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Lst>
  <p:sldSz cy="6858000" cx="9144000"/>
  <p:notesSz cx="6858000" cy="9144000"/>
  <p:embeddedFontLst>
    <p:embeddedFont>
      <p:font typeface="Arimo"/>
      <p:regular r:id="rId35"/>
      <p:bold r:id="rId36"/>
      <p:italic r:id="rId37"/>
      <p:boldItalic r:id="rId3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CACF7A7-3220-4DBF-BD8C-A11A1F38C640}">
  <a:tblStyle styleId="{FCACF7A7-3220-4DBF-BD8C-A11A1F38C64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font" Target="fonts/Arimo-regular.fntdata"/><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font" Target="fonts/Arimo-italic.fntdata"/><Relationship Id="rId14" Type="http://schemas.openxmlformats.org/officeDocument/2006/relationships/slide" Target="slides/slide8.xml"/><Relationship Id="rId36" Type="http://schemas.openxmlformats.org/officeDocument/2006/relationships/font" Target="fonts/Arimo-bold.fntdata"/><Relationship Id="rId17" Type="http://schemas.openxmlformats.org/officeDocument/2006/relationships/slide" Target="slides/slide11.xml"/><Relationship Id="rId16" Type="http://schemas.openxmlformats.org/officeDocument/2006/relationships/slide" Target="slides/slide10.xml"/><Relationship Id="rId38" Type="http://schemas.openxmlformats.org/officeDocument/2006/relationships/font" Target="fonts/Arimo-bold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4" name="Google Shape;4;n"/>
          <p:cNvSpPr txBox="1"/>
          <p:nvPr>
            <p:ph idx="1" type="body"/>
          </p:nvPr>
        </p:nvSpPr>
        <p:spPr>
          <a:xfrm>
            <a:off x="985838" y="4343400"/>
            <a:ext cx="5029200" cy="4114800"/>
          </a:xfrm>
          <a:prstGeom prst="rect">
            <a:avLst/>
          </a:prstGeom>
          <a:noFill/>
          <a:ln>
            <a:noFill/>
          </a:ln>
        </p:spPr>
        <p:txBody>
          <a:bodyPr anchorCtr="0" anchor="t" bIns="44450" lIns="90475" spcFirstLastPara="1" rIns="90475" wrap="square" tIns="44450">
            <a:noAutofit/>
          </a:bodyPr>
          <a:lstStyle>
            <a:lvl1pPr indent="-228600" lvl="0" marL="457200" marR="0" rtl="0" algn="l">
              <a:spcBef>
                <a:spcPts val="360"/>
              </a:spcBef>
              <a:spcAft>
                <a:spcPts val="0"/>
              </a:spcAft>
              <a:buSzPts val="1400"/>
              <a:buNone/>
              <a:defRPr b="0" i="0" sz="1200" u="none" cap="none" strike="noStrike">
                <a:solidFill>
                  <a:schemeClr val="dk1"/>
                </a:solidFill>
                <a:latin typeface="Times"/>
                <a:ea typeface="Times"/>
                <a:cs typeface="Times"/>
                <a:sym typeface="Times"/>
              </a:defRPr>
            </a:lvl1pPr>
            <a:lvl2pPr indent="-228600" lvl="1" marL="914400" marR="0" rtl="0" algn="l">
              <a:spcBef>
                <a:spcPts val="360"/>
              </a:spcBef>
              <a:spcAft>
                <a:spcPts val="0"/>
              </a:spcAft>
              <a:buSzPts val="1400"/>
              <a:buNone/>
              <a:defRPr b="0" i="0" sz="1200" u="none" cap="none" strike="noStrike">
                <a:solidFill>
                  <a:schemeClr val="dk1"/>
                </a:solidFill>
                <a:latin typeface="Times"/>
                <a:ea typeface="Times"/>
                <a:cs typeface="Times"/>
                <a:sym typeface="Times"/>
              </a:defRPr>
            </a:lvl2pPr>
            <a:lvl3pPr indent="-228600" lvl="2" marL="1371600" marR="0" rtl="0" algn="l">
              <a:spcBef>
                <a:spcPts val="360"/>
              </a:spcBef>
              <a:spcAft>
                <a:spcPts val="0"/>
              </a:spcAft>
              <a:buSzPts val="1400"/>
              <a:buNone/>
              <a:defRPr b="0" i="0" sz="1200" u="none" cap="none" strike="noStrike">
                <a:solidFill>
                  <a:schemeClr val="dk1"/>
                </a:solidFill>
                <a:latin typeface="Times"/>
                <a:ea typeface="Times"/>
                <a:cs typeface="Times"/>
                <a:sym typeface="Times"/>
              </a:defRPr>
            </a:lvl3pPr>
            <a:lvl4pPr indent="-228600" lvl="3" marL="1828800" marR="0" rtl="0" algn="l">
              <a:spcBef>
                <a:spcPts val="360"/>
              </a:spcBef>
              <a:spcAft>
                <a:spcPts val="0"/>
              </a:spcAft>
              <a:buSzPts val="1400"/>
              <a:buNone/>
              <a:defRPr b="0" i="0" sz="1200" u="none" cap="none" strike="noStrike">
                <a:solidFill>
                  <a:schemeClr val="dk1"/>
                </a:solidFill>
                <a:latin typeface="Times"/>
                <a:ea typeface="Times"/>
                <a:cs typeface="Times"/>
                <a:sym typeface="Times"/>
              </a:defRPr>
            </a:lvl4pPr>
            <a:lvl5pPr indent="-228600" lvl="4" marL="2286000" marR="0" rtl="0" algn="l">
              <a:spcBef>
                <a:spcPts val="360"/>
              </a:spcBef>
              <a:spcAft>
                <a:spcPts val="0"/>
              </a:spcAft>
              <a:buSzPts val="1400"/>
              <a:buNone/>
              <a:defRPr b="0" i="0" sz="1200" u="none" cap="none" strike="noStrike">
                <a:solidFill>
                  <a:schemeClr val="dk1"/>
                </a:solidFill>
                <a:latin typeface="Times"/>
                <a:ea typeface="Times"/>
                <a:cs typeface="Times"/>
                <a:sym typeface="Times"/>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1: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Brock</a:t>
            </a:r>
            <a:endParaRPr/>
          </a:p>
        </p:txBody>
      </p:sp>
      <p:sp>
        <p:nvSpPr>
          <p:cNvPr id="66" name="Google Shape;66;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5355a58c04_0_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5355a58c04_0_36: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Ben</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ac6ffe1ef1_1_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ac6ffe1ef1_1_2: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Paul</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a2106c796d_0_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a2106c796d_0_3: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brock</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ac6ffe1ef1_2_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ac6ffe1ef1_2_1: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brock</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a2c36daf02_0_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a2c36daf02_0_1: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brad</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a2c36daf02_0_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a2c36daf02_0_7: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brad</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a2c36daf02_0_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a2c36daf02_0_13: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brad</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a2c36daf02_0_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a2c36daf02_0_19: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brad</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a2106c796d_0_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a2106c796d_0_25: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5355a58c04_0_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5355a58c04_0_41: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brock</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5355a58c04_1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5355a58c04_1_0: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Brock</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a2106c796d_0_5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a2106c796d_0_55: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paul</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a2106c796d_0_6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a2106c796d_0_60: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paul</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99f855aef7_6_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99f855aef7_6_17: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paul</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a2106c796d_0_6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a2106c796d_0_67: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paul</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5355a58c04_0_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5355a58c04_0_26: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Ben</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a2106c796d_0_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a2106c796d_0_15: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Ben</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a2112c2472_2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a2112c2472_2_0: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paul</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99f855aef7_3_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99f855aef7_3_10: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Brad Brock Paul Ben</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99f855aef7_3_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99f855aef7_3_15: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a2106c796d_0_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a2106c796d_0_50: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brock</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99f855aef7_2_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99f855aef7_2_12: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Brock</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99ede11481_1_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99ede11481_1_1: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brad</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99f855aef7_6_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99f855aef7_6_1: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brad</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a2106c796d_0_3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a2106c796d_0_35: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brad</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99f855aef7_6_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99f855aef7_6_8: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brad</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a2106c796d_0_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a2106c796d_0_45: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brad</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jpg"/><Relationship Id="rId4" Type="http://schemas.openxmlformats.org/officeDocument/2006/relationships/image" Target="../media/image5.jpg"/><Relationship Id="rId5"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16" name="Shape 16"/>
        <p:cNvGrpSpPr/>
        <p:nvPr/>
      </p:nvGrpSpPr>
      <p:grpSpPr>
        <a:xfrm>
          <a:off x="0" y="0"/>
          <a:ext cx="0" cy="0"/>
          <a:chOff x="0" y="0"/>
          <a:chExt cx="0" cy="0"/>
        </a:xfrm>
      </p:grpSpPr>
      <p:pic>
        <p:nvPicPr>
          <p:cNvPr descr=" SEAL3.jpg                                                      00006BACMac OS X                       B94893B7:" id="17" name="Google Shape;17;p2"/>
          <p:cNvPicPr preferRelativeResize="0"/>
          <p:nvPr/>
        </p:nvPicPr>
        <p:blipFill rotWithShape="1">
          <a:blip r:embed="rId2">
            <a:alphaModFix/>
          </a:blip>
          <a:srcRect b="0" l="0" r="0" t="0"/>
          <a:stretch/>
        </p:blipFill>
        <p:spPr>
          <a:xfrm>
            <a:off x="-2006600" y="2251075"/>
            <a:ext cx="4267200" cy="4225925"/>
          </a:xfrm>
          <a:prstGeom prst="rect">
            <a:avLst/>
          </a:prstGeom>
          <a:noFill/>
          <a:ln>
            <a:noFill/>
          </a:ln>
        </p:spPr>
      </p:pic>
      <p:sp>
        <p:nvSpPr>
          <p:cNvPr id="18" name="Google Shape;18;p2"/>
          <p:cNvSpPr txBox="1"/>
          <p:nvPr>
            <p:ph idx="1" type="subTitle"/>
          </p:nvPr>
        </p:nvSpPr>
        <p:spPr>
          <a:xfrm>
            <a:off x="1790700" y="3124200"/>
            <a:ext cx="5562600" cy="1752600"/>
          </a:xfrm>
          <a:prstGeom prst="rect">
            <a:avLst/>
          </a:prstGeom>
          <a:noFill/>
          <a:ln>
            <a:noFill/>
          </a:ln>
        </p:spPr>
        <p:txBody>
          <a:bodyPr anchorCtr="0" anchor="t" bIns="44450" lIns="90475" spcFirstLastPara="1" rIns="90475" wrap="square" tIns="44450">
            <a:noAutofit/>
          </a:bodyPr>
          <a:lstStyle>
            <a:lvl1pPr lvl="0" algn="ctr">
              <a:spcBef>
                <a:spcPts val="560"/>
              </a:spcBef>
              <a:spcAft>
                <a:spcPts val="0"/>
              </a:spcAft>
              <a:buSzPts val="2800"/>
              <a:buFont typeface="Noto Sans Symbols"/>
              <a:buNone/>
              <a:defRPr sz="2800"/>
            </a:lvl1pPr>
            <a:lvl2pPr lvl="1" algn="l">
              <a:spcBef>
                <a:spcPts val="360"/>
              </a:spcBef>
              <a:spcAft>
                <a:spcPts val="0"/>
              </a:spcAft>
              <a:buSzPts val="1800"/>
              <a:buChar char="•"/>
              <a:defRPr/>
            </a:lvl2pPr>
            <a:lvl3pPr lvl="2" algn="l">
              <a:spcBef>
                <a:spcPts val="360"/>
              </a:spcBef>
              <a:spcAft>
                <a:spcPts val="0"/>
              </a:spcAft>
              <a:buSzPts val="1800"/>
              <a:buChar char="•"/>
              <a:defRPr/>
            </a:lvl3pPr>
            <a:lvl4pPr lvl="3" algn="l">
              <a:spcBef>
                <a:spcPts val="360"/>
              </a:spcBef>
              <a:spcAft>
                <a:spcPts val="0"/>
              </a:spcAft>
              <a:buSzPts val="1800"/>
              <a:buChar char="•"/>
              <a:defRPr/>
            </a:lvl4pPr>
            <a:lvl5pPr lvl="4" algn="l">
              <a:spcBef>
                <a:spcPts val="360"/>
              </a:spcBef>
              <a:spcAft>
                <a:spcPts val="0"/>
              </a:spcAft>
              <a:buSzPts val="1800"/>
              <a:buChar char="•"/>
              <a:defRPr/>
            </a:lvl5pPr>
            <a:lvl6pPr lvl="5" algn="l">
              <a:spcBef>
                <a:spcPts val="360"/>
              </a:spcBef>
              <a:spcAft>
                <a:spcPts val="0"/>
              </a:spcAft>
              <a:buSzPts val="1800"/>
              <a:buChar char="•"/>
              <a:defRPr/>
            </a:lvl6pPr>
            <a:lvl7pPr lvl="6" algn="l">
              <a:spcBef>
                <a:spcPts val="360"/>
              </a:spcBef>
              <a:spcAft>
                <a:spcPts val="0"/>
              </a:spcAft>
              <a:buSzPts val="1800"/>
              <a:buChar char="•"/>
              <a:defRPr/>
            </a:lvl7pPr>
            <a:lvl8pPr lvl="7" algn="l">
              <a:spcBef>
                <a:spcPts val="360"/>
              </a:spcBef>
              <a:spcAft>
                <a:spcPts val="0"/>
              </a:spcAft>
              <a:buSzPts val="1800"/>
              <a:buChar char="•"/>
              <a:defRPr/>
            </a:lvl8pPr>
            <a:lvl9pPr lvl="8" algn="l">
              <a:spcBef>
                <a:spcPts val="360"/>
              </a:spcBef>
              <a:spcAft>
                <a:spcPts val="0"/>
              </a:spcAft>
              <a:buSzPts val="1800"/>
              <a:buChar char="•"/>
              <a:defRPr/>
            </a:lvl9pPr>
          </a:lstStyle>
          <a:p/>
        </p:txBody>
      </p:sp>
      <p:sp>
        <p:nvSpPr>
          <p:cNvPr id="19" name="Google Shape;19;p2"/>
          <p:cNvSpPr txBox="1"/>
          <p:nvPr>
            <p:ph type="ctrTitle"/>
          </p:nvPr>
        </p:nvSpPr>
        <p:spPr>
          <a:xfrm>
            <a:off x="1143000" y="1447800"/>
            <a:ext cx="6858000" cy="1143000"/>
          </a:xfrm>
          <a:prstGeom prst="rect">
            <a:avLst/>
          </a:prstGeom>
          <a:noFill/>
          <a:ln>
            <a:noFill/>
          </a:ln>
        </p:spPr>
        <p:txBody>
          <a:bodyPr anchorCtr="0" anchor="ctr" bIns="44450" lIns="90475" spcFirstLastPara="1" rIns="90475" wrap="square" tIns="44450">
            <a:noAutofit/>
          </a:bodyPr>
          <a:lstStyle>
            <a:lvl1pPr lvl="0" algn="ctr">
              <a:spcBef>
                <a:spcPts val="0"/>
              </a:spcBef>
              <a:spcAft>
                <a:spcPts val="0"/>
              </a:spcAft>
              <a:buSzPts val="1400"/>
              <a:buNone/>
              <a:defRPr sz="47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
          <p:cNvSpPr/>
          <p:nvPr/>
        </p:nvSpPr>
        <p:spPr>
          <a:xfrm>
            <a:off x="6156325" y="5943600"/>
            <a:ext cx="3013075" cy="457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Arimo"/>
              <a:ea typeface="Arimo"/>
              <a:cs typeface="Arimo"/>
              <a:sym typeface="Arimo"/>
            </a:endParaRPr>
          </a:p>
        </p:txBody>
      </p:sp>
      <p:cxnSp>
        <p:nvCxnSpPr>
          <p:cNvPr id="21" name="Google Shape;21;p2"/>
          <p:cNvCxnSpPr/>
          <p:nvPr/>
        </p:nvCxnSpPr>
        <p:spPr>
          <a:xfrm>
            <a:off x="0" y="1219200"/>
            <a:ext cx="9144000" cy="0"/>
          </a:xfrm>
          <a:prstGeom prst="straightConnector1">
            <a:avLst/>
          </a:prstGeom>
          <a:noFill/>
          <a:ln cap="flat" cmpd="sng" w="12700">
            <a:solidFill>
              <a:schemeClr val="dk1"/>
            </a:solidFill>
            <a:prstDash val="solid"/>
            <a:round/>
            <a:headEnd len="med" w="med" type="none"/>
            <a:tailEnd len="med" w="med" type="none"/>
          </a:ln>
        </p:spPr>
      </p:cxnSp>
      <p:sp>
        <p:nvSpPr>
          <p:cNvPr id="22" name="Google Shape;22;p2"/>
          <p:cNvSpPr txBox="1"/>
          <p:nvPr/>
        </p:nvSpPr>
        <p:spPr>
          <a:xfrm>
            <a:off x="1676400" y="830263"/>
            <a:ext cx="1219200" cy="4730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Arimo"/>
              <a:ea typeface="Arimo"/>
              <a:cs typeface="Arimo"/>
              <a:sym typeface="Arimo"/>
            </a:endParaRPr>
          </a:p>
        </p:txBody>
      </p:sp>
      <p:pic>
        <p:nvPicPr>
          <p:cNvPr descr="Untitled-1.jpg                                                 00000893 keithpaul                      BC07756D:" id="23" name="Google Shape;23;p2"/>
          <p:cNvPicPr preferRelativeResize="0"/>
          <p:nvPr/>
        </p:nvPicPr>
        <p:blipFill rotWithShape="1">
          <a:blip r:embed="rId3">
            <a:alphaModFix/>
          </a:blip>
          <a:srcRect b="0" l="0" r="0" t="0"/>
          <a:stretch/>
        </p:blipFill>
        <p:spPr>
          <a:xfrm>
            <a:off x="0" y="0"/>
            <a:ext cx="9144000" cy="762000"/>
          </a:xfrm>
          <a:prstGeom prst="rect">
            <a:avLst/>
          </a:prstGeom>
          <a:noFill/>
          <a:ln>
            <a:noFill/>
          </a:ln>
        </p:spPr>
      </p:pic>
      <p:pic>
        <p:nvPicPr>
          <p:cNvPr descr="A [blk-201].jpg                                                00000893 keithpaul                      BC07756D:" id="24" name="Google Shape;24;p2"/>
          <p:cNvPicPr preferRelativeResize="0"/>
          <p:nvPr/>
        </p:nvPicPr>
        <p:blipFill rotWithShape="1">
          <a:blip r:embed="rId4">
            <a:alphaModFix/>
          </a:blip>
          <a:srcRect b="0" l="0" r="0" t="0"/>
          <a:stretch/>
        </p:blipFill>
        <p:spPr>
          <a:xfrm>
            <a:off x="227013" y="357188"/>
            <a:ext cx="3049587" cy="404812"/>
          </a:xfrm>
          <a:prstGeom prst="rect">
            <a:avLst/>
          </a:prstGeom>
          <a:noFill/>
          <a:ln>
            <a:noFill/>
          </a:ln>
        </p:spPr>
      </p:pic>
      <p:pic>
        <p:nvPicPr>
          <p:cNvPr id="25" name="Google Shape;25;p2"/>
          <p:cNvPicPr preferRelativeResize="0"/>
          <p:nvPr/>
        </p:nvPicPr>
        <p:blipFill rotWithShape="1">
          <a:blip r:embed="rId5">
            <a:alphaModFix/>
          </a:blip>
          <a:srcRect b="0" l="0" r="0" t="0"/>
          <a:stretch/>
        </p:blipFill>
        <p:spPr>
          <a:xfrm>
            <a:off x="0" y="6096000"/>
            <a:ext cx="9144000" cy="774700"/>
          </a:xfrm>
          <a:prstGeom prst="rect">
            <a:avLst/>
          </a:prstGeom>
          <a:noFill/>
          <a:ln>
            <a:noFill/>
          </a:ln>
        </p:spPr>
      </p:pic>
      <p:sp>
        <p:nvSpPr>
          <p:cNvPr id="26" name="Google Shape;26;p2"/>
          <p:cNvSpPr/>
          <p:nvPr/>
        </p:nvSpPr>
        <p:spPr>
          <a:xfrm>
            <a:off x="152400" y="6172200"/>
            <a:ext cx="4850688" cy="305212"/>
          </a:xfrm>
          <a:prstGeom prst="rect">
            <a:avLst/>
          </a:prstGeom>
          <a:noFill/>
          <a:ln>
            <a:noFill/>
          </a:ln>
        </p:spPr>
        <p:txBody>
          <a:bodyPr anchorCtr="0" anchor="t" bIns="44450" lIns="90475" spcFirstLastPara="1" rIns="90475" wrap="square" tIns="44450">
            <a:noAutofit/>
          </a:bodyPr>
          <a:lstStyle/>
          <a:p>
            <a:pPr indent="0" lvl="0" marL="0" marR="0" rtl="0" algn="l">
              <a:spcBef>
                <a:spcPts val="0"/>
              </a:spcBef>
              <a:spcAft>
                <a:spcPts val="0"/>
              </a:spcAft>
              <a:buNone/>
            </a:pPr>
            <a:r>
              <a:rPr lang="en-US" sz="1400">
                <a:solidFill>
                  <a:schemeClr val="dk1"/>
                </a:solidFill>
                <a:latin typeface="Verdana"/>
                <a:ea typeface="Verdana"/>
                <a:cs typeface="Verdana"/>
                <a:sym typeface="Verdana"/>
              </a:rPr>
              <a:t>Department of Electrical and Computer Engineering</a:t>
            </a:r>
            <a:endParaRPr/>
          </a:p>
        </p:txBody>
      </p:sp>
      <p:cxnSp>
        <p:nvCxnSpPr>
          <p:cNvPr id="27" name="Google Shape;27;p2"/>
          <p:cNvCxnSpPr/>
          <p:nvPr/>
        </p:nvCxnSpPr>
        <p:spPr>
          <a:xfrm>
            <a:off x="0" y="6096000"/>
            <a:ext cx="9144000" cy="0"/>
          </a:xfrm>
          <a:prstGeom prst="straightConnector1">
            <a:avLst/>
          </a:prstGeom>
          <a:noFill/>
          <a:ln cap="flat" cmpd="sng" w="12700">
            <a:solidFill>
              <a:schemeClr val="dk1"/>
            </a:solidFill>
            <a:prstDash val="solid"/>
            <a:round/>
            <a:headEnd len="med" w="med" type="none"/>
            <a:tailEnd len="med" w="med" type="none"/>
          </a:ln>
        </p:spPr>
      </p:cxnSp>
      <p:sp>
        <p:nvSpPr>
          <p:cNvPr id="28" name="Google Shape;28;p2"/>
          <p:cNvSpPr txBox="1"/>
          <p:nvPr/>
        </p:nvSpPr>
        <p:spPr>
          <a:xfrm>
            <a:off x="6273800" y="6169223"/>
            <a:ext cx="2895600"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chemeClr val="dk1"/>
                </a:solidFill>
                <a:latin typeface="Verdana"/>
                <a:ea typeface="Verdana"/>
                <a:cs typeface="Verdana"/>
                <a:sym typeface="Verdana"/>
              </a:rPr>
              <a:t>Advisor: Professor Parente</a:t>
            </a:r>
            <a:endParaRPr sz="1400">
              <a:solidFill>
                <a:schemeClr val="dk1"/>
              </a:solidFill>
              <a:latin typeface="Verdana"/>
              <a:ea typeface="Verdana"/>
              <a:cs typeface="Verdana"/>
              <a:sym typeface="Verdana"/>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56" name="Shape 56"/>
        <p:cNvGrpSpPr/>
        <p:nvPr/>
      </p:nvGrpSpPr>
      <p:grpSpPr>
        <a:xfrm>
          <a:off x="0" y="0"/>
          <a:ext cx="0" cy="0"/>
          <a:chOff x="0" y="0"/>
          <a:chExt cx="0" cy="0"/>
        </a:xfrm>
      </p:grpSpPr>
      <p:sp>
        <p:nvSpPr>
          <p:cNvPr id="57" name="Google Shape;57;p11"/>
          <p:cNvSpPr txBox="1"/>
          <p:nvPr>
            <p:ph type="title"/>
          </p:nvPr>
        </p:nvSpPr>
        <p:spPr>
          <a:xfrm>
            <a:off x="304800" y="609600"/>
            <a:ext cx="8839200" cy="533400"/>
          </a:xfrm>
          <a:prstGeom prst="rect">
            <a:avLst/>
          </a:prstGeom>
          <a:noFill/>
          <a:ln>
            <a:noFill/>
          </a:ln>
        </p:spPr>
        <p:txBody>
          <a:bodyPr anchorCtr="0" anchor="ctr" bIns="44450" lIns="90475" spcFirstLastPara="1" rIns="90475" wrap="square" tIns="4445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11"/>
          <p:cNvSpPr txBox="1"/>
          <p:nvPr>
            <p:ph idx="1" type="body"/>
          </p:nvPr>
        </p:nvSpPr>
        <p:spPr>
          <a:xfrm rot="5400000">
            <a:off x="2209800" y="-457200"/>
            <a:ext cx="4495800" cy="8153400"/>
          </a:xfrm>
          <a:prstGeom prst="rect">
            <a:avLst/>
          </a:prstGeom>
          <a:noFill/>
          <a:ln>
            <a:noFill/>
          </a:ln>
        </p:spPr>
        <p:txBody>
          <a:bodyPr anchorCtr="0" anchor="t" bIns="44450" lIns="90475" spcFirstLastPara="1" rIns="90475" wrap="square" tIns="44450">
            <a:noAutofit/>
          </a:bodyPr>
          <a:lstStyle>
            <a:lvl1pPr indent="-342900" lvl="0" marL="457200" algn="l">
              <a:spcBef>
                <a:spcPts val="360"/>
              </a:spcBef>
              <a:spcAft>
                <a:spcPts val="0"/>
              </a:spcAft>
              <a:buSzPts val="1800"/>
              <a:buChar char="▪"/>
              <a:defRPr/>
            </a:lvl1pPr>
            <a:lvl2pPr indent="-342900" lvl="1" marL="914400" algn="l">
              <a:spcBef>
                <a:spcPts val="360"/>
              </a:spcBef>
              <a:spcAft>
                <a:spcPts val="0"/>
              </a:spcAft>
              <a:buSzPts val="1800"/>
              <a:buChar char="•"/>
              <a:defRPr/>
            </a:lvl2pPr>
            <a:lvl3pPr indent="-342900" lvl="2" marL="1371600" algn="l">
              <a:spcBef>
                <a:spcPts val="360"/>
              </a:spcBef>
              <a:spcAft>
                <a:spcPts val="0"/>
              </a:spcAft>
              <a:buSzPts val="1800"/>
              <a:buChar char="•"/>
              <a:defRPr/>
            </a:lvl3pPr>
            <a:lvl4pPr indent="-342900" lvl="3" marL="1828800" algn="l">
              <a:spcBef>
                <a:spcPts val="360"/>
              </a:spcBef>
              <a:spcAft>
                <a:spcPts val="0"/>
              </a:spcAft>
              <a:buSzPts val="180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59" name="Shape 59"/>
        <p:cNvGrpSpPr/>
        <p:nvPr/>
      </p:nvGrpSpPr>
      <p:grpSpPr>
        <a:xfrm>
          <a:off x="0" y="0"/>
          <a:ext cx="0" cy="0"/>
          <a:chOff x="0" y="0"/>
          <a:chExt cx="0" cy="0"/>
        </a:xfrm>
      </p:grpSpPr>
      <p:sp>
        <p:nvSpPr>
          <p:cNvPr id="60" name="Google Shape;60;p12"/>
          <p:cNvSpPr txBox="1"/>
          <p:nvPr>
            <p:ph type="title"/>
          </p:nvPr>
        </p:nvSpPr>
        <p:spPr>
          <a:xfrm rot="5400000">
            <a:off x="5410200" y="2133600"/>
            <a:ext cx="5257800" cy="2209800"/>
          </a:xfrm>
          <a:prstGeom prst="rect">
            <a:avLst/>
          </a:prstGeom>
          <a:noFill/>
          <a:ln>
            <a:noFill/>
          </a:ln>
        </p:spPr>
        <p:txBody>
          <a:bodyPr anchorCtr="0" anchor="ctr" bIns="44450" lIns="90475" spcFirstLastPara="1" rIns="90475" wrap="square" tIns="4445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1" name="Google Shape;61;p12"/>
          <p:cNvSpPr txBox="1"/>
          <p:nvPr>
            <p:ph idx="1" type="body"/>
          </p:nvPr>
        </p:nvSpPr>
        <p:spPr>
          <a:xfrm rot="5400000">
            <a:off x="914400" y="0"/>
            <a:ext cx="5257800" cy="6477000"/>
          </a:xfrm>
          <a:prstGeom prst="rect">
            <a:avLst/>
          </a:prstGeom>
          <a:noFill/>
          <a:ln>
            <a:noFill/>
          </a:ln>
        </p:spPr>
        <p:txBody>
          <a:bodyPr anchorCtr="0" anchor="t" bIns="44450" lIns="90475" spcFirstLastPara="1" rIns="90475" wrap="square" tIns="44450">
            <a:noAutofit/>
          </a:bodyPr>
          <a:lstStyle>
            <a:lvl1pPr indent="-342900" lvl="0" marL="457200" algn="l">
              <a:spcBef>
                <a:spcPts val="360"/>
              </a:spcBef>
              <a:spcAft>
                <a:spcPts val="0"/>
              </a:spcAft>
              <a:buSzPts val="1800"/>
              <a:buChar char="▪"/>
              <a:defRPr/>
            </a:lvl1pPr>
            <a:lvl2pPr indent="-342900" lvl="1" marL="914400" algn="l">
              <a:spcBef>
                <a:spcPts val="360"/>
              </a:spcBef>
              <a:spcAft>
                <a:spcPts val="0"/>
              </a:spcAft>
              <a:buSzPts val="1800"/>
              <a:buChar char="•"/>
              <a:defRPr/>
            </a:lvl2pPr>
            <a:lvl3pPr indent="-342900" lvl="2" marL="1371600" algn="l">
              <a:spcBef>
                <a:spcPts val="360"/>
              </a:spcBef>
              <a:spcAft>
                <a:spcPts val="0"/>
              </a:spcAft>
              <a:buSzPts val="1800"/>
              <a:buChar char="•"/>
              <a:defRPr/>
            </a:lvl3pPr>
            <a:lvl4pPr indent="-342900" lvl="3" marL="1828800" algn="l">
              <a:spcBef>
                <a:spcPts val="360"/>
              </a:spcBef>
              <a:spcAft>
                <a:spcPts val="0"/>
              </a:spcAft>
              <a:buSzPts val="180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Blank">
    <p:spTree>
      <p:nvGrpSpPr>
        <p:cNvPr id="62" name="Shape 62"/>
        <p:cNvGrpSpPr/>
        <p:nvPr/>
      </p:nvGrpSpPr>
      <p:grpSpPr>
        <a:xfrm>
          <a:off x="0" y="0"/>
          <a:ext cx="0" cy="0"/>
          <a:chOff x="0" y="0"/>
          <a:chExt cx="0" cy="0"/>
        </a:xfrm>
      </p:grpSpPr>
      <p:sp>
        <p:nvSpPr>
          <p:cNvPr id="63" name="Google Shape;63;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chemeClr val="accent5"/>
              </a:buClr>
              <a:buSzPts val="4400"/>
              <a:buFont typeface="Arial"/>
              <a:buNone/>
              <a:defRPr b="0" i="0" sz="4400" u="none" cap="none" strike="noStrike">
                <a:solidFill>
                  <a:schemeClr val="accent5"/>
                </a:solidFill>
                <a:latin typeface="Arial"/>
                <a:ea typeface="Arial"/>
                <a:cs typeface="Arial"/>
                <a:sym typeface="Arial"/>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9" name="Shape 29"/>
        <p:cNvGrpSpPr/>
        <p:nvPr/>
      </p:nvGrpSpPr>
      <p:grpSpPr>
        <a:xfrm>
          <a:off x="0" y="0"/>
          <a:ext cx="0" cy="0"/>
          <a:chOff x="0" y="0"/>
          <a:chExt cx="0" cy="0"/>
        </a:xfrm>
      </p:grpSpPr>
      <p:sp>
        <p:nvSpPr>
          <p:cNvPr id="30" name="Google Shape;30;p3"/>
          <p:cNvSpPr txBox="1"/>
          <p:nvPr>
            <p:ph type="title"/>
          </p:nvPr>
        </p:nvSpPr>
        <p:spPr>
          <a:xfrm>
            <a:off x="304800" y="609600"/>
            <a:ext cx="8839200" cy="533400"/>
          </a:xfrm>
          <a:prstGeom prst="rect">
            <a:avLst/>
          </a:prstGeom>
          <a:noFill/>
          <a:ln>
            <a:noFill/>
          </a:ln>
        </p:spPr>
        <p:txBody>
          <a:bodyPr anchorCtr="0" anchor="ctr" bIns="44450" lIns="90475" spcFirstLastPara="1" rIns="90475" wrap="square" tIns="4445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3"/>
          <p:cNvSpPr txBox="1"/>
          <p:nvPr>
            <p:ph idx="1" type="body"/>
          </p:nvPr>
        </p:nvSpPr>
        <p:spPr>
          <a:xfrm>
            <a:off x="381000" y="1371600"/>
            <a:ext cx="8153400" cy="4495800"/>
          </a:xfrm>
          <a:prstGeom prst="rect">
            <a:avLst/>
          </a:prstGeom>
          <a:noFill/>
          <a:ln>
            <a:noFill/>
          </a:ln>
        </p:spPr>
        <p:txBody>
          <a:bodyPr anchorCtr="0" anchor="t" bIns="44450" lIns="90475" spcFirstLastPara="1" rIns="90475" wrap="square" tIns="44450">
            <a:noAutofit/>
          </a:bodyPr>
          <a:lstStyle>
            <a:lvl1pPr indent="-342900" lvl="0" marL="457200" algn="l">
              <a:spcBef>
                <a:spcPts val="360"/>
              </a:spcBef>
              <a:spcAft>
                <a:spcPts val="0"/>
              </a:spcAft>
              <a:buSzPts val="1800"/>
              <a:buChar char="▪"/>
              <a:defRPr/>
            </a:lvl1pPr>
            <a:lvl2pPr indent="-342900" lvl="1" marL="914400" algn="l">
              <a:spcBef>
                <a:spcPts val="360"/>
              </a:spcBef>
              <a:spcAft>
                <a:spcPts val="0"/>
              </a:spcAft>
              <a:buSzPts val="1800"/>
              <a:buChar char="•"/>
              <a:defRPr/>
            </a:lvl2pPr>
            <a:lvl3pPr indent="-342900" lvl="2" marL="1371600" algn="l">
              <a:spcBef>
                <a:spcPts val="360"/>
              </a:spcBef>
              <a:spcAft>
                <a:spcPts val="0"/>
              </a:spcAft>
              <a:buSzPts val="1800"/>
              <a:buChar char="•"/>
              <a:defRPr/>
            </a:lvl3pPr>
            <a:lvl4pPr indent="-342900" lvl="3" marL="1828800" algn="l">
              <a:spcBef>
                <a:spcPts val="360"/>
              </a:spcBef>
              <a:spcAft>
                <a:spcPts val="0"/>
              </a:spcAft>
              <a:buSzPts val="180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2" name="Shape 32"/>
        <p:cNvGrpSpPr/>
        <p:nvPr/>
      </p:nvGrpSpPr>
      <p:grpSpPr>
        <a:xfrm>
          <a:off x="0" y="0"/>
          <a:ext cx="0" cy="0"/>
          <a:chOff x="0" y="0"/>
          <a:chExt cx="0" cy="0"/>
        </a:xfrm>
      </p:grpSpPr>
      <p:sp>
        <p:nvSpPr>
          <p:cNvPr id="33" name="Google Shape;33;p4"/>
          <p:cNvSpPr txBox="1"/>
          <p:nvPr>
            <p:ph type="title"/>
          </p:nvPr>
        </p:nvSpPr>
        <p:spPr>
          <a:xfrm>
            <a:off x="722313" y="4406900"/>
            <a:ext cx="7772400" cy="1362075"/>
          </a:xfrm>
          <a:prstGeom prst="rect">
            <a:avLst/>
          </a:prstGeom>
          <a:noFill/>
          <a:ln>
            <a:noFill/>
          </a:ln>
        </p:spPr>
        <p:txBody>
          <a:bodyPr anchorCtr="0" anchor="t" bIns="44450" lIns="90475" spcFirstLastPara="1" rIns="90475" wrap="square" tIns="44450">
            <a:noAutofit/>
          </a:bodyPr>
          <a:lstStyle>
            <a:lvl1pPr lvl="0" algn="l">
              <a:spcBef>
                <a:spcPts val="0"/>
              </a:spcBef>
              <a:spcAft>
                <a:spcPts val="0"/>
              </a:spcAft>
              <a:buSzPts val="1400"/>
              <a:buNone/>
              <a:defRPr b="1" sz="40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4"/>
          <p:cNvSpPr txBox="1"/>
          <p:nvPr>
            <p:ph idx="1" type="body"/>
          </p:nvPr>
        </p:nvSpPr>
        <p:spPr>
          <a:xfrm>
            <a:off x="722313" y="2906713"/>
            <a:ext cx="7772400" cy="1500187"/>
          </a:xfrm>
          <a:prstGeom prst="rect">
            <a:avLst/>
          </a:prstGeom>
          <a:noFill/>
          <a:ln>
            <a:noFill/>
          </a:ln>
        </p:spPr>
        <p:txBody>
          <a:bodyPr anchorCtr="0" anchor="b" bIns="44450" lIns="90475" spcFirstLastPara="1" rIns="90475" wrap="square" tIns="44450">
            <a:noAutofit/>
          </a:bodyPr>
          <a:lstStyle>
            <a:lvl1pPr indent="-228600" lvl="0" marL="457200" algn="l">
              <a:spcBef>
                <a:spcPts val="400"/>
              </a:spcBef>
              <a:spcAft>
                <a:spcPts val="0"/>
              </a:spcAft>
              <a:buSzPts val="2000"/>
              <a:buNone/>
              <a:defRPr sz="2000"/>
            </a:lvl1pPr>
            <a:lvl2pPr indent="-228600" lvl="1" marL="914400" algn="l">
              <a:spcBef>
                <a:spcPts val="360"/>
              </a:spcBef>
              <a:spcAft>
                <a:spcPts val="0"/>
              </a:spcAft>
              <a:buSzPts val="1800"/>
              <a:buNone/>
              <a:defRPr sz="1800"/>
            </a:lvl2pPr>
            <a:lvl3pPr indent="-228600" lvl="2" marL="1371600" algn="l">
              <a:spcBef>
                <a:spcPts val="320"/>
              </a:spcBef>
              <a:spcAft>
                <a:spcPts val="0"/>
              </a:spcAft>
              <a:buSzPts val="1600"/>
              <a:buNone/>
              <a:defRPr sz="1600"/>
            </a:lvl3pPr>
            <a:lvl4pPr indent="-228600" lvl="3" marL="1828800" algn="l">
              <a:spcBef>
                <a:spcPts val="280"/>
              </a:spcBef>
              <a:spcAft>
                <a:spcPts val="0"/>
              </a:spcAft>
              <a:buSzPts val="1400"/>
              <a:buNone/>
              <a:defRPr sz="1400"/>
            </a:lvl4pPr>
            <a:lvl5pPr indent="-228600" lvl="4" marL="2286000" algn="l">
              <a:spcBef>
                <a:spcPts val="280"/>
              </a:spcBef>
              <a:spcAft>
                <a:spcPts val="0"/>
              </a:spcAft>
              <a:buSzPts val="1400"/>
              <a:buNone/>
              <a:defRPr sz="1400"/>
            </a:lvl5pPr>
            <a:lvl6pPr indent="-228600" lvl="5" marL="2743200" algn="l">
              <a:spcBef>
                <a:spcPts val="280"/>
              </a:spcBef>
              <a:spcAft>
                <a:spcPts val="0"/>
              </a:spcAft>
              <a:buSzPts val="1400"/>
              <a:buNone/>
              <a:defRPr sz="1400"/>
            </a:lvl6pPr>
            <a:lvl7pPr indent="-228600" lvl="6" marL="3200400" algn="l">
              <a:spcBef>
                <a:spcPts val="280"/>
              </a:spcBef>
              <a:spcAft>
                <a:spcPts val="0"/>
              </a:spcAft>
              <a:buSzPts val="1400"/>
              <a:buNone/>
              <a:defRPr sz="1400"/>
            </a:lvl7pPr>
            <a:lvl8pPr indent="-228600" lvl="7" marL="3657600" algn="l">
              <a:spcBef>
                <a:spcPts val="280"/>
              </a:spcBef>
              <a:spcAft>
                <a:spcPts val="0"/>
              </a:spcAft>
              <a:buSzPts val="1400"/>
              <a:buNone/>
              <a:defRPr sz="1400"/>
            </a:lvl8pPr>
            <a:lvl9pPr indent="-228600" lvl="8" marL="4114800" algn="l">
              <a:spcBef>
                <a:spcPts val="280"/>
              </a:spcBef>
              <a:spcAft>
                <a:spcPts val="0"/>
              </a:spcAft>
              <a:buSzPts val="1400"/>
              <a:buNone/>
              <a:defRPr sz="14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5" name="Shape 35"/>
        <p:cNvGrpSpPr/>
        <p:nvPr/>
      </p:nvGrpSpPr>
      <p:grpSpPr>
        <a:xfrm>
          <a:off x="0" y="0"/>
          <a:ext cx="0" cy="0"/>
          <a:chOff x="0" y="0"/>
          <a:chExt cx="0" cy="0"/>
        </a:xfrm>
      </p:grpSpPr>
      <p:sp>
        <p:nvSpPr>
          <p:cNvPr id="36" name="Google Shape;36;p5"/>
          <p:cNvSpPr txBox="1"/>
          <p:nvPr>
            <p:ph type="title"/>
          </p:nvPr>
        </p:nvSpPr>
        <p:spPr>
          <a:xfrm>
            <a:off x="304800" y="609600"/>
            <a:ext cx="8839200" cy="533400"/>
          </a:xfrm>
          <a:prstGeom prst="rect">
            <a:avLst/>
          </a:prstGeom>
          <a:noFill/>
          <a:ln>
            <a:noFill/>
          </a:ln>
        </p:spPr>
        <p:txBody>
          <a:bodyPr anchorCtr="0" anchor="ctr" bIns="44450" lIns="90475" spcFirstLastPara="1" rIns="90475" wrap="square" tIns="4445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5"/>
          <p:cNvSpPr txBox="1"/>
          <p:nvPr>
            <p:ph idx="1" type="body"/>
          </p:nvPr>
        </p:nvSpPr>
        <p:spPr>
          <a:xfrm>
            <a:off x="381000" y="1371600"/>
            <a:ext cx="4000500" cy="4495800"/>
          </a:xfrm>
          <a:prstGeom prst="rect">
            <a:avLst/>
          </a:prstGeom>
          <a:noFill/>
          <a:ln>
            <a:noFill/>
          </a:ln>
        </p:spPr>
        <p:txBody>
          <a:bodyPr anchorCtr="0" anchor="t" bIns="44450" lIns="90475" spcFirstLastPara="1" rIns="90475" wrap="square" tIns="44450">
            <a:noAutofit/>
          </a:bodyPr>
          <a:lstStyle>
            <a:lvl1pPr indent="-406400" lvl="0" marL="457200" algn="l">
              <a:spcBef>
                <a:spcPts val="560"/>
              </a:spcBef>
              <a:spcAft>
                <a:spcPts val="0"/>
              </a:spcAft>
              <a:buSzPts val="2800"/>
              <a:buChar char="▪"/>
              <a:defRPr sz="2800"/>
            </a:lvl1pPr>
            <a:lvl2pPr indent="-381000" lvl="1" marL="914400" algn="l">
              <a:spcBef>
                <a:spcPts val="480"/>
              </a:spcBef>
              <a:spcAft>
                <a:spcPts val="0"/>
              </a:spcAft>
              <a:buSzPts val="2400"/>
              <a:buChar char="•"/>
              <a:defRPr sz="2400"/>
            </a:lvl2pPr>
            <a:lvl3pPr indent="-355600" lvl="2" marL="1371600" algn="l">
              <a:spcBef>
                <a:spcPts val="400"/>
              </a:spcBef>
              <a:spcAft>
                <a:spcPts val="0"/>
              </a:spcAft>
              <a:buSzPts val="2000"/>
              <a:buChar char="•"/>
              <a:defRPr sz="2000"/>
            </a:lvl3pPr>
            <a:lvl4pPr indent="-342900" lvl="3" marL="1828800" algn="l">
              <a:spcBef>
                <a:spcPts val="360"/>
              </a:spcBef>
              <a:spcAft>
                <a:spcPts val="0"/>
              </a:spcAft>
              <a:buSzPts val="1800"/>
              <a:buChar char="•"/>
              <a:defRPr sz="1800"/>
            </a:lvl4pPr>
            <a:lvl5pPr indent="-342900" lvl="4" marL="2286000" algn="l">
              <a:spcBef>
                <a:spcPts val="360"/>
              </a:spcBef>
              <a:spcAft>
                <a:spcPts val="0"/>
              </a:spcAft>
              <a:buSzPts val="1800"/>
              <a:buChar char="•"/>
              <a:defRPr sz="1800"/>
            </a:lvl5pPr>
            <a:lvl6pPr indent="-342900" lvl="5" marL="2743200" algn="l">
              <a:spcBef>
                <a:spcPts val="360"/>
              </a:spcBef>
              <a:spcAft>
                <a:spcPts val="0"/>
              </a:spcAft>
              <a:buSzPts val="1800"/>
              <a:buChar char="•"/>
              <a:defRPr sz="1800"/>
            </a:lvl6pPr>
            <a:lvl7pPr indent="-342900" lvl="6" marL="3200400" algn="l">
              <a:spcBef>
                <a:spcPts val="360"/>
              </a:spcBef>
              <a:spcAft>
                <a:spcPts val="0"/>
              </a:spcAft>
              <a:buSzPts val="1800"/>
              <a:buChar char="•"/>
              <a:defRPr sz="1800"/>
            </a:lvl7pPr>
            <a:lvl8pPr indent="-342900" lvl="7" marL="3657600" algn="l">
              <a:spcBef>
                <a:spcPts val="360"/>
              </a:spcBef>
              <a:spcAft>
                <a:spcPts val="0"/>
              </a:spcAft>
              <a:buSzPts val="1800"/>
              <a:buChar char="•"/>
              <a:defRPr sz="1800"/>
            </a:lvl8pPr>
            <a:lvl9pPr indent="-342900" lvl="8" marL="4114800" algn="l">
              <a:spcBef>
                <a:spcPts val="360"/>
              </a:spcBef>
              <a:spcAft>
                <a:spcPts val="0"/>
              </a:spcAft>
              <a:buSzPts val="1800"/>
              <a:buChar char="•"/>
              <a:defRPr sz="1800"/>
            </a:lvl9pPr>
          </a:lstStyle>
          <a:p/>
        </p:txBody>
      </p:sp>
      <p:sp>
        <p:nvSpPr>
          <p:cNvPr id="38" name="Google Shape;38;p5"/>
          <p:cNvSpPr txBox="1"/>
          <p:nvPr>
            <p:ph idx="2" type="body"/>
          </p:nvPr>
        </p:nvSpPr>
        <p:spPr>
          <a:xfrm>
            <a:off x="4533900" y="1371600"/>
            <a:ext cx="4000500" cy="4495800"/>
          </a:xfrm>
          <a:prstGeom prst="rect">
            <a:avLst/>
          </a:prstGeom>
          <a:noFill/>
          <a:ln>
            <a:noFill/>
          </a:ln>
        </p:spPr>
        <p:txBody>
          <a:bodyPr anchorCtr="0" anchor="t" bIns="44450" lIns="90475" spcFirstLastPara="1" rIns="90475" wrap="square" tIns="44450">
            <a:noAutofit/>
          </a:bodyPr>
          <a:lstStyle>
            <a:lvl1pPr indent="-406400" lvl="0" marL="457200" algn="l">
              <a:spcBef>
                <a:spcPts val="560"/>
              </a:spcBef>
              <a:spcAft>
                <a:spcPts val="0"/>
              </a:spcAft>
              <a:buSzPts val="2800"/>
              <a:buChar char="▪"/>
              <a:defRPr sz="2800"/>
            </a:lvl1pPr>
            <a:lvl2pPr indent="-381000" lvl="1" marL="914400" algn="l">
              <a:spcBef>
                <a:spcPts val="480"/>
              </a:spcBef>
              <a:spcAft>
                <a:spcPts val="0"/>
              </a:spcAft>
              <a:buSzPts val="2400"/>
              <a:buChar char="•"/>
              <a:defRPr sz="2400"/>
            </a:lvl2pPr>
            <a:lvl3pPr indent="-355600" lvl="2" marL="1371600" algn="l">
              <a:spcBef>
                <a:spcPts val="400"/>
              </a:spcBef>
              <a:spcAft>
                <a:spcPts val="0"/>
              </a:spcAft>
              <a:buSzPts val="2000"/>
              <a:buChar char="•"/>
              <a:defRPr sz="2000"/>
            </a:lvl3pPr>
            <a:lvl4pPr indent="-342900" lvl="3" marL="1828800" algn="l">
              <a:spcBef>
                <a:spcPts val="360"/>
              </a:spcBef>
              <a:spcAft>
                <a:spcPts val="0"/>
              </a:spcAft>
              <a:buSzPts val="1800"/>
              <a:buChar char="•"/>
              <a:defRPr sz="1800"/>
            </a:lvl4pPr>
            <a:lvl5pPr indent="-342900" lvl="4" marL="2286000" algn="l">
              <a:spcBef>
                <a:spcPts val="360"/>
              </a:spcBef>
              <a:spcAft>
                <a:spcPts val="0"/>
              </a:spcAft>
              <a:buSzPts val="1800"/>
              <a:buChar char="•"/>
              <a:defRPr sz="1800"/>
            </a:lvl5pPr>
            <a:lvl6pPr indent="-342900" lvl="5" marL="2743200" algn="l">
              <a:spcBef>
                <a:spcPts val="360"/>
              </a:spcBef>
              <a:spcAft>
                <a:spcPts val="0"/>
              </a:spcAft>
              <a:buSzPts val="1800"/>
              <a:buChar char="•"/>
              <a:defRPr sz="1800"/>
            </a:lvl6pPr>
            <a:lvl7pPr indent="-342900" lvl="6" marL="3200400" algn="l">
              <a:spcBef>
                <a:spcPts val="360"/>
              </a:spcBef>
              <a:spcAft>
                <a:spcPts val="0"/>
              </a:spcAft>
              <a:buSzPts val="1800"/>
              <a:buChar char="•"/>
              <a:defRPr sz="1800"/>
            </a:lvl7pPr>
            <a:lvl8pPr indent="-342900" lvl="7" marL="3657600" algn="l">
              <a:spcBef>
                <a:spcPts val="360"/>
              </a:spcBef>
              <a:spcAft>
                <a:spcPts val="0"/>
              </a:spcAft>
              <a:buSzPts val="1800"/>
              <a:buChar char="•"/>
              <a:defRPr sz="1800"/>
            </a:lvl8pPr>
            <a:lvl9pPr indent="-342900" lvl="8" marL="4114800" algn="l">
              <a:spcBef>
                <a:spcPts val="360"/>
              </a:spcBef>
              <a:spcAft>
                <a:spcPts val="0"/>
              </a:spcAft>
              <a:buSzPts val="1800"/>
              <a:buChar char="•"/>
              <a:defRPr sz="18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9" name="Shape 39"/>
        <p:cNvGrpSpPr/>
        <p:nvPr/>
      </p:nvGrpSpPr>
      <p:grpSpPr>
        <a:xfrm>
          <a:off x="0" y="0"/>
          <a:ext cx="0" cy="0"/>
          <a:chOff x="0" y="0"/>
          <a:chExt cx="0" cy="0"/>
        </a:xfrm>
      </p:grpSpPr>
      <p:sp>
        <p:nvSpPr>
          <p:cNvPr id="40" name="Google Shape;40;p6"/>
          <p:cNvSpPr txBox="1"/>
          <p:nvPr>
            <p:ph type="title"/>
          </p:nvPr>
        </p:nvSpPr>
        <p:spPr>
          <a:xfrm>
            <a:off x="457200" y="274638"/>
            <a:ext cx="8229600" cy="1143000"/>
          </a:xfrm>
          <a:prstGeom prst="rect">
            <a:avLst/>
          </a:prstGeom>
          <a:noFill/>
          <a:ln>
            <a:noFill/>
          </a:ln>
        </p:spPr>
        <p:txBody>
          <a:bodyPr anchorCtr="0" anchor="ctr" bIns="44450" lIns="90475" spcFirstLastPara="1" rIns="90475" wrap="square" tIns="4445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6"/>
          <p:cNvSpPr txBox="1"/>
          <p:nvPr>
            <p:ph idx="1" type="body"/>
          </p:nvPr>
        </p:nvSpPr>
        <p:spPr>
          <a:xfrm>
            <a:off x="457200" y="1535113"/>
            <a:ext cx="4040188" cy="639762"/>
          </a:xfrm>
          <a:prstGeom prst="rect">
            <a:avLst/>
          </a:prstGeom>
          <a:noFill/>
          <a:ln>
            <a:noFill/>
          </a:ln>
        </p:spPr>
        <p:txBody>
          <a:bodyPr anchorCtr="0" anchor="b" bIns="44450" lIns="90475" spcFirstLastPara="1" rIns="90475" wrap="square" tIns="44450">
            <a:noAutofit/>
          </a:bodyPr>
          <a:lstStyle>
            <a:lvl1pPr indent="-228600" lvl="0" marL="457200" algn="l">
              <a:spcBef>
                <a:spcPts val="480"/>
              </a:spcBef>
              <a:spcAft>
                <a:spcPts val="0"/>
              </a:spcAft>
              <a:buSzPts val="2400"/>
              <a:buNone/>
              <a:defRPr b="1" sz="2400"/>
            </a:lvl1pPr>
            <a:lvl2pPr indent="-228600" lvl="1" marL="914400" algn="l">
              <a:spcBef>
                <a:spcPts val="400"/>
              </a:spcBef>
              <a:spcAft>
                <a:spcPts val="0"/>
              </a:spcAft>
              <a:buSzPts val="2000"/>
              <a:buNone/>
              <a:defRPr b="1" sz="2000"/>
            </a:lvl2pPr>
            <a:lvl3pPr indent="-228600" lvl="2" marL="1371600" algn="l">
              <a:spcBef>
                <a:spcPts val="360"/>
              </a:spcBef>
              <a:spcAft>
                <a:spcPts val="0"/>
              </a:spcAft>
              <a:buSzPts val="1800"/>
              <a:buNone/>
              <a:defRPr b="1" sz="1800"/>
            </a:lvl3pPr>
            <a:lvl4pPr indent="-228600" lvl="3" marL="1828800" algn="l">
              <a:spcBef>
                <a:spcPts val="320"/>
              </a:spcBef>
              <a:spcAft>
                <a:spcPts val="0"/>
              </a:spcAft>
              <a:buSzPts val="1600"/>
              <a:buNone/>
              <a:defRPr b="1" sz="1600"/>
            </a:lvl4pPr>
            <a:lvl5pPr indent="-228600" lvl="4" marL="2286000" algn="l">
              <a:spcBef>
                <a:spcPts val="320"/>
              </a:spcBef>
              <a:spcAft>
                <a:spcPts val="0"/>
              </a:spcAft>
              <a:buSzPts val="1600"/>
              <a:buNone/>
              <a:defRPr b="1" sz="1600"/>
            </a:lvl5pPr>
            <a:lvl6pPr indent="-228600" lvl="5" marL="2743200" algn="l">
              <a:spcBef>
                <a:spcPts val="320"/>
              </a:spcBef>
              <a:spcAft>
                <a:spcPts val="0"/>
              </a:spcAft>
              <a:buSzPts val="1600"/>
              <a:buNone/>
              <a:defRPr b="1" sz="1600"/>
            </a:lvl6pPr>
            <a:lvl7pPr indent="-228600" lvl="6" marL="3200400" algn="l">
              <a:spcBef>
                <a:spcPts val="320"/>
              </a:spcBef>
              <a:spcAft>
                <a:spcPts val="0"/>
              </a:spcAft>
              <a:buSzPts val="1600"/>
              <a:buNone/>
              <a:defRPr b="1" sz="1600"/>
            </a:lvl7pPr>
            <a:lvl8pPr indent="-228600" lvl="7" marL="3657600" algn="l">
              <a:spcBef>
                <a:spcPts val="320"/>
              </a:spcBef>
              <a:spcAft>
                <a:spcPts val="0"/>
              </a:spcAft>
              <a:buSzPts val="1600"/>
              <a:buNone/>
              <a:defRPr b="1" sz="1600"/>
            </a:lvl8pPr>
            <a:lvl9pPr indent="-228600" lvl="8" marL="4114800" algn="l">
              <a:spcBef>
                <a:spcPts val="320"/>
              </a:spcBef>
              <a:spcAft>
                <a:spcPts val="0"/>
              </a:spcAft>
              <a:buSzPts val="1600"/>
              <a:buNone/>
              <a:defRPr b="1" sz="1600"/>
            </a:lvl9pPr>
          </a:lstStyle>
          <a:p/>
        </p:txBody>
      </p:sp>
      <p:sp>
        <p:nvSpPr>
          <p:cNvPr id="42" name="Google Shape;42;p6"/>
          <p:cNvSpPr txBox="1"/>
          <p:nvPr>
            <p:ph idx="2" type="body"/>
          </p:nvPr>
        </p:nvSpPr>
        <p:spPr>
          <a:xfrm>
            <a:off x="457200" y="2174875"/>
            <a:ext cx="4040188" cy="3951288"/>
          </a:xfrm>
          <a:prstGeom prst="rect">
            <a:avLst/>
          </a:prstGeom>
          <a:noFill/>
          <a:ln>
            <a:noFill/>
          </a:ln>
        </p:spPr>
        <p:txBody>
          <a:bodyPr anchorCtr="0" anchor="t" bIns="44450" lIns="90475" spcFirstLastPara="1" rIns="90475" wrap="square" tIns="44450">
            <a:noAutofit/>
          </a:bodyPr>
          <a:lstStyle>
            <a:lvl1pPr indent="-381000" lvl="0" marL="457200" algn="l">
              <a:spcBef>
                <a:spcPts val="480"/>
              </a:spcBef>
              <a:spcAft>
                <a:spcPts val="0"/>
              </a:spcAft>
              <a:buSzPts val="2400"/>
              <a:buChar char="▪"/>
              <a:defRPr sz="2400"/>
            </a:lvl1pPr>
            <a:lvl2pPr indent="-355600" lvl="1" marL="914400" algn="l">
              <a:spcBef>
                <a:spcPts val="400"/>
              </a:spcBef>
              <a:spcAft>
                <a:spcPts val="0"/>
              </a:spcAft>
              <a:buSzPts val="2000"/>
              <a:buChar char="•"/>
              <a:defRPr sz="2000"/>
            </a:lvl2pPr>
            <a:lvl3pPr indent="-342900" lvl="2" marL="1371600" algn="l">
              <a:spcBef>
                <a:spcPts val="360"/>
              </a:spcBef>
              <a:spcAft>
                <a:spcPts val="0"/>
              </a:spcAft>
              <a:buSzPts val="1800"/>
              <a:buChar char="•"/>
              <a:defRPr sz="1800"/>
            </a:lvl3pPr>
            <a:lvl4pPr indent="-330200" lvl="3" marL="1828800" algn="l">
              <a:spcBef>
                <a:spcPts val="320"/>
              </a:spcBef>
              <a:spcAft>
                <a:spcPts val="0"/>
              </a:spcAft>
              <a:buSzPts val="1600"/>
              <a:buChar char="•"/>
              <a:defRPr sz="1600"/>
            </a:lvl4pPr>
            <a:lvl5pPr indent="-330200" lvl="4" marL="2286000" algn="l">
              <a:spcBef>
                <a:spcPts val="320"/>
              </a:spcBef>
              <a:spcAft>
                <a:spcPts val="0"/>
              </a:spcAft>
              <a:buSzPts val="1600"/>
              <a:buChar char="•"/>
              <a:defRPr sz="1600"/>
            </a:lvl5pPr>
            <a:lvl6pPr indent="-330200" lvl="5" marL="2743200" algn="l">
              <a:spcBef>
                <a:spcPts val="320"/>
              </a:spcBef>
              <a:spcAft>
                <a:spcPts val="0"/>
              </a:spcAft>
              <a:buSzPts val="1600"/>
              <a:buChar char="•"/>
              <a:defRPr sz="1600"/>
            </a:lvl6pPr>
            <a:lvl7pPr indent="-330200" lvl="6" marL="3200400" algn="l">
              <a:spcBef>
                <a:spcPts val="320"/>
              </a:spcBef>
              <a:spcAft>
                <a:spcPts val="0"/>
              </a:spcAft>
              <a:buSzPts val="1600"/>
              <a:buChar char="•"/>
              <a:defRPr sz="1600"/>
            </a:lvl7pPr>
            <a:lvl8pPr indent="-330200" lvl="7" marL="3657600" algn="l">
              <a:spcBef>
                <a:spcPts val="320"/>
              </a:spcBef>
              <a:spcAft>
                <a:spcPts val="0"/>
              </a:spcAft>
              <a:buSzPts val="1600"/>
              <a:buChar char="•"/>
              <a:defRPr sz="1600"/>
            </a:lvl8pPr>
            <a:lvl9pPr indent="-330200" lvl="8" marL="4114800" algn="l">
              <a:spcBef>
                <a:spcPts val="320"/>
              </a:spcBef>
              <a:spcAft>
                <a:spcPts val="0"/>
              </a:spcAft>
              <a:buSzPts val="1600"/>
              <a:buChar char="•"/>
              <a:defRPr sz="1600"/>
            </a:lvl9pPr>
          </a:lstStyle>
          <a:p/>
        </p:txBody>
      </p:sp>
      <p:sp>
        <p:nvSpPr>
          <p:cNvPr id="43" name="Google Shape;43;p6"/>
          <p:cNvSpPr txBox="1"/>
          <p:nvPr>
            <p:ph idx="3" type="body"/>
          </p:nvPr>
        </p:nvSpPr>
        <p:spPr>
          <a:xfrm>
            <a:off x="4645025" y="1535113"/>
            <a:ext cx="4041775" cy="639762"/>
          </a:xfrm>
          <a:prstGeom prst="rect">
            <a:avLst/>
          </a:prstGeom>
          <a:noFill/>
          <a:ln>
            <a:noFill/>
          </a:ln>
        </p:spPr>
        <p:txBody>
          <a:bodyPr anchorCtr="0" anchor="b" bIns="44450" lIns="90475" spcFirstLastPara="1" rIns="90475" wrap="square" tIns="44450">
            <a:noAutofit/>
          </a:bodyPr>
          <a:lstStyle>
            <a:lvl1pPr indent="-228600" lvl="0" marL="457200" algn="l">
              <a:spcBef>
                <a:spcPts val="480"/>
              </a:spcBef>
              <a:spcAft>
                <a:spcPts val="0"/>
              </a:spcAft>
              <a:buSzPts val="2400"/>
              <a:buNone/>
              <a:defRPr b="1" sz="2400"/>
            </a:lvl1pPr>
            <a:lvl2pPr indent="-228600" lvl="1" marL="914400" algn="l">
              <a:spcBef>
                <a:spcPts val="400"/>
              </a:spcBef>
              <a:spcAft>
                <a:spcPts val="0"/>
              </a:spcAft>
              <a:buSzPts val="2000"/>
              <a:buNone/>
              <a:defRPr b="1" sz="2000"/>
            </a:lvl2pPr>
            <a:lvl3pPr indent="-228600" lvl="2" marL="1371600" algn="l">
              <a:spcBef>
                <a:spcPts val="360"/>
              </a:spcBef>
              <a:spcAft>
                <a:spcPts val="0"/>
              </a:spcAft>
              <a:buSzPts val="1800"/>
              <a:buNone/>
              <a:defRPr b="1" sz="1800"/>
            </a:lvl3pPr>
            <a:lvl4pPr indent="-228600" lvl="3" marL="1828800" algn="l">
              <a:spcBef>
                <a:spcPts val="320"/>
              </a:spcBef>
              <a:spcAft>
                <a:spcPts val="0"/>
              </a:spcAft>
              <a:buSzPts val="1600"/>
              <a:buNone/>
              <a:defRPr b="1" sz="1600"/>
            </a:lvl4pPr>
            <a:lvl5pPr indent="-228600" lvl="4" marL="2286000" algn="l">
              <a:spcBef>
                <a:spcPts val="320"/>
              </a:spcBef>
              <a:spcAft>
                <a:spcPts val="0"/>
              </a:spcAft>
              <a:buSzPts val="1600"/>
              <a:buNone/>
              <a:defRPr b="1" sz="1600"/>
            </a:lvl5pPr>
            <a:lvl6pPr indent="-228600" lvl="5" marL="2743200" algn="l">
              <a:spcBef>
                <a:spcPts val="320"/>
              </a:spcBef>
              <a:spcAft>
                <a:spcPts val="0"/>
              </a:spcAft>
              <a:buSzPts val="1600"/>
              <a:buNone/>
              <a:defRPr b="1" sz="1600"/>
            </a:lvl6pPr>
            <a:lvl7pPr indent="-228600" lvl="6" marL="3200400" algn="l">
              <a:spcBef>
                <a:spcPts val="320"/>
              </a:spcBef>
              <a:spcAft>
                <a:spcPts val="0"/>
              </a:spcAft>
              <a:buSzPts val="1600"/>
              <a:buNone/>
              <a:defRPr b="1" sz="1600"/>
            </a:lvl7pPr>
            <a:lvl8pPr indent="-228600" lvl="7" marL="3657600" algn="l">
              <a:spcBef>
                <a:spcPts val="320"/>
              </a:spcBef>
              <a:spcAft>
                <a:spcPts val="0"/>
              </a:spcAft>
              <a:buSzPts val="1600"/>
              <a:buNone/>
              <a:defRPr b="1" sz="1600"/>
            </a:lvl8pPr>
            <a:lvl9pPr indent="-228600" lvl="8" marL="4114800" algn="l">
              <a:spcBef>
                <a:spcPts val="320"/>
              </a:spcBef>
              <a:spcAft>
                <a:spcPts val="0"/>
              </a:spcAft>
              <a:buSzPts val="1600"/>
              <a:buNone/>
              <a:defRPr b="1" sz="1600"/>
            </a:lvl9pPr>
          </a:lstStyle>
          <a:p/>
        </p:txBody>
      </p:sp>
      <p:sp>
        <p:nvSpPr>
          <p:cNvPr id="44" name="Google Shape;44;p6"/>
          <p:cNvSpPr txBox="1"/>
          <p:nvPr>
            <p:ph idx="4" type="body"/>
          </p:nvPr>
        </p:nvSpPr>
        <p:spPr>
          <a:xfrm>
            <a:off x="4645025" y="2174875"/>
            <a:ext cx="4041775" cy="3951288"/>
          </a:xfrm>
          <a:prstGeom prst="rect">
            <a:avLst/>
          </a:prstGeom>
          <a:noFill/>
          <a:ln>
            <a:noFill/>
          </a:ln>
        </p:spPr>
        <p:txBody>
          <a:bodyPr anchorCtr="0" anchor="t" bIns="44450" lIns="90475" spcFirstLastPara="1" rIns="90475" wrap="square" tIns="44450">
            <a:noAutofit/>
          </a:bodyPr>
          <a:lstStyle>
            <a:lvl1pPr indent="-381000" lvl="0" marL="457200" algn="l">
              <a:spcBef>
                <a:spcPts val="480"/>
              </a:spcBef>
              <a:spcAft>
                <a:spcPts val="0"/>
              </a:spcAft>
              <a:buSzPts val="2400"/>
              <a:buChar char="▪"/>
              <a:defRPr sz="2400"/>
            </a:lvl1pPr>
            <a:lvl2pPr indent="-355600" lvl="1" marL="914400" algn="l">
              <a:spcBef>
                <a:spcPts val="400"/>
              </a:spcBef>
              <a:spcAft>
                <a:spcPts val="0"/>
              </a:spcAft>
              <a:buSzPts val="2000"/>
              <a:buChar char="•"/>
              <a:defRPr sz="2000"/>
            </a:lvl2pPr>
            <a:lvl3pPr indent="-342900" lvl="2" marL="1371600" algn="l">
              <a:spcBef>
                <a:spcPts val="360"/>
              </a:spcBef>
              <a:spcAft>
                <a:spcPts val="0"/>
              </a:spcAft>
              <a:buSzPts val="1800"/>
              <a:buChar char="•"/>
              <a:defRPr sz="1800"/>
            </a:lvl3pPr>
            <a:lvl4pPr indent="-330200" lvl="3" marL="1828800" algn="l">
              <a:spcBef>
                <a:spcPts val="320"/>
              </a:spcBef>
              <a:spcAft>
                <a:spcPts val="0"/>
              </a:spcAft>
              <a:buSzPts val="1600"/>
              <a:buChar char="•"/>
              <a:defRPr sz="1600"/>
            </a:lvl4pPr>
            <a:lvl5pPr indent="-330200" lvl="4" marL="2286000" algn="l">
              <a:spcBef>
                <a:spcPts val="320"/>
              </a:spcBef>
              <a:spcAft>
                <a:spcPts val="0"/>
              </a:spcAft>
              <a:buSzPts val="1600"/>
              <a:buChar char="•"/>
              <a:defRPr sz="1600"/>
            </a:lvl5pPr>
            <a:lvl6pPr indent="-330200" lvl="5" marL="2743200" algn="l">
              <a:spcBef>
                <a:spcPts val="320"/>
              </a:spcBef>
              <a:spcAft>
                <a:spcPts val="0"/>
              </a:spcAft>
              <a:buSzPts val="1600"/>
              <a:buChar char="•"/>
              <a:defRPr sz="1600"/>
            </a:lvl6pPr>
            <a:lvl7pPr indent="-330200" lvl="6" marL="3200400" algn="l">
              <a:spcBef>
                <a:spcPts val="320"/>
              </a:spcBef>
              <a:spcAft>
                <a:spcPts val="0"/>
              </a:spcAft>
              <a:buSzPts val="1600"/>
              <a:buChar char="•"/>
              <a:defRPr sz="1600"/>
            </a:lvl7pPr>
            <a:lvl8pPr indent="-330200" lvl="7" marL="3657600" algn="l">
              <a:spcBef>
                <a:spcPts val="320"/>
              </a:spcBef>
              <a:spcAft>
                <a:spcPts val="0"/>
              </a:spcAft>
              <a:buSzPts val="1600"/>
              <a:buChar char="•"/>
              <a:defRPr sz="1600"/>
            </a:lvl8pPr>
            <a:lvl9pPr indent="-330200" lvl="8" marL="4114800" algn="l">
              <a:spcBef>
                <a:spcPts val="320"/>
              </a:spcBef>
              <a:spcAft>
                <a:spcPts val="0"/>
              </a:spcAft>
              <a:buSzPts val="1600"/>
              <a:buChar char="•"/>
              <a:defRPr sz="16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7"/>
          <p:cNvSpPr txBox="1"/>
          <p:nvPr>
            <p:ph type="title"/>
          </p:nvPr>
        </p:nvSpPr>
        <p:spPr>
          <a:xfrm>
            <a:off x="304800" y="609600"/>
            <a:ext cx="8839200" cy="533400"/>
          </a:xfrm>
          <a:prstGeom prst="rect">
            <a:avLst/>
          </a:prstGeom>
          <a:noFill/>
          <a:ln>
            <a:noFill/>
          </a:ln>
        </p:spPr>
        <p:txBody>
          <a:bodyPr anchorCtr="0" anchor="ctr" bIns="44450" lIns="90475" spcFirstLastPara="1" rIns="90475" wrap="square" tIns="4445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7" name="Shape 47"/>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48" name="Shape 48"/>
        <p:cNvGrpSpPr/>
        <p:nvPr/>
      </p:nvGrpSpPr>
      <p:grpSpPr>
        <a:xfrm>
          <a:off x="0" y="0"/>
          <a:ext cx="0" cy="0"/>
          <a:chOff x="0" y="0"/>
          <a:chExt cx="0" cy="0"/>
        </a:xfrm>
      </p:grpSpPr>
      <p:sp>
        <p:nvSpPr>
          <p:cNvPr id="49" name="Google Shape;49;p9"/>
          <p:cNvSpPr txBox="1"/>
          <p:nvPr>
            <p:ph type="title"/>
          </p:nvPr>
        </p:nvSpPr>
        <p:spPr>
          <a:xfrm>
            <a:off x="457200" y="273050"/>
            <a:ext cx="3008313" cy="1162050"/>
          </a:xfrm>
          <a:prstGeom prst="rect">
            <a:avLst/>
          </a:prstGeom>
          <a:noFill/>
          <a:ln>
            <a:noFill/>
          </a:ln>
        </p:spPr>
        <p:txBody>
          <a:bodyPr anchorCtr="0" anchor="b" bIns="44450" lIns="90475" spcFirstLastPara="1" rIns="90475" wrap="square" tIns="44450">
            <a:noAutofit/>
          </a:bodyPr>
          <a:lstStyle>
            <a:lvl1pPr lvl="0" algn="l">
              <a:spcBef>
                <a:spcPts val="0"/>
              </a:spcBef>
              <a:spcAft>
                <a:spcPts val="0"/>
              </a:spcAft>
              <a:buSzPts val="1400"/>
              <a:buNone/>
              <a:defRPr b="1" sz="2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9"/>
          <p:cNvSpPr txBox="1"/>
          <p:nvPr>
            <p:ph idx="1" type="body"/>
          </p:nvPr>
        </p:nvSpPr>
        <p:spPr>
          <a:xfrm>
            <a:off x="3575050" y="273050"/>
            <a:ext cx="5111750" cy="5853113"/>
          </a:xfrm>
          <a:prstGeom prst="rect">
            <a:avLst/>
          </a:prstGeom>
          <a:noFill/>
          <a:ln>
            <a:noFill/>
          </a:ln>
        </p:spPr>
        <p:txBody>
          <a:bodyPr anchorCtr="0" anchor="t" bIns="44450" lIns="90475" spcFirstLastPara="1" rIns="90475" wrap="square" tIns="44450">
            <a:noAutofit/>
          </a:bodyPr>
          <a:lstStyle>
            <a:lvl1pPr indent="-431800" lvl="0" marL="457200" algn="l">
              <a:spcBef>
                <a:spcPts val="640"/>
              </a:spcBef>
              <a:spcAft>
                <a:spcPts val="0"/>
              </a:spcAft>
              <a:buSzPts val="3200"/>
              <a:buChar char="▪"/>
              <a:defRPr sz="3200"/>
            </a:lvl1pPr>
            <a:lvl2pPr indent="-406400" lvl="1" marL="914400" algn="l">
              <a:spcBef>
                <a:spcPts val="560"/>
              </a:spcBef>
              <a:spcAft>
                <a:spcPts val="0"/>
              </a:spcAft>
              <a:buSzPts val="2800"/>
              <a:buChar char="•"/>
              <a:defRPr sz="2800"/>
            </a:lvl2pPr>
            <a:lvl3pPr indent="-381000" lvl="2" marL="1371600" algn="l">
              <a:spcBef>
                <a:spcPts val="480"/>
              </a:spcBef>
              <a:spcAft>
                <a:spcPts val="0"/>
              </a:spcAft>
              <a:buSzPts val="2400"/>
              <a:buChar char="•"/>
              <a:defRPr sz="2400"/>
            </a:lvl3pPr>
            <a:lvl4pPr indent="-355600" lvl="3" marL="1828800" algn="l">
              <a:spcBef>
                <a:spcPts val="400"/>
              </a:spcBef>
              <a:spcAft>
                <a:spcPts val="0"/>
              </a:spcAft>
              <a:buSzPts val="2000"/>
              <a:buChar char="•"/>
              <a:defRPr sz="2000"/>
            </a:lvl4pPr>
            <a:lvl5pPr indent="-355600" lvl="4" marL="2286000" algn="l">
              <a:spcBef>
                <a:spcPts val="400"/>
              </a:spcBef>
              <a:spcAft>
                <a:spcPts val="0"/>
              </a:spcAft>
              <a:buSzPts val="2000"/>
              <a:buChar char="•"/>
              <a:defRPr sz="2000"/>
            </a:lvl5pPr>
            <a:lvl6pPr indent="-355600" lvl="5" marL="2743200" algn="l">
              <a:spcBef>
                <a:spcPts val="400"/>
              </a:spcBef>
              <a:spcAft>
                <a:spcPts val="0"/>
              </a:spcAft>
              <a:buSzPts val="2000"/>
              <a:buChar char="•"/>
              <a:defRPr sz="2000"/>
            </a:lvl6pPr>
            <a:lvl7pPr indent="-355600" lvl="6" marL="3200400" algn="l">
              <a:spcBef>
                <a:spcPts val="400"/>
              </a:spcBef>
              <a:spcAft>
                <a:spcPts val="0"/>
              </a:spcAft>
              <a:buSzPts val="2000"/>
              <a:buChar char="•"/>
              <a:defRPr sz="2000"/>
            </a:lvl7pPr>
            <a:lvl8pPr indent="-355600" lvl="7" marL="3657600" algn="l">
              <a:spcBef>
                <a:spcPts val="400"/>
              </a:spcBef>
              <a:spcAft>
                <a:spcPts val="0"/>
              </a:spcAft>
              <a:buSzPts val="2000"/>
              <a:buChar char="•"/>
              <a:defRPr sz="2000"/>
            </a:lvl8pPr>
            <a:lvl9pPr indent="-355600" lvl="8" marL="4114800" algn="l">
              <a:spcBef>
                <a:spcPts val="400"/>
              </a:spcBef>
              <a:spcAft>
                <a:spcPts val="0"/>
              </a:spcAft>
              <a:buSzPts val="2000"/>
              <a:buChar char="•"/>
              <a:defRPr sz="2000"/>
            </a:lvl9pPr>
          </a:lstStyle>
          <a:p/>
        </p:txBody>
      </p:sp>
      <p:sp>
        <p:nvSpPr>
          <p:cNvPr id="51" name="Google Shape;51;p9"/>
          <p:cNvSpPr txBox="1"/>
          <p:nvPr>
            <p:ph idx="2" type="body"/>
          </p:nvPr>
        </p:nvSpPr>
        <p:spPr>
          <a:xfrm>
            <a:off x="457200" y="1435100"/>
            <a:ext cx="3008313" cy="4691063"/>
          </a:xfrm>
          <a:prstGeom prst="rect">
            <a:avLst/>
          </a:prstGeom>
          <a:noFill/>
          <a:ln>
            <a:noFill/>
          </a:ln>
        </p:spPr>
        <p:txBody>
          <a:bodyPr anchorCtr="0" anchor="t" bIns="44450" lIns="90475" spcFirstLastPara="1" rIns="90475" wrap="square" tIns="44450">
            <a:noAutofit/>
          </a:bodyPr>
          <a:lstStyle>
            <a:lvl1pPr indent="-228600" lvl="0" marL="457200" algn="l">
              <a:spcBef>
                <a:spcPts val="280"/>
              </a:spcBef>
              <a:spcAft>
                <a:spcPts val="0"/>
              </a:spcAft>
              <a:buSzPts val="1400"/>
              <a:buNone/>
              <a:defRPr sz="1400"/>
            </a:lvl1pPr>
            <a:lvl2pPr indent="-228600" lvl="1" marL="914400" algn="l">
              <a:spcBef>
                <a:spcPts val="240"/>
              </a:spcBef>
              <a:spcAft>
                <a:spcPts val="0"/>
              </a:spcAft>
              <a:buSzPts val="1200"/>
              <a:buNone/>
              <a:defRPr sz="1200"/>
            </a:lvl2pPr>
            <a:lvl3pPr indent="-228600" lvl="2" marL="1371600" algn="l">
              <a:spcBef>
                <a:spcPts val="200"/>
              </a:spcBef>
              <a:spcAft>
                <a:spcPts val="0"/>
              </a:spcAft>
              <a:buSzPts val="1000"/>
              <a:buNone/>
              <a:defRPr sz="1000"/>
            </a:lvl3pPr>
            <a:lvl4pPr indent="-228600" lvl="3" marL="1828800" algn="l">
              <a:spcBef>
                <a:spcPts val="180"/>
              </a:spcBef>
              <a:spcAft>
                <a:spcPts val="0"/>
              </a:spcAft>
              <a:buSzPts val="900"/>
              <a:buNone/>
              <a:defRPr sz="900"/>
            </a:lvl4pPr>
            <a:lvl5pPr indent="-228600" lvl="4" marL="2286000" algn="l">
              <a:spcBef>
                <a:spcPts val="180"/>
              </a:spcBef>
              <a:spcAft>
                <a:spcPts val="0"/>
              </a:spcAft>
              <a:buSzPts val="900"/>
              <a:buNone/>
              <a:defRPr sz="900"/>
            </a:lvl5pPr>
            <a:lvl6pPr indent="-228600" lvl="5" marL="2743200" algn="l">
              <a:spcBef>
                <a:spcPts val="180"/>
              </a:spcBef>
              <a:spcAft>
                <a:spcPts val="0"/>
              </a:spcAft>
              <a:buSzPts val="900"/>
              <a:buNone/>
              <a:defRPr sz="900"/>
            </a:lvl6pPr>
            <a:lvl7pPr indent="-228600" lvl="6" marL="3200400" algn="l">
              <a:spcBef>
                <a:spcPts val="180"/>
              </a:spcBef>
              <a:spcAft>
                <a:spcPts val="0"/>
              </a:spcAft>
              <a:buSzPts val="900"/>
              <a:buNone/>
              <a:defRPr sz="900"/>
            </a:lvl7pPr>
            <a:lvl8pPr indent="-228600" lvl="7" marL="3657600" algn="l">
              <a:spcBef>
                <a:spcPts val="180"/>
              </a:spcBef>
              <a:spcAft>
                <a:spcPts val="0"/>
              </a:spcAft>
              <a:buSzPts val="900"/>
              <a:buNone/>
              <a:defRPr sz="900"/>
            </a:lvl8pPr>
            <a:lvl9pPr indent="-228600" lvl="8" marL="4114800" algn="l">
              <a:spcBef>
                <a:spcPts val="180"/>
              </a:spcBef>
              <a:spcAft>
                <a:spcPts val="0"/>
              </a:spcAft>
              <a:buSzPts val="900"/>
              <a:buNone/>
              <a:defRPr sz="9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52" name="Shape 52"/>
        <p:cNvGrpSpPr/>
        <p:nvPr/>
      </p:nvGrpSpPr>
      <p:grpSpPr>
        <a:xfrm>
          <a:off x="0" y="0"/>
          <a:ext cx="0" cy="0"/>
          <a:chOff x="0" y="0"/>
          <a:chExt cx="0" cy="0"/>
        </a:xfrm>
      </p:grpSpPr>
      <p:sp>
        <p:nvSpPr>
          <p:cNvPr id="53" name="Google Shape;53;p10"/>
          <p:cNvSpPr txBox="1"/>
          <p:nvPr>
            <p:ph type="title"/>
          </p:nvPr>
        </p:nvSpPr>
        <p:spPr>
          <a:xfrm>
            <a:off x="1792288" y="4800600"/>
            <a:ext cx="5486400" cy="566738"/>
          </a:xfrm>
          <a:prstGeom prst="rect">
            <a:avLst/>
          </a:prstGeom>
          <a:noFill/>
          <a:ln>
            <a:noFill/>
          </a:ln>
        </p:spPr>
        <p:txBody>
          <a:bodyPr anchorCtr="0" anchor="b" bIns="44450" lIns="90475" spcFirstLastPara="1" rIns="90475" wrap="square" tIns="44450">
            <a:noAutofit/>
          </a:bodyPr>
          <a:lstStyle>
            <a:lvl1pPr lvl="0" algn="l">
              <a:spcBef>
                <a:spcPts val="0"/>
              </a:spcBef>
              <a:spcAft>
                <a:spcPts val="0"/>
              </a:spcAft>
              <a:buSzPts val="1400"/>
              <a:buNone/>
              <a:defRPr b="1" sz="2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4" name="Google Shape;54;p10"/>
          <p:cNvSpPr/>
          <p:nvPr>
            <p:ph idx="2" type="pic"/>
          </p:nvPr>
        </p:nvSpPr>
        <p:spPr>
          <a:xfrm>
            <a:off x="1792288" y="612775"/>
            <a:ext cx="5486400" cy="4114800"/>
          </a:xfrm>
          <a:prstGeom prst="rect">
            <a:avLst/>
          </a:prstGeom>
          <a:noFill/>
          <a:ln>
            <a:noFill/>
          </a:ln>
        </p:spPr>
        <p:txBody>
          <a:bodyPr anchorCtr="0" anchor="t" bIns="44450" lIns="90475" spcFirstLastPara="1" rIns="90475" wrap="square" tIns="44450">
            <a:noAutofit/>
          </a:bodyPr>
          <a:lstStyle>
            <a:lvl1pPr lvl="0" marR="0" rtl="0" algn="l">
              <a:spcBef>
                <a:spcPts val="640"/>
              </a:spcBef>
              <a:spcAft>
                <a:spcPts val="0"/>
              </a:spcAft>
              <a:buClr>
                <a:srgbClr val="840C22"/>
              </a:buClr>
              <a:buSzPts val="3200"/>
              <a:buFont typeface="Noto Sans Symbols"/>
              <a:buNone/>
              <a:defRPr b="0" i="0" sz="3200" u="none" cap="none" strike="noStrike">
                <a:solidFill>
                  <a:schemeClr val="dk1"/>
                </a:solidFill>
                <a:latin typeface="Verdana"/>
                <a:ea typeface="Verdana"/>
                <a:cs typeface="Verdana"/>
                <a:sym typeface="Verdana"/>
              </a:defRPr>
            </a:lvl1pPr>
            <a:lvl2pPr lvl="1" marR="0" rtl="0" algn="l">
              <a:spcBef>
                <a:spcPts val="560"/>
              </a:spcBef>
              <a:spcAft>
                <a:spcPts val="0"/>
              </a:spcAft>
              <a:buClr>
                <a:srgbClr val="840C22"/>
              </a:buClr>
              <a:buSzPts val="2800"/>
              <a:buFont typeface="Times"/>
              <a:buNone/>
              <a:defRPr b="0" i="0" sz="2800" u="none" cap="none" strike="noStrike">
                <a:solidFill>
                  <a:schemeClr val="dk1"/>
                </a:solidFill>
                <a:latin typeface="Verdana"/>
                <a:ea typeface="Verdana"/>
                <a:cs typeface="Verdana"/>
                <a:sym typeface="Verdana"/>
              </a:defRPr>
            </a:lvl2pPr>
            <a:lvl3pPr lvl="2" marR="0" rtl="0" algn="l">
              <a:spcBef>
                <a:spcPts val="480"/>
              </a:spcBef>
              <a:spcAft>
                <a:spcPts val="0"/>
              </a:spcAft>
              <a:buClr>
                <a:srgbClr val="840C22"/>
              </a:buClr>
              <a:buSzPts val="2400"/>
              <a:buFont typeface="Times"/>
              <a:buNone/>
              <a:defRPr b="0" i="0" sz="2400" u="none" cap="none" strike="noStrike">
                <a:solidFill>
                  <a:schemeClr val="dk1"/>
                </a:solidFill>
                <a:latin typeface="Verdana"/>
                <a:ea typeface="Verdana"/>
                <a:cs typeface="Verdana"/>
                <a:sym typeface="Verdana"/>
              </a:defRPr>
            </a:lvl3pPr>
            <a:lvl4pPr lvl="3" marR="0" rtl="0" algn="l">
              <a:spcBef>
                <a:spcPts val="400"/>
              </a:spcBef>
              <a:spcAft>
                <a:spcPts val="0"/>
              </a:spcAft>
              <a:buClr>
                <a:srgbClr val="840C22"/>
              </a:buClr>
              <a:buSzPts val="2000"/>
              <a:buFont typeface="Times"/>
              <a:buNone/>
              <a:defRPr b="0" i="0" sz="2000" u="none" cap="none" strike="noStrike">
                <a:solidFill>
                  <a:schemeClr val="dk1"/>
                </a:solidFill>
                <a:latin typeface="Verdana"/>
                <a:ea typeface="Verdana"/>
                <a:cs typeface="Verdana"/>
                <a:sym typeface="Verdana"/>
              </a:defRPr>
            </a:lvl4pPr>
            <a:lvl5pPr lvl="4" marR="0" rtl="0" algn="l">
              <a:spcBef>
                <a:spcPts val="400"/>
              </a:spcBef>
              <a:spcAft>
                <a:spcPts val="0"/>
              </a:spcAft>
              <a:buClr>
                <a:srgbClr val="840C22"/>
              </a:buClr>
              <a:buSzPts val="2000"/>
              <a:buFont typeface="Times"/>
              <a:buNone/>
              <a:defRPr b="0" i="0" sz="2000" u="none" cap="none" strike="noStrike">
                <a:solidFill>
                  <a:schemeClr val="dk1"/>
                </a:solidFill>
                <a:latin typeface="Verdana"/>
                <a:ea typeface="Verdana"/>
                <a:cs typeface="Verdana"/>
                <a:sym typeface="Verdana"/>
              </a:defRPr>
            </a:lvl5pPr>
            <a:lvl6pPr lvl="5" marR="0" rtl="0" algn="l">
              <a:spcBef>
                <a:spcPts val="400"/>
              </a:spcBef>
              <a:spcAft>
                <a:spcPts val="0"/>
              </a:spcAft>
              <a:buClr>
                <a:srgbClr val="840C22"/>
              </a:buClr>
              <a:buSzPts val="2000"/>
              <a:buFont typeface="Times"/>
              <a:buNone/>
              <a:defRPr b="0" i="0" sz="2000" u="none" cap="none" strike="noStrike">
                <a:solidFill>
                  <a:schemeClr val="dk1"/>
                </a:solidFill>
                <a:latin typeface="Verdana"/>
                <a:ea typeface="Verdana"/>
                <a:cs typeface="Verdana"/>
                <a:sym typeface="Verdana"/>
              </a:defRPr>
            </a:lvl6pPr>
            <a:lvl7pPr lvl="6" marR="0" rtl="0" algn="l">
              <a:spcBef>
                <a:spcPts val="400"/>
              </a:spcBef>
              <a:spcAft>
                <a:spcPts val="0"/>
              </a:spcAft>
              <a:buClr>
                <a:srgbClr val="840C22"/>
              </a:buClr>
              <a:buSzPts val="2000"/>
              <a:buFont typeface="Times"/>
              <a:buNone/>
              <a:defRPr b="0" i="0" sz="2000" u="none" cap="none" strike="noStrike">
                <a:solidFill>
                  <a:schemeClr val="dk1"/>
                </a:solidFill>
                <a:latin typeface="Verdana"/>
                <a:ea typeface="Verdana"/>
                <a:cs typeface="Verdana"/>
                <a:sym typeface="Verdana"/>
              </a:defRPr>
            </a:lvl7pPr>
            <a:lvl8pPr lvl="7" marR="0" rtl="0" algn="l">
              <a:spcBef>
                <a:spcPts val="400"/>
              </a:spcBef>
              <a:spcAft>
                <a:spcPts val="0"/>
              </a:spcAft>
              <a:buClr>
                <a:srgbClr val="840C22"/>
              </a:buClr>
              <a:buSzPts val="2000"/>
              <a:buFont typeface="Times"/>
              <a:buNone/>
              <a:defRPr b="0" i="0" sz="2000" u="none" cap="none" strike="noStrike">
                <a:solidFill>
                  <a:schemeClr val="dk1"/>
                </a:solidFill>
                <a:latin typeface="Verdana"/>
                <a:ea typeface="Verdana"/>
                <a:cs typeface="Verdana"/>
                <a:sym typeface="Verdana"/>
              </a:defRPr>
            </a:lvl8pPr>
            <a:lvl9pPr lvl="8" marR="0" rtl="0" algn="l">
              <a:spcBef>
                <a:spcPts val="400"/>
              </a:spcBef>
              <a:spcAft>
                <a:spcPts val="0"/>
              </a:spcAft>
              <a:buClr>
                <a:srgbClr val="840C22"/>
              </a:buClr>
              <a:buSzPts val="2000"/>
              <a:buFont typeface="Times"/>
              <a:buNone/>
              <a:defRPr b="0" i="0" sz="2000" u="none" cap="none" strike="noStrike">
                <a:solidFill>
                  <a:schemeClr val="dk1"/>
                </a:solidFill>
                <a:latin typeface="Verdana"/>
                <a:ea typeface="Verdana"/>
                <a:cs typeface="Verdana"/>
                <a:sym typeface="Verdana"/>
              </a:defRPr>
            </a:lvl9pPr>
          </a:lstStyle>
          <a:p/>
        </p:txBody>
      </p:sp>
      <p:sp>
        <p:nvSpPr>
          <p:cNvPr id="55" name="Google Shape;55;p10"/>
          <p:cNvSpPr txBox="1"/>
          <p:nvPr>
            <p:ph idx="1" type="body"/>
          </p:nvPr>
        </p:nvSpPr>
        <p:spPr>
          <a:xfrm>
            <a:off x="1792288" y="5367338"/>
            <a:ext cx="5486400" cy="804862"/>
          </a:xfrm>
          <a:prstGeom prst="rect">
            <a:avLst/>
          </a:prstGeom>
          <a:noFill/>
          <a:ln>
            <a:noFill/>
          </a:ln>
        </p:spPr>
        <p:txBody>
          <a:bodyPr anchorCtr="0" anchor="t" bIns="44450" lIns="90475" spcFirstLastPara="1" rIns="90475" wrap="square" tIns="44450">
            <a:noAutofit/>
          </a:bodyPr>
          <a:lstStyle>
            <a:lvl1pPr indent="-228600" lvl="0" marL="457200" algn="l">
              <a:spcBef>
                <a:spcPts val="280"/>
              </a:spcBef>
              <a:spcAft>
                <a:spcPts val="0"/>
              </a:spcAft>
              <a:buSzPts val="1400"/>
              <a:buNone/>
              <a:defRPr sz="1400"/>
            </a:lvl1pPr>
            <a:lvl2pPr indent="-228600" lvl="1" marL="914400" algn="l">
              <a:spcBef>
                <a:spcPts val="240"/>
              </a:spcBef>
              <a:spcAft>
                <a:spcPts val="0"/>
              </a:spcAft>
              <a:buSzPts val="1200"/>
              <a:buNone/>
              <a:defRPr sz="1200"/>
            </a:lvl2pPr>
            <a:lvl3pPr indent="-228600" lvl="2" marL="1371600" algn="l">
              <a:spcBef>
                <a:spcPts val="200"/>
              </a:spcBef>
              <a:spcAft>
                <a:spcPts val="0"/>
              </a:spcAft>
              <a:buSzPts val="1000"/>
              <a:buNone/>
              <a:defRPr sz="1000"/>
            </a:lvl3pPr>
            <a:lvl4pPr indent="-228600" lvl="3" marL="1828800" algn="l">
              <a:spcBef>
                <a:spcPts val="180"/>
              </a:spcBef>
              <a:spcAft>
                <a:spcPts val="0"/>
              </a:spcAft>
              <a:buSzPts val="900"/>
              <a:buNone/>
              <a:defRPr sz="900"/>
            </a:lvl4pPr>
            <a:lvl5pPr indent="-228600" lvl="4" marL="2286000" algn="l">
              <a:spcBef>
                <a:spcPts val="180"/>
              </a:spcBef>
              <a:spcAft>
                <a:spcPts val="0"/>
              </a:spcAft>
              <a:buSzPts val="900"/>
              <a:buNone/>
              <a:defRPr sz="900"/>
            </a:lvl5pPr>
            <a:lvl6pPr indent="-228600" lvl="5" marL="2743200" algn="l">
              <a:spcBef>
                <a:spcPts val="180"/>
              </a:spcBef>
              <a:spcAft>
                <a:spcPts val="0"/>
              </a:spcAft>
              <a:buSzPts val="900"/>
              <a:buNone/>
              <a:defRPr sz="900"/>
            </a:lvl6pPr>
            <a:lvl7pPr indent="-228600" lvl="6" marL="3200400" algn="l">
              <a:spcBef>
                <a:spcPts val="180"/>
              </a:spcBef>
              <a:spcAft>
                <a:spcPts val="0"/>
              </a:spcAft>
              <a:buSzPts val="900"/>
              <a:buNone/>
              <a:defRPr sz="900"/>
            </a:lvl7pPr>
            <a:lvl8pPr indent="-228600" lvl="7" marL="3657600" algn="l">
              <a:spcBef>
                <a:spcPts val="180"/>
              </a:spcBef>
              <a:spcAft>
                <a:spcPts val="0"/>
              </a:spcAft>
              <a:buSzPts val="900"/>
              <a:buNone/>
              <a:defRPr sz="900"/>
            </a:lvl8pPr>
            <a:lvl9pPr indent="-228600" lvl="8" marL="4114800" algn="l">
              <a:spcBef>
                <a:spcPts val="180"/>
              </a:spcBef>
              <a:spcAft>
                <a:spcPts val="0"/>
              </a:spcAft>
              <a:buSzPts val="900"/>
              <a:buNone/>
              <a:defRPr sz="900"/>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image" Target="../media/image1.jpg"/><Relationship Id="rId2" Type="http://schemas.openxmlformats.org/officeDocument/2006/relationships/image" Target="../media/image5.jpg"/><Relationship Id="rId3" Type="http://schemas.openxmlformats.org/officeDocument/2006/relationships/image" Target="../media/image2.png"/><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slideLayout" Target="../slideLayouts/slideLayout12.xml"/><Relationship Id="rId14" Type="http://schemas.openxmlformats.org/officeDocument/2006/relationships/slideLayout" Target="../slideLayouts/slideLayout11.xml"/><Relationship Id="rId16" Type="http://schemas.openxmlformats.org/officeDocument/2006/relationships/theme" Target="../theme/theme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idx="1" type="body"/>
          </p:nvPr>
        </p:nvSpPr>
        <p:spPr>
          <a:xfrm>
            <a:off x="381000" y="1371600"/>
            <a:ext cx="8153400" cy="4495800"/>
          </a:xfrm>
          <a:prstGeom prst="rect">
            <a:avLst/>
          </a:prstGeom>
          <a:noFill/>
          <a:ln>
            <a:noFill/>
          </a:ln>
        </p:spPr>
        <p:txBody>
          <a:bodyPr anchorCtr="0" anchor="t" bIns="44450" lIns="90475" spcFirstLastPara="1" rIns="90475" wrap="square" tIns="44450">
            <a:noAutofit/>
          </a:bodyPr>
          <a:lstStyle>
            <a:lvl1pPr indent="-381000" lvl="0" marL="457200" marR="0" rtl="0" algn="l">
              <a:spcBef>
                <a:spcPts val="480"/>
              </a:spcBef>
              <a:spcAft>
                <a:spcPts val="0"/>
              </a:spcAft>
              <a:buClr>
                <a:srgbClr val="840C22"/>
              </a:buClr>
              <a:buSzPts val="2400"/>
              <a:buFont typeface="Noto Sans Symbols"/>
              <a:buChar char="▪"/>
              <a:defRPr b="0" i="0" sz="2400" u="none" cap="none" strike="noStrike">
                <a:solidFill>
                  <a:schemeClr val="dk1"/>
                </a:solidFill>
                <a:latin typeface="Verdana"/>
                <a:ea typeface="Verdana"/>
                <a:cs typeface="Verdana"/>
                <a:sym typeface="Verdana"/>
              </a:defRPr>
            </a:lvl1pPr>
            <a:lvl2pPr indent="-355600" lvl="1" marL="914400" marR="0" rtl="0" algn="l">
              <a:spcBef>
                <a:spcPts val="400"/>
              </a:spcBef>
              <a:spcAft>
                <a:spcPts val="0"/>
              </a:spcAft>
              <a:buClr>
                <a:srgbClr val="840C22"/>
              </a:buClr>
              <a:buSzPts val="2000"/>
              <a:buFont typeface="Times"/>
              <a:buChar char="•"/>
              <a:defRPr b="0" i="0" sz="2000" u="none" cap="none" strike="noStrike">
                <a:solidFill>
                  <a:schemeClr val="dk1"/>
                </a:solidFill>
                <a:latin typeface="Verdana"/>
                <a:ea typeface="Verdana"/>
                <a:cs typeface="Verdana"/>
                <a:sym typeface="Verdana"/>
              </a:defRPr>
            </a:lvl2pPr>
            <a:lvl3pPr indent="-355600" lvl="2" marL="1371600" marR="0" rtl="0" algn="l">
              <a:spcBef>
                <a:spcPts val="400"/>
              </a:spcBef>
              <a:spcAft>
                <a:spcPts val="0"/>
              </a:spcAft>
              <a:buClr>
                <a:srgbClr val="840C22"/>
              </a:buClr>
              <a:buSzPts val="2000"/>
              <a:buFont typeface="Times"/>
              <a:buChar char="•"/>
              <a:defRPr b="0" i="0" sz="2000" u="none" cap="none" strike="noStrike">
                <a:solidFill>
                  <a:schemeClr val="dk1"/>
                </a:solidFill>
                <a:latin typeface="Verdana"/>
                <a:ea typeface="Verdana"/>
                <a:cs typeface="Verdana"/>
                <a:sym typeface="Verdana"/>
              </a:defRPr>
            </a:lvl3pPr>
            <a:lvl4pPr indent="-342900" lvl="3" marL="1828800" marR="0" rtl="0" algn="l">
              <a:spcBef>
                <a:spcPts val="360"/>
              </a:spcBef>
              <a:spcAft>
                <a:spcPts val="0"/>
              </a:spcAft>
              <a:buClr>
                <a:srgbClr val="840C22"/>
              </a:buClr>
              <a:buSzPts val="1800"/>
              <a:buFont typeface="Times"/>
              <a:buChar char="•"/>
              <a:defRPr b="0" i="0" sz="1800" u="none" cap="none" strike="noStrike">
                <a:solidFill>
                  <a:schemeClr val="dk1"/>
                </a:solidFill>
                <a:latin typeface="Verdana"/>
                <a:ea typeface="Verdana"/>
                <a:cs typeface="Verdana"/>
                <a:sym typeface="Verdana"/>
              </a:defRPr>
            </a:lvl4pPr>
            <a:lvl5pPr indent="-330200" lvl="4" marL="2286000" marR="0" rtl="0" algn="l">
              <a:spcBef>
                <a:spcPts val="320"/>
              </a:spcBef>
              <a:spcAft>
                <a:spcPts val="0"/>
              </a:spcAft>
              <a:buClr>
                <a:srgbClr val="840C22"/>
              </a:buClr>
              <a:buSzPts val="1600"/>
              <a:buFont typeface="Times"/>
              <a:buChar char="•"/>
              <a:defRPr b="0" i="0" sz="1600" u="none" cap="none" strike="noStrike">
                <a:solidFill>
                  <a:schemeClr val="dk1"/>
                </a:solidFill>
                <a:latin typeface="Verdana"/>
                <a:ea typeface="Verdana"/>
                <a:cs typeface="Verdana"/>
                <a:sym typeface="Verdana"/>
              </a:defRPr>
            </a:lvl5pPr>
            <a:lvl6pPr indent="-330200" lvl="5" marL="2743200" marR="0" rtl="0" algn="l">
              <a:spcBef>
                <a:spcPts val="320"/>
              </a:spcBef>
              <a:spcAft>
                <a:spcPts val="0"/>
              </a:spcAft>
              <a:buClr>
                <a:srgbClr val="840C22"/>
              </a:buClr>
              <a:buSzPts val="1600"/>
              <a:buFont typeface="Times"/>
              <a:buChar char="•"/>
              <a:defRPr b="0" i="0" sz="1600" u="none" cap="none" strike="noStrike">
                <a:solidFill>
                  <a:schemeClr val="dk1"/>
                </a:solidFill>
                <a:latin typeface="Verdana"/>
                <a:ea typeface="Verdana"/>
                <a:cs typeface="Verdana"/>
                <a:sym typeface="Verdana"/>
              </a:defRPr>
            </a:lvl6pPr>
            <a:lvl7pPr indent="-330200" lvl="6" marL="3200400" marR="0" rtl="0" algn="l">
              <a:spcBef>
                <a:spcPts val="320"/>
              </a:spcBef>
              <a:spcAft>
                <a:spcPts val="0"/>
              </a:spcAft>
              <a:buClr>
                <a:srgbClr val="840C22"/>
              </a:buClr>
              <a:buSzPts val="1600"/>
              <a:buFont typeface="Times"/>
              <a:buChar char="•"/>
              <a:defRPr b="0" i="0" sz="1600" u="none" cap="none" strike="noStrike">
                <a:solidFill>
                  <a:schemeClr val="dk1"/>
                </a:solidFill>
                <a:latin typeface="Verdana"/>
                <a:ea typeface="Verdana"/>
                <a:cs typeface="Verdana"/>
                <a:sym typeface="Verdana"/>
              </a:defRPr>
            </a:lvl7pPr>
            <a:lvl8pPr indent="-330200" lvl="7" marL="3657600" marR="0" rtl="0" algn="l">
              <a:spcBef>
                <a:spcPts val="320"/>
              </a:spcBef>
              <a:spcAft>
                <a:spcPts val="0"/>
              </a:spcAft>
              <a:buClr>
                <a:srgbClr val="840C22"/>
              </a:buClr>
              <a:buSzPts val="1600"/>
              <a:buFont typeface="Times"/>
              <a:buChar char="•"/>
              <a:defRPr b="0" i="0" sz="1600" u="none" cap="none" strike="noStrike">
                <a:solidFill>
                  <a:schemeClr val="dk1"/>
                </a:solidFill>
                <a:latin typeface="Verdana"/>
                <a:ea typeface="Verdana"/>
                <a:cs typeface="Verdana"/>
                <a:sym typeface="Verdana"/>
              </a:defRPr>
            </a:lvl8pPr>
            <a:lvl9pPr indent="-330200" lvl="8" marL="4114800" marR="0" rtl="0" algn="l">
              <a:spcBef>
                <a:spcPts val="320"/>
              </a:spcBef>
              <a:spcAft>
                <a:spcPts val="0"/>
              </a:spcAft>
              <a:buClr>
                <a:srgbClr val="840C22"/>
              </a:buClr>
              <a:buSzPts val="1600"/>
              <a:buFont typeface="Times"/>
              <a:buChar char="•"/>
              <a:defRPr b="0" i="0" sz="1600" u="none" cap="none" strike="noStrike">
                <a:solidFill>
                  <a:schemeClr val="dk1"/>
                </a:solidFill>
                <a:latin typeface="Verdana"/>
                <a:ea typeface="Verdana"/>
                <a:cs typeface="Verdana"/>
                <a:sym typeface="Verdana"/>
              </a:defRPr>
            </a:lvl9pPr>
          </a:lstStyle>
          <a:p/>
        </p:txBody>
      </p:sp>
      <p:sp>
        <p:nvSpPr>
          <p:cNvPr id="7" name="Google Shape;7;p1"/>
          <p:cNvSpPr txBox="1"/>
          <p:nvPr>
            <p:ph type="title"/>
          </p:nvPr>
        </p:nvSpPr>
        <p:spPr>
          <a:xfrm>
            <a:off x="304800" y="609600"/>
            <a:ext cx="8839200" cy="533400"/>
          </a:xfrm>
          <a:prstGeom prst="rect">
            <a:avLst/>
          </a:prstGeom>
          <a:noFill/>
          <a:ln>
            <a:noFill/>
          </a:ln>
        </p:spPr>
        <p:txBody>
          <a:bodyPr anchorCtr="0" anchor="ctr" bIns="44450" lIns="90475" spcFirstLastPara="1" rIns="90475" wrap="square" tIns="44450">
            <a:noAutofit/>
          </a:bodyPr>
          <a:lstStyle>
            <a:lvl1pPr lvl="0" marR="0" rtl="0" algn="l">
              <a:spcBef>
                <a:spcPts val="0"/>
              </a:spcBef>
              <a:spcAft>
                <a:spcPts val="0"/>
              </a:spcAft>
              <a:buSzPts val="1400"/>
              <a:buNone/>
              <a:defRPr b="0" i="0" sz="3000" u="none" cap="none" strike="noStrike">
                <a:solidFill>
                  <a:srgbClr val="881C1C"/>
                </a:solidFill>
                <a:latin typeface="Georgia"/>
                <a:ea typeface="Georgia"/>
                <a:cs typeface="Georgia"/>
                <a:sym typeface="Georgia"/>
              </a:defRPr>
            </a:lvl1pPr>
            <a:lvl2pPr lvl="1" marR="0" rtl="0" algn="l">
              <a:spcBef>
                <a:spcPts val="0"/>
              </a:spcBef>
              <a:spcAft>
                <a:spcPts val="0"/>
              </a:spcAft>
              <a:buSzPts val="1400"/>
              <a:buNone/>
              <a:defRPr b="0" i="0" sz="3000" u="none" cap="none" strike="noStrike">
                <a:solidFill>
                  <a:srgbClr val="881C1C"/>
                </a:solidFill>
                <a:latin typeface="Georgia"/>
                <a:ea typeface="Georgia"/>
                <a:cs typeface="Georgia"/>
                <a:sym typeface="Georgia"/>
              </a:defRPr>
            </a:lvl2pPr>
            <a:lvl3pPr lvl="2" marR="0" rtl="0" algn="l">
              <a:spcBef>
                <a:spcPts val="0"/>
              </a:spcBef>
              <a:spcAft>
                <a:spcPts val="0"/>
              </a:spcAft>
              <a:buSzPts val="1400"/>
              <a:buNone/>
              <a:defRPr b="0" i="0" sz="3000" u="none" cap="none" strike="noStrike">
                <a:solidFill>
                  <a:srgbClr val="881C1C"/>
                </a:solidFill>
                <a:latin typeface="Georgia"/>
                <a:ea typeface="Georgia"/>
                <a:cs typeface="Georgia"/>
                <a:sym typeface="Georgia"/>
              </a:defRPr>
            </a:lvl3pPr>
            <a:lvl4pPr lvl="3" marR="0" rtl="0" algn="l">
              <a:spcBef>
                <a:spcPts val="0"/>
              </a:spcBef>
              <a:spcAft>
                <a:spcPts val="0"/>
              </a:spcAft>
              <a:buSzPts val="1400"/>
              <a:buNone/>
              <a:defRPr b="0" i="0" sz="3000" u="none" cap="none" strike="noStrike">
                <a:solidFill>
                  <a:srgbClr val="881C1C"/>
                </a:solidFill>
                <a:latin typeface="Georgia"/>
                <a:ea typeface="Georgia"/>
                <a:cs typeface="Georgia"/>
                <a:sym typeface="Georgia"/>
              </a:defRPr>
            </a:lvl4pPr>
            <a:lvl5pPr lvl="4" marR="0" rtl="0" algn="l">
              <a:spcBef>
                <a:spcPts val="0"/>
              </a:spcBef>
              <a:spcAft>
                <a:spcPts val="0"/>
              </a:spcAft>
              <a:buSzPts val="1400"/>
              <a:buNone/>
              <a:defRPr b="0" i="0" sz="3000" u="none" cap="none" strike="noStrike">
                <a:solidFill>
                  <a:srgbClr val="881C1C"/>
                </a:solidFill>
                <a:latin typeface="Georgia"/>
                <a:ea typeface="Georgia"/>
                <a:cs typeface="Georgia"/>
                <a:sym typeface="Georgia"/>
              </a:defRPr>
            </a:lvl5pPr>
            <a:lvl6pPr lvl="5" marR="0" rtl="0" algn="l">
              <a:spcBef>
                <a:spcPts val="0"/>
              </a:spcBef>
              <a:spcAft>
                <a:spcPts val="0"/>
              </a:spcAft>
              <a:buSzPts val="1400"/>
              <a:buNone/>
              <a:defRPr b="0" i="0" sz="3000" u="none" cap="none" strike="noStrike">
                <a:solidFill>
                  <a:srgbClr val="881C1C"/>
                </a:solidFill>
                <a:latin typeface="Georgia"/>
                <a:ea typeface="Georgia"/>
                <a:cs typeface="Georgia"/>
                <a:sym typeface="Georgia"/>
              </a:defRPr>
            </a:lvl6pPr>
            <a:lvl7pPr lvl="6" marR="0" rtl="0" algn="l">
              <a:spcBef>
                <a:spcPts val="0"/>
              </a:spcBef>
              <a:spcAft>
                <a:spcPts val="0"/>
              </a:spcAft>
              <a:buSzPts val="1400"/>
              <a:buNone/>
              <a:defRPr b="0" i="0" sz="3000" u="none" cap="none" strike="noStrike">
                <a:solidFill>
                  <a:srgbClr val="881C1C"/>
                </a:solidFill>
                <a:latin typeface="Georgia"/>
                <a:ea typeface="Georgia"/>
                <a:cs typeface="Georgia"/>
                <a:sym typeface="Georgia"/>
              </a:defRPr>
            </a:lvl7pPr>
            <a:lvl8pPr lvl="7" marR="0" rtl="0" algn="l">
              <a:spcBef>
                <a:spcPts val="0"/>
              </a:spcBef>
              <a:spcAft>
                <a:spcPts val="0"/>
              </a:spcAft>
              <a:buSzPts val="1400"/>
              <a:buNone/>
              <a:defRPr b="0" i="0" sz="3000" u="none" cap="none" strike="noStrike">
                <a:solidFill>
                  <a:srgbClr val="881C1C"/>
                </a:solidFill>
                <a:latin typeface="Georgia"/>
                <a:ea typeface="Georgia"/>
                <a:cs typeface="Georgia"/>
                <a:sym typeface="Georgia"/>
              </a:defRPr>
            </a:lvl8pPr>
            <a:lvl9pPr lvl="8" marR="0" rtl="0" algn="l">
              <a:spcBef>
                <a:spcPts val="0"/>
              </a:spcBef>
              <a:spcAft>
                <a:spcPts val="0"/>
              </a:spcAft>
              <a:buSzPts val="1400"/>
              <a:buNone/>
              <a:defRPr b="0" i="0" sz="3000" u="none" cap="none" strike="noStrike">
                <a:solidFill>
                  <a:srgbClr val="881C1C"/>
                </a:solidFill>
                <a:latin typeface="Georgia"/>
                <a:ea typeface="Georgia"/>
                <a:cs typeface="Georgia"/>
                <a:sym typeface="Georgia"/>
              </a:defRPr>
            </a:lvl9pPr>
          </a:lstStyle>
          <a:p/>
        </p:txBody>
      </p:sp>
      <p:sp>
        <p:nvSpPr>
          <p:cNvPr id="8" name="Google Shape;8;p1"/>
          <p:cNvSpPr/>
          <p:nvPr/>
        </p:nvSpPr>
        <p:spPr>
          <a:xfrm>
            <a:off x="6156325" y="5943600"/>
            <a:ext cx="3013075" cy="457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Arimo"/>
              <a:ea typeface="Arimo"/>
              <a:cs typeface="Arimo"/>
              <a:sym typeface="Arimo"/>
            </a:endParaRPr>
          </a:p>
        </p:txBody>
      </p:sp>
      <p:cxnSp>
        <p:nvCxnSpPr>
          <p:cNvPr id="9" name="Google Shape;9;p1"/>
          <p:cNvCxnSpPr/>
          <p:nvPr/>
        </p:nvCxnSpPr>
        <p:spPr>
          <a:xfrm>
            <a:off x="0" y="1219200"/>
            <a:ext cx="9144000" cy="0"/>
          </a:xfrm>
          <a:prstGeom prst="straightConnector1">
            <a:avLst/>
          </a:prstGeom>
          <a:noFill/>
          <a:ln cap="flat" cmpd="sng" w="12700">
            <a:solidFill>
              <a:schemeClr val="dk1"/>
            </a:solidFill>
            <a:prstDash val="solid"/>
            <a:round/>
            <a:headEnd len="med" w="med" type="none"/>
            <a:tailEnd len="med" w="med" type="none"/>
          </a:ln>
        </p:spPr>
      </p:cxnSp>
      <p:pic>
        <p:nvPicPr>
          <p:cNvPr descr="Untitled-1.jpg                                                 00000893 keithpaul                      BC07756D:" id="10" name="Google Shape;10;p1"/>
          <p:cNvPicPr preferRelativeResize="0"/>
          <p:nvPr/>
        </p:nvPicPr>
        <p:blipFill rotWithShape="1">
          <a:blip r:embed="rId1">
            <a:alphaModFix/>
          </a:blip>
          <a:srcRect b="0" l="0" r="0" t="0"/>
          <a:stretch/>
        </p:blipFill>
        <p:spPr>
          <a:xfrm>
            <a:off x="0" y="0"/>
            <a:ext cx="9144000" cy="457200"/>
          </a:xfrm>
          <a:prstGeom prst="rect">
            <a:avLst/>
          </a:prstGeom>
          <a:noFill/>
          <a:ln>
            <a:noFill/>
          </a:ln>
        </p:spPr>
      </p:pic>
      <p:pic>
        <p:nvPicPr>
          <p:cNvPr descr="A [blk-201].jpg                                                00000893 keithpaul                      BC07756D:" id="11" name="Google Shape;11;p1"/>
          <p:cNvPicPr preferRelativeResize="0"/>
          <p:nvPr/>
        </p:nvPicPr>
        <p:blipFill rotWithShape="1">
          <a:blip r:embed="rId2">
            <a:alphaModFix/>
          </a:blip>
          <a:srcRect b="0" l="0" r="0" t="0"/>
          <a:stretch/>
        </p:blipFill>
        <p:spPr>
          <a:xfrm>
            <a:off x="152400" y="114300"/>
            <a:ext cx="2592388" cy="342900"/>
          </a:xfrm>
          <a:prstGeom prst="rect">
            <a:avLst/>
          </a:prstGeom>
          <a:noFill/>
          <a:ln>
            <a:noFill/>
          </a:ln>
        </p:spPr>
      </p:pic>
      <p:pic>
        <p:nvPicPr>
          <p:cNvPr id="12" name="Google Shape;12;p1"/>
          <p:cNvPicPr preferRelativeResize="0"/>
          <p:nvPr/>
        </p:nvPicPr>
        <p:blipFill rotWithShape="1">
          <a:blip r:embed="rId3">
            <a:alphaModFix/>
          </a:blip>
          <a:srcRect b="0" l="0" r="0" t="0"/>
          <a:stretch/>
        </p:blipFill>
        <p:spPr>
          <a:xfrm>
            <a:off x="0" y="6096000"/>
            <a:ext cx="9144000" cy="774700"/>
          </a:xfrm>
          <a:prstGeom prst="rect">
            <a:avLst/>
          </a:prstGeom>
          <a:noFill/>
          <a:ln>
            <a:noFill/>
          </a:ln>
        </p:spPr>
      </p:pic>
      <p:sp>
        <p:nvSpPr>
          <p:cNvPr id="13" name="Google Shape;13;p1"/>
          <p:cNvSpPr txBox="1"/>
          <p:nvPr/>
        </p:nvSpPr>
        <p:spPr>
          <a:xfrm>
            <a:off x="8382000" y="6172200"/>
            <a:ext cx="609600" cy="30956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400">
                <a:solidFill>
                  <a:schemeClr val="dk1"/>
                </a:solidFill>
                <a:latin typeface="Verdana"/>
                <a:ea typeface="Verdana"/>
                <a:cs typeface="Verdana"/>
                <a:sym typeface="Verdana"/>
              </a:rPr>
              <a:t>‹#›</a:t>
            </a:fld>
            <a:endParaRPr b="1" sz="2400">
              <a:solidFill>
                <a:srgbClr val="336699"/>
              </a:solidFill>
              <a:latin typeface="Verdana"/>
              <a:ea typeface="Verdana"/>
              <a:cs typeface="Verdana"/>
              <a:sym typeface="Verdana"/>
            </a:endParaRPr>
          </a:p>
        </p:txBody>
      </p:sp>
      <p:sp>
        <p:nvSpPr>
          <p:cNvPr id="14" name="Google Shape;14;p1"/>
          <p:cNvSpPr/>
          <p:nvPr/>
        </p:nvSpPr>
        <p:spPr>
          <a:xfrm>
            <a:off x="152400" y="6172200"/>
            <a:ext cx="4850688" cy="305212"/>
          </a:xfrm>
          <a:prstGeom prst="rect">
            <a:avLst/>
          </a:prstGeom>
          <a:noFill/>
          <a:ln>
            <a:noFill/>
          </a:ln>
        </p:spPr>
        <p:txBody>
          <a:bodyPr anchorCtr="0" anchor="t" bIns="44450" lIns="90475" spcFirstLastPara="1" rIns="90475" wrap="square" tIns="44450">
            <a:noAutofit/>
          </a:bodyPr>
          <a:lstStyle/>
          <a:p>
            <a:pPr indent="0" lvl="0" marL="0" marR="0" rtl="0" algn="l">
              <a:spcBef>
                <a:spcPts val="0"/>
              </a:spcBef>
              <a:spcAft>
                <a:spcPts val="0"/>
              </a:spcAft>
              <a:buNone/>
            </a:pPr>
            <a:r>
              <a:rPr lang="en-US" sz="1400">
                <a:solidFill>
                  <a:schemeClr val="dk1"/>
                </a:solidFill>
                <a:latin typeface="Verdana"/>
                <a:ea typeface="Verdana"/>
                <a:cs typeface="Verdana"/>
                <a:sym typeface="Verdana"/>
              </a:rPr>
              <a:t>Department of Electrical and Computer Engineering</a:t>
            </a:r>
            <a:endParaRPr/>
          </a:p>
        </p:txBody>
      </p:sp>
      <p:cxnSp>
        <p:nvCxnSpPr>
          <p:cNvPr id="15" name="Google Shape;15;p1"/>
          <p:cNvCxnSpPr/>
          <p:nvPr/>
        </p:nvCxnSpPr>
        <p:spPr>
          <a:xfrm>
            <a:off x="0" y="6096000"/>
            <a:ext cx="9144000" cy="0"/>
          </a:xfrm>
          <a:prstGeom prst="straightConnector1">
            <a:avLst/>
          </a:prstGeom>
          <a:noFill/>
          <a:ln cap="flat" cmpd="sng" w="12700">
            <a:solidFill>
              <a:schemeClr val="dk1"/>
            </a:solidFill>
            <a:prstDash val="solid"/>
            <a:round/>
            <a:headEnd len="med" w="med" type="none"/>
            <a:tailEnd len="med" w="med" type="none"/>
          </a:ln>
        </p:spPr>
      </p:cxnSp>
    </p:spTree>
  </p:cSld>
  <p:clrMap accent1="accent1" accent2="accent2" accent3="accent3" accent4="accent4" accent5="accent5" accent6="accent6" bg1="lt1" bg2="dk2" tx1="dk1" tx2="lt2" folHlink="folHlink" hlink="hlink"/>
  <p:sldLayoutIdLst>
    <p:sldLayoutId id="2147483648"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18.jpg"/><Relationship Id="rId6"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4"/>
          <p:cNvSpPr txBox="1"/>
          <p:nvPr>
            <p:ph idx="1" type="subTitle"/>
          </p:nvPr>
        </p:nvSpPr>
        <p:spPr>
          <a:xfrm>
            <a:off x="1790700" y="3124200"/>
            <a:ext cx="5562600" cy="1752600"/>
          </a:xfrm>
          <a:prstGeom prst="rect">
            <a:avLst/>
          </a:prstGeom>
          <a:noFill/>
          <a:ln>
            <a:noFill/>
          </a:ln>
        </p:spPr>
        <p:txBody>
          <a:bodyPr anchorCtr="0" anchor="t" bIns="44450" lIns="90475" spcFirstLastPara="1" rIns="90475" wrap="square" tIns="44450">
            <a:noAutofit/>
          </a:bodyPr>
          <a:lstStyle/>
          <a:p>
            <a:pPr indent="0" lvl="1" marL="457200" rtl="0" algn="ctr">
              <a:spcBef>
                <a:spcPts val="0"/>
              </a:spcBef>
              <a:spcAft>
                <a:spcPts val="0"/>
              </a:spcAft>
              <a:buClr>
                <a:schemeClr val="dk1"/>
              </a:buClr>
              <a:buSzPts val="2000"/>
              <a:buFont typeface="Times"/>
              <a:buNone/>
            </a:pPr>
            <a:r>
              <a:rPr lang="en-US"/>
              <a:t>November 19, 2020</a:t>
            </a:r>
            <a:endParaRPr/>
          </a:p>
        </p:txBody>
      </p:sp>
      <p:sp>
        <p:nvSpPr>
          <p:cNvPr id="69" name="Google Shape;69;p14"/>
          <p:cNvSpPr txBox="1"/>
          <p:nvPr>
            <p:ph type="ctrTitle"/>
          </p:nvPr>
        </p:nvSpPr>
        <p:spPr>
          <a:xfrm>
            <a:off x="1333725" y="2234675"/>
            <a:ext cx="6858000" cy="1143000"/>
          </a:xfrm>
          <a:prstGeom prst="rect">
            <a:avLst/>
          </a:prstGeom>
          <a:noFill/>
          <a:ln>
            <a:noFill/>
          </a:ln>
        </p:spPr>
        <p:txBody>
          <a:bodyPr anchorCtr="0" anchor="ctr" bIns="44450" lIns="90475" spcFirstLastPara="1" rIns="90475" wrap="square" tIns="44450">
            <a:noAutofit/>
          </a:bodyPr>
          <a:lstStyle/>
          <a:p>
            <a:pPr indent="0" lvl="0" marL="0" rtl="0" algn="ctr">
              <a:spcBef>
                <a:spcPts val="0"/>
              </a:spcBef>
              <a:spcAft>
                <a:spcPts val="0"/>
              </a:spcAft>
              <a:buNone/>
            </a:pPr>
            <a:r>
              <a:rPr lang="en-US" sz="2500"/>
              <a:t>RAMC (Research </a:t>
            </a:r>
            <a:r>
              <a:rPr lang="en-US" sz="2500"/>
              <a:t>Accessible</a:t>
            </a:r>
            <a:r>
              <a:rPr lang="en-US" sz="2500"/>
              <a:t> Mouse Cage)</a:t>
            </a:r>
            <a:endParaRPr sz="2500"/>
          </a:p>
        </p:txBody>
      </p:sp>
      <p:sp>
        <p:nvSpPr>
          <p:cNvPr id="70" name="Google Shape;70;p14"/>
          <p:cNvSpPr txBox="1"/>
          <p:nvPr/>
        </p:nvSpPr>
        <p:spPr>
          <a:xfrm>
            <a:off x="124700" y="718825"/>
            <a:ext cx="8610900" cy="40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881C1C"/>
                </a:solidFill>
                <a:latin typeface="Georgia"/>
                <a:ea typeface="Georgia"/>
                <a:cs typeface="Georgia"/>
                <a:sym typeface="Georgia"/>
              </a:rPr>
              <a:t>Midyear Design Review</a:t>
            </a:r>
            <a:endParaRPr sz="1800">
              <a:solidFill>
                <a:srgbClr val="881C1C"/>
              </a:solidFill>
              <a:latin typeface="Georgia"/>
              <a:ea typeface="Georgia"/>
              <a:cs typeface="Georgia"/>
              <a:sym typeface="Georgia"/>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23"/>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Software Diagram (Updated)</a:t>
            </a:r>
            <a:endParaRPr/>
          </a:p>
        </p:txBody>
      </p:sp>
      <p:pic>
        <p:nvPicPr>
          <p:cNvPr id="135" name="Google Shape;135;p23"/>
          <p:cNvPicPr preferRelativeResize="0"/>
          <p:nvPr/>
        </p:nvPicPr>
        <p:blipFill>
          <a:blip r:embed="rId3">
            <a:alphaModFix/>
          </a:blip>
          <a:stretch>
            <a:fillRect/>
          </a:stretch>
        </p:blipFill>
        <p:spPr>
          <a:xfrm>
            <a:off x="269600" y="1200825"/>
            <a:ext cx="8604799" cy="49215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4"/>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Database Diagram</a:t>
            </a:r>
            <a:endParaRPr/>
          </a:p>
        </p:txBody>
      </p:sp>
      <p:pic>
        <p:nvPicPr>
          <p:cNvPr id="141" name="Google Shape;141;p24"/>
          <p:cNvPicPr preferRelativeResize="0"/>
          <p:nvPr/>
        </p:nvPicPr>
        <p:blipFill>
          <a:blip r:embed="rId3">
            <a:alphaModFix/>
          </a:blip>
          <a:stretch>
            <a:fillRect/>
          </a:stretch>
        </p:blipFill>
        <p:spPr>
          <a:xfrm>
            <a:off x="854700" y="1228650"/>
            <a:ext cx="7356576" cy="485605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25"/>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Prototype - Schematic</a:t>
            </a:r>
            <a:endParaRPr/>
          </a:p>
        </p:txBody>
      </p:sp>
      <p:pic>
        <p:nvPicPr>
          <p:cNvPr id="147" name="Google Shape;147;p25"/>
          <p:cNvPicPr preferRelativeResize="0"/>
          <p:nvPr/>
        </p:nvPicPr>
        <p:blipFill>
          <a:blip r:embed="rId3">
            <a:alphaModFix/>
          </a:blip>
          <a:stretch>
            <a:fillRect/>
          </a:stretch>
        </p:blipFill>
        <p:spPr>
          <a:xfrm>
            <a:off x="1955000" y="1237875"/>
            <a:ext cx="4539775" cy="482614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6"/>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Website </a:t>
            </a:r>
            <a:endParaRPr/>
          </a:p>
        </p:txBody>
      </p:sp>
      <p:pic>
        <p:nvPicPr>
          <p:cNvPr id="153" name="Google Shape;153;p26"/>
          <p:cNvPicPr preferRelativeResize="0"/>
          <p:nvPr/>
        </p:nvPicPr>
        <p:blipFill>
          <a:blip r:embed="rId3">
            <a:alphaModFix/>
          </a:blip>
          <a:stretch>
            <a:fillRect/>
          </a:stretch>
        </p:blipFill>
        <p:spPr>
          <a:xfrm>
            <a:off x="152400" y="1295400"/>
            <a:ext cx="8839202" cy="454223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7"/>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Simulated System (Original UNMC)</a:t>
            </a:r>
            <a:endParaRPr/>
          </a:p>
        </p:txBody>
      </p:sp>
      <p:pic>
        <p:nvPicPr>
          <p:cNvPr id="159" name="Google Shape;159;p27"/>
          <p:cNvPicPr preferRelativeResize="0"/>
          <p:nvPr/>
        </p:nvPicPr>
        <p:blipFill>
          <a:blip r:embed="rId3">
            <a:alphaModFix/>
          </a:blip>
          <a:stretch>
            <a:fillRect/>
          </a:stretch>
        </p:blipFill>
        <p:spPr>
          <a:xfrm>
            <a:off x="1106724" y="1284175"/>
            <a:ext cx="6930549" cy="474885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28"/>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Simulated System (Original UNMC)</a:t>
            </a:r>
            <a:endParaRPr/>
          </a:p>
        </p:txBody>
      </p:sp>
      <p:pic>
        <p:nvPicPr>
          <p:cNvPr id="165" name="Google Shape;165;p28"/>
          <p:cNvPicPr preferRelativeResize="0"/>
          <p:nvPr/>
        </p:nvPicPr>
        <p:blipFill>
          <a:blip r:embed="rId3">
            <a:alphaModFix/>
          </a:blip>
          <a:stretch>
            <a:fillRect/>
          </a:stretch>
        </p:blipFill>
        <p:spPr>
          <a:xfrm>
            <a:off x="0" y="1200150"/>
            <a:ext cx="9144002" cy="487119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9"/>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Simulated System (Modified)</a:t>
            </a:r>
            <a:endParaRPr/>
          </a:p>
        </p:txBody>
      </p:sp>
      <p:pic>
        <p:nvPicPr>
          <p:cNvPr id="171" name="Google Shape;171;p29"/>
          <p:cNvPicPr preferRelativeResize="0"/>
          <p:nvPr/>
        </p:nvPicPr>
        <p:blipFill>
          <a:blip r:embed="rId3">
            <a:alphaModFix/>
          </a:blip>
          <a:stretch>
            <a:fillRect/>
          </a:stretch>
        </p:blipFill>
        <p:spPr>
          <a:xfrm>
            <a:off x="0" y="1214700"/>
            <a:ext cx="9144000" cy="487802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30"/>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Simulated System (Modified)</a:t>
            </a:r>
            <a:endParaRPr/>
          </a:p>
        </p:txBody>
      </p:sp>
      <p:pic>
        <p:nvPicPr>
          <p:cNvPr id="177" name="Google Shape;177;p30"/>
          <p:cNvPicPr preferRelativeResize="0"/>
          <p:nvPr/>
        </p:nvPicPr>
        <p:blipFill>
          <a:blip r:embed="rId3">
            <a:alphaModFix/>
          </a:blip>
          <a:stretch>
            <a:fillRect/>
          </a:stretch>
        </p:blipFill>
        <p:spPr>
          <a:xfrm>
            <a:off x="0" y="1234900"/>
            <a:ext cx="9143999" cy="48566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31"/>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Demo - Recorded</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32"/>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MDR Deliverables - Completed?</a:t>
            </a:r>
            <a:endParaRPr/>
          </a:p>
        </p:txBody>
      </p:sp>
      <p:sp>
        <p:nvSpPr>
          <p:cNvPr id="188" name="Google Shape;188;p32"/>
          <p:cNvSpPr txBox="1"/>
          <p:nvPr>
            <p:ph idx="1" type="body"/>
          </p:nvPr>
        </p:nvSpPr>
        <p:spPr>
          <a:xfrm>
            <a:off x="381000" y="1371600"/>
            <a:ext cx="8153400" cy="4495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sz="2000"/>
              <a:t>Sensor System</a:t>
            </a:r>
            <a:endParaRPr sz="2000"/>
          </a:p>
          <a:p>
            <a:pPr indent="-330200" lvl="1" marL="914400" rtl="0" algn="l">
              <a:spcBef>
                <a:spcPts val="360"/>
              </a:spcBef>
              <a:spcAft>
                <a:spcPts val="0"/>
              </a:spcAft>
              <a:buSzPts val="1600"/>
              <a:buChar char="•"/>
            </a:pPr>
            <a:r>
              <a:rPr lang="en-US" sz="1600"/>
              <a:t>Arduino samples all sensors at 1 kS/s and outputs sample data and timestamp back to the computer</a:t>
            </a:r>
            <a:endParaRPr sz="1600"/>
          </a:p>
          <a:p>
            <a:pPr indent="-330200" lvl="1" marL="914400" rtl="0" algn="l">
              <a:spcBef>
                <a:spcPts val="0"/>
              </a:spcBef>
              <a:spcAft>
                <a:spcPts val="0"/>
              </a:spcAft>
              <a:buSzPts val="1600"/>
              <a:buChar char="•"/>
            </a:pPr>
            <a:r>
              <a:rPr lang="en-US" sz="1600"/>
              <a:t>Circuit diagram</a:t>
            </a:r>
            <a:endParaRPr sz="1600"/>
          </a:p>
          <a:p>
            <a:pPr indent="0" lvl="0" marL="0" rtl="0" algn="l">
              <a:spcBef>
                <a:spcPts val="360"/>
              </a:spcBef>
              <a:spcAft>
                <a:spcPts val="0"/>
              </a:spcAft>
              <a:buNone/>
            </a:pPr>
            <a:r>
              <a:rPr lang="en-US" sz="2000"/>
              <a:t>Camera System</a:t>
            </a:r>
            <a:endParaRPr sz="2000"/>
          </a:p>
          <a:p>
            <a:pPr indent="-330200" lvl="1" marL="914400" rtl="0" algn="l">
              <a:spcBef>
                <a:spcPts val="360"/>
              </a:spcBef>
              <a:spcAft>
                <a:spcPts val="0"/>
              </a:spcAft>
              <a:buSzPts val="1600"/>
              <a:buChar char="•"/>
            </a:pPr>
            <a:r>
              <a:rPr lang="en-US" sz="1600"/>
              <a:t>Record and compress camera data</a:t>
            </a:r>
            <a:endParaRPr sz="1600"/>
          </a:p>
          <a:p>
            <a:pPr indent="-330200" lvl="1" marL="914400" rtl="0" algn="l">
              <a:spcBef>
                <a:spcPts val="0"/>
              </a:spcBef>
              <a:spcAft>
                <a:spcPts val="0"/>
              </a:spcAft>
              <a:buSzPts val="1600"/>
              <a:buChar char="•"/>
            </a:pPr>
            <a:r>
              <a:rPr lang="en-US" sz="1600"/>
              <a:t>Send camera data to desktop application</a:t>
            </a:r>
            <a:endParaRPr sz="1600"/>
          </a:p>
          <a:p>
            <a:pPr indent="0" lvl="0" marL="0" rtl="0" algn="l">
              <a:spcBef>
                <a:spcPts val="360"/>
              </a:spcBef>
              <a:spcAft>
                <a:spcPts val="0"/>
              </a:spcAft>
              <a:buNone/>
            </a:pPr>
            <a:r>
              <a:rPr lang="en-US" sz="2000"/>
              <a:t>Desktop Application</a:t>
            </a:r>
            <a:endParaRPr sz="2000"/>
          </a:p>
          <a:p>
            <a:pPr indent="-330200" lvl="1" marL="914400" rtl="0" algn="l">
              <a:spcBef>
                <a:spcPts val="360"/>
              </a:spcBef>
              <a:spcAft>
                <a:spcPts val="0"/>
              </a:spcAft>
              <a:buSzPts val="1600"/>
              <a:buChar char="•"/>
            </a:pPr>
            <a:r>
              <a:rPr lang="en-US" sz="1600"/>
              <a:t>Provide a basic user interface for selecting the system and starting data capture</a:t>
            </a:r>
            <a:endParaRPr sz="1600"/>
          </a:p>
          <a:p>
            <a:pPr indent="-330200" lvl="1" marL="914400" rtl="0" algn="l">
              <a:spcBef>
                <a:spcPts val="0"/>
              </a:spcBef>
              <a:spcAft>
                <a:spcPts val="0"/>
              </a:spcAft>
              <a:buSzPts val="1600"/>
              <a:buChar char="•"/>
            </a:pPr>
            <a:r>
              <a:rPr lang="en-US" sz="1600"/>
              <a:t>Send “experiment start” packet</a:t>
            </a:r>
            <a:endParaRPr sz="1600"/>
          </a:p>
          <a:p>
            <a:pPr indent="0" lvl="0" marL="0" rtl="0" algn="l">
              <a:spcBef>
                <a:spcPts val="360"/>
              </a:spcBef>
              <a:spcAft>
                <a:spcPts val="0"/>
              </a:spcAft>
              <a:buNone/>
            </a:pPr>
            <a:r>
              <a:rPr lang="en-US" sz="2000"/>
              <a:t>Stretch Goal</a:t>
            </a:r>
            <a:endParaRPr sz="2000"/>
          </a:p>
          <a:p>
            <a:pPr indent="-317500" lvl="1" marL="914400" rtl="0" algn="l">
              <a:spcBef>
                <a:spcPts val="360"/>
              </a:spcBef>
              <a:spcAft>
                <a:spcPts val="0"/>
              </a:spcAft>
              <a:buSzPts val="1400"/>
              <a:buChar char="•"/>
            </a:pPr>
            <a:r>
              <a:rPr lang="en-US" sz="1600"/>
              <a:t>Desktop ap</a:t>
            </a:r>
            <a:r>
              <a:rPr lang="en-US" sz="1600"/>
              <a:t>plication receives and displays live camera feed from the        camera system</a:t>
            </a:r>
            <a:endParaRPr sz="1600"/>
          </a:p>
        </p:txBody>
      </p:sp>
      <p:sp>
        <p:nvSpPr>
          <p:cNvPr id="189" name="Google Shape;189;p32"/>
          <p:cNvSpPr/>
          <p:nvPr/>
        </p:nvSpPr>
        <p:spPr>
          <a:xfrm>
            <a:off x="8449475" y="1371600"/>
            <a:ext cx="513600" cy="533400"/>
          </a:xfrm>
          <a:prstGeom prst="smileyFace">
            <a:avLst>
              <a:gd fmla="val 4653" name="adj"/>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32"/>
          <p:cNvSpPr/>
          <p:nvPr/>
        </p:nvSpPr>
        <p:spPr>
          <a:xfrm>
            <a:off x="8449475" y="2456225"/>
            <a:ext cx="513600" cy="533400"/>
          </a:xfrm>
          <a:prstGeom prst="smileyFace">
            <a:avLst>
              <a:gd fmla="val 4653" name="adj"/>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32"/>
          <p:cNvSpPr/>
          <p:nvPr/>
        </p:nvSpPr>
        <p:spPr>
          <a:xfrm>
            <a:off x="8449475" y="3540850"/>
            <a:ext cx="513600" cy="533400"/>
          </a:xfrm>
          <a:prstGeom prst="smileyFace">
            <a:avLst>
              <a:gd fmla="val 4653" name="adj"/>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32"/>
          <p:cNvSpPr/>
          <p:nvPr/>
        </p:nvSpPr>
        <p:spPr>
          <a:xfrm>
            <a:off x="8449475" y="4625475"/>
            <a:ext cx="513600" cy="533400"/>
          </a:xfrm>
          <a:prstGeom prst="smileyFace">
            <a:avLst>
              <a:gd fmla="val 4653" name="adj"/>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5"/>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The Team</a:t>
            </a:r>
            <a:endParaRPr/>
          </a:p>
        </p:txBody>
      </p:sp>
      <p:sp>
        <p:nvSpPr>
          <p:cNvPr id="76" name="Google Shape;76;p15"/>
          <p:cNvSpPr txBox="1"/>
          <p:nvPr/>
        </p:nvSpPr>
        <p:spPr>
          <a:xfrm>
            <a:off x="304800" y="1580300"/>
            <a:ext cx="1758000" cy="447300"/>
          </a:xfrm>
          <a:prstGeom prst="rect">
            <a:avLst/>
          </a:prstGeom>
          <a:solidFill>
            <a:srgbClr val="F4CC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660000"/>
                </a:solidFill>
                <a:latin typeface="Verdana"/>
                <a:ea typeface="Verdana"/>
                <a:cs typeface="Verdana"/>
                <a:sym typeface="Verdana"/>
              </a:rPr>
              <a:t>Team Coordinator</a:t>
            </a:r>
            <a:endParaRPr b="1" sz="1200">
              <a:solidFill>
                <a:srgbClr val="660000"/>
              </a:solidFill>
              <a:latin typeface="Verdana"/>
              <a:ea typeface="Verdana"/>
              <a:cs typeface="Verdana"/>
              <a:sym typeface="Verdana"/>
            </a:endParaRPr>
          </a:p>
        </p:txBody>
      </p:sp>
      <p:sp>
        <p:nvSpPr>
          <p:cNvPr id="77" name="Google Shape;77;p15"/>
          <p:cNvSpPr txBox="1"/>
          <p:nvPr/>
        </p:nvSpPr>
        <p:spPr>
          <a:xfrm>
            <a:off x="2531913" y="1580300"/>
            <a:ext cx="1758000" cy="447300"/>
          </a:xfrm>
          <a:prstGeom prst="rect">
            <a:avLst/>
          </a:prstGeom>
          <a:solidFill>
            <a:srgbClr val="F4CC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660000"/>
                </a:solidFill>
                <a:latin typeface="Verdana"/>
                <a:ea typeface="Verdana"/>
                <a:cs typeface="Verdana"/>
                <a:sym typeface="Verdana"/>
              </a:rPr>
              <a:t>Budget Manager</a:t>
            </a:r>
            <a:endParaRPr b="1" sz="1200">
              <a:solidFill>
                <a:srgbClr val="660000"/>
              </a:solidFill>
              <a:latin typeface="Verdana"/>
              <a:ea typeface="Verdana"/>
              <a:cs typeface="Verdana"/>
              <a:sym typeface="Verdana"/>
            </a:endParaRPr>
          </a:p>
        </p:txBody>
      </p:sp>
      <p:sp>
        <p:nvSpPr>
          <p:cNvPr id="78" name="Google Shape;78;p15"/>
          <p:cNvSpPr txBox="1"/>
          <p:nvPr/>
        </p:nvSpPr>
        <p:spPr>
          <a:xfrm>
            <a:off x="4759038" y="1580300"/>
            <a:ext cx="1758000" cy="447300"/>
          </a:xfrm>
          <a:prstGeom prst="rect">
            <a:avLst/>
          </a:prstGeom>
          <a:solidFill>
            <a:srgbClr val="F4CC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660000"/>
                </a:solidFill>
                <a:latin typeface="Verdana"/>
                <a:ea typeface="Verdana"/>
                <a:cs typeface="Verdana"/>
                <a:sym typeface="Verdana"/>
              </a:rPr>
              <a:t>Altium Lead</a:t>
            </a:r>
            <a:endParaRPr b="1" sz="1200">
              <a:solidFill>
                <a:srgbClr val="660000"/>
              </a:solidFill>
              <a:latin typeface="Verdana"/>
              <a:ea typeface="Verdana"/>
              <a:cs typeface="Verdana"/>
              <a:sym typeface="Verdana"/>
            </a:endParaRPr>
          </a:p>
        </p:txBody>
      </p:sp>
      <p:sp>
        <p:nvSpPr>
          <p:cNvPr id="79" name="Google Shape;79;p15"/>
          <p:cNvSpPr txBox="1"/>
          <p:nvPr/>
        </p:nvSpPr>
        <p:spPr>
          <a:xfrm>
            <a:off x="7013475" y="1580300"/>
            <a:ext cx="1758000" cy="447300"/>
          </a:xfrm>
          <a:prstGeom prst="rect">
            <a:avLst/>
          </a:prstGeom>
          <a:solidFill>
            <a:srgbClr val="F4CC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660000"/>
                </a:solidFill>
                <a:latin typeface="Verdana"/>
                <a:ea typeface="Verdana"/>
                <a:cs typeface="Verdana"/>
                <a:sym typeface="Verdana"/>
              </a:rPr>
              <a:t>Programming Lead</a:t>
            </a:r>
            <a:endParaRPr b="1" sz="1200">
              <a:solidFill>
                <a:srgbClr val="660000"/>
              </a:solidFill>
              <a:latin typeface="Verdana"/>
              <a:ea typeface="Verdana"/>
              <a:cs typeface="Verdana"/>
              <a:sym typeface="Verdana"/>
            </a:endParaRPr>
          </a:p>
        </p:txBody>
      </p:sp>
      <p:pic>
        <p:nvPicPr>
          <p:cNvPr id="80" name="Google Shape;80;p15"/>
          <p:cNvPicPr preferRelativeResize="0"/>
          <p:nvPr/>
        </p:nvPicPr>
        <p:blipFill>
          <a:blip r:embed="rId3">
            <a:alphaModFix/>
          </a:blip>
          <a:stretch>
            <a:fillRect/>
          </a:stretch>
        </p:blipFill>
        <p:spPr>
          <a:xfrm>
            <a:off x="485650" y="2144150"/>
            <a:ext cx="1396299" cy="2255274"/>
          </a:xfrm>
          <a:prstGeom prst="rect">
            <a:avLst/>
          </a:prstGeom>
          <a:noFill/>
          <a:ln>
            <a:noFill/>
          </a:ln>
        </p:spPr>
      </p:pic>
      <p:sp>
        <p:nvSpPr>
          <p:cNvPr id="81" name="Google Shape;81;p15"/>
          <p:cNvSpPr txBox="1"/>
          <p:nvPr/>
        </p:nvSpPr>
        <p:spPr>
          <a:xfrm>
            <a:off x="304650" y="4480750"/>
            <a:ext cx="1758000" cy="39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a:latin typeface="Verdana"/>
                <a:ea typeface="Verdana"/>
                <a:cs typeface="Verdana"/>
                <a:sym typeface="Verdana"/>
              </a:rPr>
              <a:t>Brock Pereira</a:t>
            </a:r>
            <a:endParaRPr>
              <a:latin typeface="Verdana"/>
              <a:ea typeface="Verdana"/>
              <a:cs typeface="Verdana"/>
              <a:sym typeface="Verdana"/>
            </a:endParaRPr>
          </a:p>
          <a:p>
            <a:pPr indent="0" lvl="0" marL="0" rtl="0" algn="ctr">
              <a:spcBef>
                <a:spcPts val="0"/>
              </a:spcBef>
              <a:spcAft>
                <a:spcPts val="0"/>
              </a:spcAft>
              <a:buNone/>
            </a:pPr>
            <a:r>
              <a:rPr lang="en-US">
                <a:latin typeface="Verdana"/>
                <a:ea typeface="Verdana"/>
                <a:cs typeface="Verdana"/>
                <a:sym typeface="Verdana"/>
              </a:rPr>
              <a:t>EE</a:t>
            </a:r>
            <a:endParaRPr>
              <a:latin typeface="Verdana"/>
              <a:ea typeface="Verdana"/>
              <a:cs typeface="Verdana"/>
              <a:sym typeface="Verdana"/>
            </a:endParaRPr>
          </a:p>
        </p:txBody>
      </p:sp>
      <p:sp>
        <p:nvSpPr>
          <p:cNvPr id="82" name="Google Shape;82;p15"/>
          <p:cNvSpPr txBox="1"/>
          <p:nvPr/>
        </p:nvSpPr>
        <p:spPr>
          <a:xfrm>
            <a:off x="2531925" y="4480750"/>
            <a:ext cx="1758000" cy="39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a:latin typeface="Verdana"/>
                <a:ea typeface="Verdana"/>
                <a:cs typeface="Verdana"/>
                <a:sym typeface="Verdana"/>
              </a:rPr>
              <a:t>Benjamin Short</a:t>
            </a:r>
            <a:br>
              <a:rPr lang="en-US">
                <a:latin typeface="Verdana"/>
                <a:ea typeface="Verdana"/>
                <a:cs typeface="Verdana"/>
                <a:sym typeface="Verdana"/>
              </a:rPr>
            </a:br>
            <a:r>
              <a:rPr lang="en-US">
                <a:latin typeface="Verdana"/>
                <a:ea typeface="Verdana"/>
                <a:cs typeface="Verdana"/>
                <a:sym typeface="Verdana"/>
              </a:rPr>
              <a:t>CSE</a:t>
            </a:r>
            <a:endParaRPr>
              <a:latin typeface="Verdana"/>
              <a:ea typeface="Verdana"/>
              <a:cs typeface="Verdana"/>
              <a:sym typeface="Verdana"/>
            </a:endParaRPr>
          </a:p>
        </p:txBody>
      </p:sp>
      <p:sp>
        <p:nvSpPr>
          <p:cNvPr id="83" name="Google Shape;83;p15"/>
          <p:cNvSpPr txBox="1"/>
          <p:nvPr/>
        </p:nvSpPr>
        <p:spPr>
          <a:xfrm>
            <a:off x="4759200" y="4480750"/>
            <a:ext cx="1758000" cy="39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a:latin typeface="Verdana"/>
                <a:ea typeface="Verdana"/>
                <a:cs typeface="Verdana"/>
                <a:sym typeface="Verdana"/>
              </a:rPr>
              <a:t>Bradley Zylstra</a:t>
            </a:r>
            <a:br>
              <a:rPr lang="en-US">
                <a:latin typeface="Verdana"/>
                <a:ea typeface="Verdana"/>
                <a:cs typeface="Verdana"/>
                <a:sym typeface="Verdana"/>
              </a:rPr>
            </a:br>
            <a:r>
              <a:rPr lang="en-US">
                <a:latin typeface="Verdana"/>
                <a:ea typeface="Verdana"/>
                <a:cs typeface="Verdana"/>
                <a:sym typeface="Verdana"/>
              </a:rPr>
              <a:t>CSE</a:t>
            </a:r>
            <a:endParaRPr>
              <a:latin typeface="Verdana"/>
              <a:ea typeface="Verdana"/>
              <a:cs typeface="Verdana"/>
              <a:sym typeface="Verdana"/>
            </a:endParaRPr>
          </a:p>
        </p:txBody>
      </p:sp>
      <p:sp>
        <p:nvSpPr>
          <p:cNvPr id="84" name="Google Shape;84;p15"/>
          <p:cNvSpPr txBox="1"/>
          <p:nvPr/>
        </p:nvSpPr>
        <p:spPr>
          <a:xfrm>
            <a:off x="6986475" y="4480750"/>
            <a:ext cx="1758000" cy="39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a:latin typeface="Verdana"/>
                <a:ea typeface="Verdana"/>
                <a:cs typeface="Verdana"/>
                <a:sym typeface="Verdana"/>
              </a:rPr>
              <a:t>Paul Joseph</a:t>
            </a:r>
            <a:br>
              <a:rPr lang="en-US">
                <a:latin typeface="Verdana"/>
                <a:ea typeface="Verdana"/>
                <a:cs typeface="Verdana"/>
                <a:sym typeface="Verdana"/>
              </a:rPr>
            </a:br>
            <a:r>
              <a:rPr lang="en-US">
                <a:latin typeface="Verdana"/>
                <a:ea typeface="Verdana"/>
                <a:cs typeface="Verdana"/>
                <a:sym typeface="Verdana"/>
              </a:rPr>
              <a:t>CSE</a:t>
            </a:r>
            <a:endParaRPr>
              <a:latin typeface="Verdana"/>
              <a:ea typeface="Verdana"/>
              <a:cs typeface="Verdana"/>
              <a:sym typeface="Verdana"/>
            </a:endParaRPr>
          </a:p>
        </p:txBody>
      </p:sp>
      <p:pic>
        <p:nvPicPr>
          <p:cNvPr id="85" name="Google Shape;85;p15"/>
          <p:cNvPicPr preferRelativeResize="0"/>
          <p:nvPr/>
        </p:nvPicPr>
        <p:blipFill>
          <a:blip r:embed="rId4">
            <a:alphaModFix/>
          </a:blip>
          <a:stretch>
            <a:fillRect/>
          </a:stretch>
        </p:blipFill>
        <p:spPr>
          <a:xfrm>
            <a:off x="2563750" y="2126550"/>
            <a:ext cx="1694377" cy="2255251"/>
          </a:xfrm>
          <a:prstGeom prst="rect">
            <a:avLst/>
          </a:prstGeom>
          <a:noFill/>
          <a:ln>
            <a:noFill/>
          </a:ln>
        </p:spPr>
      </p:pic>
      <p:pic>
        <p:nvPicPr>
          <p:cNvPr id="86" name="Google Shape;86;p15"/>
          <p:cNvPicPr preferRelativeResize="0"/>
          <p:nvPr/>
        </p:nvPicPr>
        <p:blipFill>
          <a:blip r:embed="rId5">
            <a:alphaModFix/>
          </a:blip>
          <a:stretch>
            <a:fillRect/>
          </a:stretch>
        </p:blipFill>
        <p:spPr>
          <a:xfrm>
            <a:off x="7077100" y="2116975"/>
            <a:ext cx="1694375" cy="2274397"/>
          </a:xfrm>
          <a:prstGeom prst="rect">
            <a:avLst/>
          </a:prstGeom>
          <a:noFill/>
          <a:ln>
            <a:noFill/>
          </a:ln>
        </p:spPr>
      </p:pic>
      <p:pic>
        <p:nvPicPr>
          <p:cNvPr id="87" name="Google Shape;87;p15"/>
          <p:cNvPicPr preferRelativeResize="0"/>
          <p:nvPr/>
        </p:nvPicPr>
        <p:blipFill>
          <a:blip r:embed="rId6">
            <a:alphaModFix/>
          </a:blip>
          <a:stretch>
            <a:fillRect/>
          </a:stretch>
        </p:blipFill>
        <p:spPr>
          <a:xfrm>
            <a:off x="4584225" y="2267400"/>
            <a:ext cx="2166763" cy="19735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33"/>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Hardware / Software (Current)</a:t>
            </a:r>
            <a:endParaRPr/>
          </a:p>
        </p:txBody>
      </p:sp>
      <p:sp>
        <p:nvSpPr>
          <p:cNvPr id="198" name="Google Shape;198;p33"/>
          <p:cNvSpPr txBox="1"/>
          <p:nvPr>
            <p:ph idx="1" type="body"/>
          </p:nvPr>
        </p:nvSpPr>
        <p:spPr>
          <a:xfrm>
            <a:off x="381000" y="1371600"/>
            <a:ext cx="3348900" cy="4495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b="1" lang="en-US"/>
              <a:t>Hardware:</a:t>
            </a:r>
            <a:endParaRPr/>
          </a:p>
          <a:p>
            <a:pPr indent="-342900" lvl="0" marL="457200" rtl="0" algn="l">
              <a:spcBef>
                <a:spcPts val="360"/>
              </a:spcBef>
              <a:spcAft>
                <a:spcPts val="0"/>
              </a:spcAft>
              <a:buSzPts val="1800"/>
              <a:buChar char="●"/>
            </a:pPr>
            <a:r>
              <a:rPr lang="en-US"/>
              <a:t>ADC</a:t>
            </a:r>
            <a:endParaRPr/>
          </a:p>
          <a:p>
            <a:pPr indent="-342900" lvl="0" marL="457200" rtl="0" algn="l">
              <a:spcBef>
                <a:spcPts val="0"/>
              </a:spcBef>
              <a:spcAft>
                <a:spcPts val="0"/>
              </a:spcAft>
              <a:buSzPts val="1800"/>
              <a:buChar char="●"/>
            </a:pPr>
            <a:r>
              <a:rPr lang="en-US"/>
              <a:t>Amplifier x2</a:t>
            </a:r>
            <a:endParaRPr/>
          </a:p>
          <a:p>
            <a:pPr indent="-342900" lvl="0" marL="457200" rtl="0" algn="l">
              <a:spcBef>
                <a:spcPts val="0"/>
              </a:spcBef>
              <a:spcAft>
                <a:spcPts val="0"/>
              </a:spcAft>
              <a:buSzPts val="1800"/>
              <a:buChar char="●"/>
            </a:pPr>
            <a:r>
              <a:rPr lang="en-US"/>
              <a:t>Microcontroller</a:t>
            </a:r>
            <a:endParaRPr/>
          </a:p>
          <a:p>
            <a:pPr indent="-342900" lvl="0" marL="457200" rtl="0" algn="l">
              <a:spcBef>
                <a:spcPts val="0"/>
              </a:spcBef>
              <a:spcAft>
                <a:spcPts val="0"/>
              </a:spcAft>
              <a:buSzPts val="1800"/>
              <a:buChar char="●"/>
            </a:pPr>
            <a:r>
              <a:rPr lang="en-US"/>
              <a:t>Near IR Camera</a:t>
            </a:r>
            <a:endParaRPr/>
          </a:p>
          <a:p>
            <a:pPr indent="-342900" lvl="0" marL="457200" rtl="0" algn="l">
              <a:spcBef>
                <a:spcPts val="0"/>
              </a:spcBef>
              <a:spcAft>
                <a:spcPts val="0"/>
              </a:spcAft>
              <a:buSzPts val="1800"/>
              <a:buChar char="●"/>
            </a:pPr>
            <a:r>
              <a:rPr lang="en-US"/>
              <a:t>Raspberry Pi</a:t>
            </a:r>
            <a:endParaRPr/>
          </a:p>
          <a:p>
            <a:pPr indent="0" lvl="0" marL="0" rtl="0" algn="l">
              <a:spcBef>
                <a:spcPts val="360"/>
              </a:spcBef>
              <a:spcAft>
                <a:spcPts val="0"/>
              </a:spcAft>
              <a:buNone/>
            </a:pPr>
            <a:r>
              <a:t/>
            </a:r>
            <a:endParaRPr/>
          </a:p>
        </p:txBody>
      </p:sp>
      <p:sp>
        <p:nvSpPr>
          <p:cNvPr id="199" name="Google Shape;199;p33"/>
          <p:cNvSpPr txBox="1"/>
          <p:nvPr>
            <p:ph idx="1" type="body"/>
          </p:nvPr>
        </p:nvSpPr>
        <p:spPr>
          <a:xfrm>
            <a:off x="4884025" y="1371600"/>
            <a:ext cx="3348900" cy="4495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b="1" lang="en-US"/>
              <a:t>Software</a:t>
            </a:r>
            <a:r>
              <a:rPr b="1" lang="en-US"/>
              <a:t>:</a:t>
            </a:r>
            <a:endParaRPr/>
          </a:p>
          <a:p>
            <a:pPr indent="-342900" lvl="0" marL="457200" rtl="0" algn="l">
              <a:spcBef>
                <a:spcPts val="360"/>
              </a:spcBef>
              <a:spcAft>
                <a:spcPts val="0"/>
              </a:spcAft>
              <a:buSzPts val="1800"/>
              <a:buChar char="●"/>
            </a:pPr>
            <a:r>
              <a:rPr lang="en-US"/>
              <a:t>Python </a:t>
            </a:r>
            <a:endParaRPr/>
          </a:p>
          <a:p>
            <a:pPr indent="-342900" lvl="0" marL="457200" rtl="0" algn="l">
              <a:spcBef>
                <a:spcPts val="0"/>
              </a:spcBef>
              <a:spcAft>
                <a:spcPts val="0"/>
              </a:spcAft>
              <a:buSzPts val="1800"/>
              <a:buChar char="●"/>
            </a:pPr>
            <a:r>
              <a:rPr lang="en-US"/>
              <a:t>Flask</a:t>
            </a:r>
            <a:endParaRPr/>
          </a:p>
          <a:p>
            <a:pPr indent="-342900" lvl="0" marL="457200" rtl="0" algn="l">
              <a:spcBef>
                <a:spcPts val="0"/>
              </a:spcBef>
              <a:spcAft>
                <a:spcPts val="0"/>
              </a:spcAft>
              <a:buSzPts val="1800"/>
              <a:buChar char="●"/>
            </a:pPr>
            <a:r>
              <a:rPr lang="en-US"/>
              <a:t>PostgreSQL</a:t>
            </a:r>
            <a:endParaRPr/>
          </a:p>
          <a:p>
            <a:pPr indent="-342900" lvl="0" marL="457200" rtl="0" algn="l">
              <a:spcBef>
                <a:spcPts val="0"/>
              </a:spcBef>
              <a:spcAft>
                <a:spcPts val="0"/>
              </a:spcAft>
              <a:buSzPts val="1800"/>
              <a:buChar char="●"/>
            </a:pPr>
            <a:r>
              <a:rPr lang="en-US"/>
              <a:t>SQLAlchemy</a:t>
            </a:r>
            <a:endParaRPr/>
          </a:p>
          <a:p>
            <a:pPr indent="-342900" lvl="0" marL="457200" rtl="0" algn="l">
              <a:spcBef>
                <a:spcPts val="0"/>
              </a:spcBef>
              <a:spcAft>
                <a:spcPts val="0"/>
              </a:spcAft>
              <a:buSzPts val="1800"/>
              <a:buChar char="●"/>
            </a:pPr>
            <a:r>
              <a:rPr lang="en-US"/>
              <a:t>Postman</a:t>
            </a:r>
            <a:endParaRPr/>
          </a:p>
          <a:p>
            <a:pPr indent="-342900" lvl="0" marL="457200" rtl="0" algn="l">
              <a:spcBef>
                <a:spcPts val="0"/>
              </a:spcBef>
              <a:spcAft>
                <a:spcPts val="0"/>
              </a:spcAft>
              <a:buSzPts val="1800"/>
              <a:buChar char="●"/>
            </a:pPr>
            <a:r>
              <a:rPr lang="en-US"/>
              <a:t>Netvfy VPN</a:t>
            </a:r>
            <a:endParaRPr/>
          </a:p>
          <a:p>
            <a:pPr indent="-342900" lvl="0" marL="457200" rtl="0" algn="l">
              <a:spcBef>
                <a:spcPts val="0"/>
              </a:spcBef>
              <a:spcAft>
                <a:spcPts val="0"/>
              </a:spcAft>
              <a:buSzPts val="1800"/>
              <a:buChar char="●"/>
            </a:pPr>
            <a:r>
              <a:rPr lang="en-US"/>
              <a:t>OpenCV</a:t>
            </a:r>
            <a:endParaRPr/>
          </a:p>
          <a:p>
            <a:pPr indent="0" lvl="0" marL="0" rtl="0" algn="l">
              <a:spcBef>
                <a:spcPts val="360"/>
              </a:spcBef>
              <a:spcAft>
                <a:spcPts val="0"/>
              </a:spcAft>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4"/>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Hardware / Software (Planned)</a:t>
            </a:r>
            <a:endParaRPr/>
          </a:p>
        </p:txBody>
      </p:sp>
      <p:sp>
        <p:nvSpPr>
          <p:cNvPr id="205" name="Google Shape;205;p34"/>
          <p:cNvSpPr txBox="1"/>
          <p:nvPr>
            <p:ph idx="1" type="body"/>
          </p:nvPr>
        </p:nvSpPr>
        <p:spPr>
          <a:xfrm>
            <a:off x="381000" y="1371600"/>
            <a:ext cx="3552300" cy="4495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b="1" lang="en-US"/>
              <a:t>Hardware:</a:t>
            </a:r>
            <a:endParaRPr/>
          </a:p>
          <a:p>
            <a:pPr indent="-342900" lvl="0" marL="457200" rtl="0" algn="l">
              <a:spcBef>
                <a:spcPts val="360"/>
              </a:spcBef>
              <a:spcAft>
                <a:spcPts val="0"/>
              </a:spcAft>
              <a:buSzPts val="1800"/>
              <a:buChar char="●"/>
            </a:pPr>
            <a:r>
              <a:rPr lang="en-US"/>
              <a:t>ADC</a:t>
            </a:r>
            <a:endParaRPr/>
          </a:p>
          <a:p>
            <a:pPr indent="-342900" lvl="0" marL="457200" rtl="0" algn="l">
              <a:spcBef>
                <a:spcPts val="0"/>
              </a:spcBef>
              <a:spcAft>
                <a:spcPts val="0"/>
              </a:spcAft>
              <a:buSzPts val="1800"/>
              <a:buChar char="●"/>
            </a:pPr>
            <a:r>
              <a:rPr lang="en-US"/>
              <a:t>Amplifier x2</a:t>
            </a:r>
            <a:endParaRPr/>
          </a:p>
          <a:p>
            <a:pPr indent="-342900" lvl="0" marL="457200" rtl="0" algn="l">
              <a:spcBef>
                <a:spcPts val="0"/>
              </a:spcBef>
              <a:spcAft>
                <a:spcPts val="0"/>
              </a:spcAft>
              <a:buSzPts val="1800"/>
              <a:buChar char="●"/>
            </a:pPr>
            <a:r>
              <a:rPr lang="en-US"/>
              <a:t>Microcontroller</a:t>
            </a:r>
            <a:endParaRPr/>
          </a:p>
          <a:p>
            <a:pPr indent="-342900" lvl="0" marL="457200" rtl="0" algn="l">
              <a:spcBef>
                <a:spcPts val="0"/>
              </a:spcBef>
              <a:spcAft>
                <a:spcPts val="0"/>
              </a:spcAft>
              <a:buSzPts val="1800"/>
              <a:buChar char="●"/>
            </a:pPr>
            <a:r>
              <a:rPr lang="en-US"/>
              <a:t>Near IR Camera</a:t>
            </a:r>
            <a:endParaRPr/>
          </a:p>
          <a:p>
            <a:pPr indent="-342900" lvl="0" marL="457200" rtl="0" algn="l">
              <a:spcBef>
                <a:spcPts val="0"/>
              </a:spcBef>
              <a:spcAft>
                <a:spcPts val="0"/>
              </a:spcAft>
              <a:buSzPts val="1800"/>
              <a:buChar char="●"/>
            </a:pPr>
            <a:r>
              <a:rPr lang="en-US"/>
              <a:t>Light Emitter</a:t>
            </a:r>
            <a:endParaRPr/>
          </a:p>
          <a:p>
            <a:pPr indent="-342900" lvl="0" marL="457200" rtl="0" algn="l">
              <a:spcBef>
                <a:spcPts val="0"/>
              </a:spcBef>
              <a:spcAft>
                <a:spcPts val="0"/>
              </a:spcAft>
              <a:buSzPts val="1800"/>
              <a:buChar char="●"/>
            </a:pPr>
            <a:r>
              <a:rPr lang="en-US"/>
              <a:t>5V Regulator</a:t>
            </a:r>
            <a:endParaRPr/>
          </a:p>
          <a:p>
            <a:pPr indent="-342900" lvl="0" marL="457200" rtl="0" algn="l">
              <a:spcBef>
                <a:spcPts val="0"/>
              </a:spcBef>
              <a:spcAft>
                <a:spcPts val="0"/>
              </a:spcAft>
              <a:buSzPts val="1800"/>
              <a:buChar char="●"/>
            </a:pPr>
            <a:r>
              <a:rPr lang="en-US"/>
              <a:t>Photobeam</a:t>
            </a:r>
            <a:endParaRPr/>
          </a:p>
          <a:p>
            <a:pPr indent="-342900" lvl="0" marL="457200" rtl="0" algn="l">
              <a:spcBef>
                <a:spcPts val="0"/>
              </a:spcBef>
              <a:spcAft>
                <a:spcPts val="0"/>
              </a:spcAft>
              <a:buSzPts val="1800"/>
              <a:buChar char="●"/>
            </a:pPr>
            <a:r>
              <a:rPr lang="en-US"/>
              <a:t>Load-cell</a:t>
            </a:r>
            <a:endParaRPr/>
          </a:p>
          <a:p>
            <a:pPr indent="-342900" lvl="0" marL="457200" rtl="0" algn="l">
              <a:spcBef>
                <a:spcPts val="0"/>
              </a:spcBef>
              <a:spcAft>
                <a:spcPts val="0"/>
              </a:spcAft>
              <a:buSzPts val="1800"/>
              <a:buChar char="●"/>
            </a:pPr>
            <a:r>
              <a:rPr lang="en-US"/>
              <a:t>Touch Sensor</a:t>
            </a:r>
            <a:endParaRPr/>
          </a:p>
          <a:p>
            <a:pPr indent="-342900" lvl="0" marL="457200" rtl="0" algn="l">
              <a:spcBef>
                <a:spcPts val="0"/>
              </a:spcBef>
              <a:spcAft>
                <a:spcPts val="0"/>
              </a:spcAft>
              <a:buSzPts val="1800"/>
              <a:buChar char="●"/>
            </a:pPr>
            <a:r>
              <a:rPr lang="en-US"/>
              <a:t>Raspberry Pi</a:t>
            </a:r>
            <a:endParaRPr/>
          </a:p>
        </p:txBody>
      </p:sp>
      <p:sp>
        <p:nvSpPr>
          <p:cNvPr id="206" name="Google Shape;206;p34"/>
          <p:cNvSpPr txBox="1"/>
          <p:nvPr>
            <p:ph idx="1" type="body"/>
          </p:nvPr>
        </p:nvSpPr>
        <p:spPr>
          <a:xfrm>
            <a:off x="4884050" y="1371600"/>
            <a:ext cx="3552300" cy="4495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b="1" lang="en-US"/>
              <a:t>Software</a:t>
            </a:r>
            <a:r>
              <a:rPr b="1" lang="en-US"/>
              <a:t>:</a:t>
            </a:r>
            <a:endParaRPr/>
          </a:p>
          <a:p>
            <a:pPr indent="-342900" lvl="0" marL="457200" rtl="0" algn="l">
              <a:spcBef>
                <a:spcPts val="360"/>
              </a:spcBef>
              <a:spcAft>
                <a:spcPts val="0"/>
              </a:spcAft>
              <a:buSzPts val="1800"/>
              <a:buChar char="●"/>
            </a:pPr>
            <a:r>
              <a:rPr lang="en-US"/>
              <a:t>Python </a:t>
            </a:r>
            <a:endParaRPr/>
          </a:p>
          <a:p>
            <a:pPr indent="-342900" lvl="0" marL="457200" rtl="0" algn="l">
              <a:spcBef>
                <a:spcPts val="0"/>
              </a:spcBef>
              <a:spcAft>
                <a:spcPts val="0"/>
              </a:spcAft>
              <a:buSzPts val="1800"/>
              <a:buChar char="●"/>
            </a:pPr>
            <a:r>
              <a:rPr lang="en-US"/>
              <a:t>Flask</a:t>
            </a:r>
            <a:endParaRPr/>
          </a:p>
          <a:p>
            <a:pPr indent="-342900" lvl="0" marL="457200" rtl="0" algn="l">
              <a:spcBef>
                <a:spcPts val="0"/>
              </a:spcBef>
              <a:spcAft>
                <a:spcPts val="0"/>
              </a:spcAft>
              <a:buSzPts val="1800"/>
              <a:buChar char="●"/>
            </a:pPr>
            <a:r>
              <a:rPr lang="en-US"/>
              <a:t>OpenCV</a:t>
            </a:r>
            <a:endParaRPr/>
          </a:p>
          <a:p>
            <a:pPr indent="-342900" lvl="0" marL="457200" rtl="0" algn="l">
              <a:spcBef>
                <a:spcPts val="0"/>
              </a:spcBef>
              <a:spcAft>
                <a:spcPts val="0"/>
              </a:spcAft>
              <a:buSzPts val="1800"/>
              <a:buChar char="●"/>
            </a:pPr>
            <a:r>
              <a:rPr lang="en-US"/>
              <a:t>PostgreSQL</a:t>
            </a:r>
            <a:endParaRPr/>
          </a:p>
          <a:p>
            <a:pPr indent="-342900" lvl="0" marL="457200" rtl="0" algn="l">
              <a:spcBef>
                <a:spcPts val="0"/>
              </a:spcBef>
              <a:spcAft>
                <a:spcPts val="0"/>
              </a:spcAft>
              <a:buSzPts val="1800"/>
              <a:buChar char="●"/>
            </a:pPr>
            <a:r>
              <a:rPr lang="en-US"/>
              <a:t>SQLAlchemy</a:t>
            </a:r>
            <a:endParaRPr/>
          </a:p>
          <a:p>
            <a:pPr indent="-342900" lvl="0" marL="457200" rtl="0" algn="l">
              <a:spcBef>
                <a:spcPts val="0"/>
              </a:spcBef>
              <a:spcAft>
                <a:spcPts val="0"/>
              </a:spcAft>
              <a:buSzPts val="1800"/>
              <a:buChar char="●"/>
            </a:pPr>
            <a:r>
              <a:rPr lang="en-US"/>
              <a:t>AngularJS</a:t>
            </a:r>
            <a:endParaRPr/>
          </a:p>
          <a:p>
            <a:pPr indent="-342900" lvl="0" marL="457200" rtl="0" algn="l">
              <a:spcBef>
                <a:spcPts val="0"/>
              </a:spcBef>
              <a:spcAft>
                <a:spcPts val="0"/>
              </a:spcAft>
              <a:buSzPts val="1800"/>
              <a:buChar char="●"/>
            </a:pPr>
            <a:r>
              <a:rPr lang="en-US"/>
              <a:t>Netvfy VPN</a:t>
            </a:r>
            <a:endParaRPr/>
          </a:p>
          <a:p>
            <a:pPr indent="0" lvl="0" marL="457200" rtl="0" algn="l">
              <a:spcBef>
                <a:spcPts val="360"/>
              </a:spcBef>
              <a:spcAft>
                <a:spcPts val="0"/>
              </a:spcAft>
              <a:buNone/>
            </a:pPr>
            <a:r>
              <a:t/>
            </a:r>
            <a:endParaRPr/>
          </a:p>
          <a:p>
            <a:pPr indent="0" lvl="0" marL="457200" rtl="0" algn="l">
              <a:spcBef>
                <a:spcPts val="360"/>
              </a:spcBef>
              <a:spcAft>
                <a:spcPts val="0"/>
              </a:spcAft>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35"/>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Custom Hardware</a:t>
            </a:r>
            <a:endParaRPr/>
          </a:p>
        </p:txBody>
      </p:sp>
      <p:sp>
        <p:nvSpPr>
          <p:cNvPr id="212" name="Google Shape;212;p35"/>
          <p:cNvSpPr txBox="1"/>
          <p:nvPr>
            <p:ph idx="1" type="body"/>
          </p:nvPr>
        </p:nvSpPr>
        <p:spPr>
          <a:xfrm>
            <a:off x="381000" y="1371600"/>
            <a:ext cx="8153400" cy="4495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PCB with:</a:t>
            </a:r>
            <a:endParaRPr/>
          </a:p>
          <a:p>
            <a:pPr indent="-342900" lvl="0" marL="457200" rtl="0" algn="l">
              <a:spcBef>
                <a:spcPts val="360"/>
              </a:spcBef>
              <a:spcAft>
                <a:spcPts val="0"/>
              </a:spcAft>
              <a:buSzPts val="1800"/>
              <a:buChar char="●"/>
            </a:pPr>
            <a:r>
              <a:rPr lang="en-US"/>
              <a:t>Microcontroller</a:t>
            </a:r>
            <a:endParaRPr/>
          </a:p>
          <a:p>
            <a:pPr indent="0" lvl="0" marL="0" rtl="0" algn="l">
              <a:spcBef>
                <a:spcPts val="360"/>
              </a:spcBef>
              <a:spcAft>
                <a:spcPts val="0"/>
              </a:spcAft>
              <a:buNone/>
            </a:pPr>
            <a:r>
              <a:t/>
            </a:r>
            <a:endParaRPr/>
          </a:p>
          <a:p>
            <a:pPr indent="-342900" lvl="0" marL="457200" rtl="0" algn="l">
              <a:spcBef>
                <a:spcPts val="360"/>
              </a:spcBef>
              <a:spcAft>
                <a:spcPts val="0"/>
              </a:spcAft>
              <a:buSzPts val="1800"/>
              <a:buChar char="●"/>
            </a:pPr>
            <a:r>
              <a:rPr lang="en-US"/>
              <a:t>Voltage Regulators</a:t>
            </a:r>
            <a:endParaRPr/>
          </a:p>
          <a:p>
            <a:pPr indent="0" lvl="0" marL="0" rtl="0" algn="l">
              <a:spcBef>
                <a:spcPts val="360"/>
              </a:spcBef>
              <a:spcAft>
                <a:spcPts val="0"/>
              </a:spcAft>
              <a:buNone/>
            </a:pPr>
            <a:r>
              <a:t/>
            </a:r>
            <a:endParaRPr/>
          </a:p>
          <a:p>
            <a:pPr indent="-342900" lvl="0" marL="457200" rtl="0" algn="l">
              <a:spcBef>
                <a:spcPts val="360"/>
              </a:spcBef>
              <a:spcAft>
                <a:spcPts val="0"/>
              </a:spcAft>
              <a:buSzPts val="1800"/>
              <a:buChar char="●"/>
            </a:pPr>
            <a:r>
              <a:rPr lang="en-US"/>
              <a:t>Analog to Digital Converters</a:t>
            </a:r>
            <a:endParaRPr/>
          </a:p>
          <a:p>
            <a:pPr indent="0" lvl="0" marL="0" rtl="0" algn="l">
              <a:spcBef>
                <a:spcPts val="360"/>
              </a:spcBef>
              <a:spcAft>
                <a:spcPts val="0"/>
              </a:spcAft>
              <a:buNone/>
            </a:pPr>
            <a:r>
              <a:t/>
            </a:r>
            <a:endParaRPr/>
          </a:p>
          <a:p>
            <a:pPr indent="-342900" lvl="0" marL="457200" rtl="0" algn="l">
              <a:spcBef>
                <a:spcPts val="360"/>
              </a:spcBef>
              <a:spcAft>
                <a:spcPts val="0"/>
              </a:spcAft>
              <a:buSzPts val="1800"/>
              <a:buChar char="●"/>
            </a:pPr>
            <a:r>
              <a:rPr lang="en-US"/>
              <a:t>Sensor Connectors</a:t>
            </a:r>
            <a:endParaRPr/>
          </a:p>
          <a:p>
            <a:pPr indent="0" lvl="0" marL="0" rtl="0" algn="l">
              <a:spcBef>
                <a:spcPts val="360"/>
              </a:spcBef>
              <a:spcAft>
                <a:spcPts val="0"/>
              </a:spcAft>
              <a:buNone/>
            </a:pPr>
            <a:r>
              <a:t/>
            </a:r>
            <a:endParaRPr/>
          </a:p>
          <a:p>
            <a:pPr indent="-342900" lvl="0" marL="457200" rtl="0" algn="l">
              <a:spcBef>
                <a:spcPts val="360"/>
              </a:spcBef>
              <a:spcAft>
                <a:spcPts val="0"/>
              </a:spcAft>
              <a:buSzPts val="1800"/>
              <a:buChar char="●"/>
            </a:pPr>
            <a:r>
              <a:rPr lang="en-US"/>
              <a:t>Amplifiers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36"/>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FPR - Single Board Computer</a:t>
            </a:r>
            <a:endParaRPr/>
          </a:p>
        </p:txBody>
      </p:sp>
      <p:sp>
        <p:nvSpPr>
          <p:cNvPr id="218" name="Google Shape;218;p36"/>
          <p:cNvSpPr txBox="1"/>
          <p:nvPr>
            <p:ph idx="1" type="body"/>
          </p:nvPr>
        </p:nvSpPr>
        <p:spPr>
          <a:xfrm>
            <a:off x="381000" y="1371600"/>
            <a:ext cx="8153400" cy="4495800"/>
          </a:xfrm>
          <a:prstGeom prst="rect">
            <a:avLst/>
          </a:prstGeom>
        </p:spPr>
        <p:txBody>
          <a:bodyPr anchorCtr="0" anchor="t" bIns="44450" lIns="90475" spcFirstLastPara="1" rIns="90475" wrap="square" tIns="44450">
            <a:noAutofit/>
          </a:bodyPr>
          <a:lstStyle/>
          <a:p>
            <a:pPr indent="-342900" lvl="0" marL="457200" rtl="0" algn="l">
              <a:spcBef>
                <a:spcPts val="360"/>
              </a:spcBef>
              <a:spcAft>
                <a:spcPts val="0"/>
              </a:spcAft>
              <a:buSzPts val="1800"/>
              <a:buChar char="●"/>
            </a:pPr>
            <a:r>
              <a:rPr lang="en-US"/>
              <a:t>Raspberry Pi</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37"/>
          <p:cNvSpPr/>
          <p:nvPr/>
        </p:nvSpPr>
        <p:spPr>
          <a:xfrm>
            <a:off x="0" y="563825"/>
            <a:ext cx="9144000" cy="59769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37"/>
          <p:cNvSpPr txBox="1"/>
          <p:nvPr>
            <p:ph type="title"/>
          </p:nvPr>
        </p:nvSpPr>
        <p:spPr>
          <a:xfrm>
            <a:off x="233125" y="441850"/>
            <a:ext cx="8910900" cy="5556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Expenditures - Current</a:t>
            </a:r>
            <a:endParaRPr/>
          </a:p>
        </p:txBody>
      </p:sp>
      <p:graphicFrame>
        <p:nvGraphicFramePr>
          <p:cNvPr id="225" name="Google Shape;225;p37"/>
          <p:cNvGraphicFramePr/>
          <p:nvPr/>
        </p:nvGraphicFramePr>
        <p:xfrm>
          <a:off x="1104900" y="1077425"/>
          <a:ext cx="3000000" cy="3000000"/>
        </p:xfrm>
        <a:graphic>
          <a:graphicData uri="http://schemas.openxmlformats.org/drawingml/2006/table">
            <a:tbl>
              <a:tblPr>
                <a:noFill/>
                <a:tableStyleId>{FCACF7A7-3220-4DBF-BD8C-A11A1F38C640}</a:tableStyleId>
              </a:tblPr>
              <a:tblGrid>
                <a:gridCol w="1809750"/>
                <a:gridCol w="1809750"/>
                <a:gridCol w="1809750"/>
                <a:gridCol w="1809750"/>
              </a:tblGrid>
              <a:tr h="321875">
                <a:tc>
                  <a:txBody>
                    <a:bodyPr/>
                    <a:lstStyle/>
                    <a:p>
                      <a:pPr indent="0" lvl="0" marL="0" rtl="0" algn="l">
                        <a:spcBef>
                          <a:spcPts val="0"/>
                        </a:spcBef>
                        <a:spcAft>
                          <a:spcPts val="0"/>
                        </a:spcAft>
                        <a:buNone/>
                      </a:pPr>
                      <a:r>
                        <a:rPr b="1" lang="en-US" sz="1000"/>
                        <a:t>Subsystem</a:t>
                      </a:r>
                      <a:endParaRPr b="1" sz="1000">
                        <a:solidFill>
                          <a:schemeClr val="dk1"/>
                        </a:solidFill>
                      </a:endParaRPr>
                    </a:p>
                  </a:txBody>
                  <a:tcPr marT="91425" marB="91425" marR="91425" marL="91425">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sz="1000"/>
                    </a:p>
                  </a:txBody>
                  <a:tcPr marT="91425" marB="91425" marR="91425" marL="91425">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rPr b="1" lang="en-US" sz="1000"/>
                        <a:t>Cost</a:t>
                      </a:r>
                      <a:endParaRPr b="1" sz="1000"/>
                    </a:p>
                  </a:txBody>
                  <a:tcPr marT="91425" marB="91425" marR="91425" marL="91425">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rPr b="1" lang="en-US" sz="1000"/>
                        <a:t>Total</a:t>
                      </a:r>
                      <a:endParaRPr b="1" sz="1000"/>
                    </a:p>
                  </a:txBody>
                  <a:tcPr marT="91425" marB="91425" marR="91425" marL="91425">
                    <a:lnB cap="flat" cmpd="sng" w="19050">
                      <a:solidFill>
                        <a:srgbClr val="9E9E9E"/>
                      </a:solidFill>
                      <a:prstDash val="solid"/>
                      <a:round/>
                      <a:headEnd len="sm" w="sm" type="none"/>
                      <a:tailEnd len="sm" w="sm" type="none"/>
                    </a:lnB>
                    <a:solidFill>
                      <a:srgbClr val="CCCCCC"/>
                    </a:solidFill>
                  </a:tcPr>
                </a:tc>
              </a:tr>
              <a:tr h="232375">
                <a:tc>
                  <a:txBody>
                    <a:bodyPr/>
                    <a:lstStyle/>
                    <a:p>
                      <a:pPr indent="0" lvl="0" marL="0" rtl="0" algn="l">
                        <a:spcBef>
                          <a:spcPts val="0"/>
                        </a:spcBef>
                        <a:spcAft>
                          <a:spcPts val="0"/>
                        </a:spcAft>
                        <a:buNone/>
                      </a:pPr>
                      <a:r>
                        <a:rPr b="1" lang="en-US" sz="1000">
                          <a:solidFill>
                            <a:schemeClr val="dk1"/>
                          </a:solidFill>
                        </a:rPr>
                        <a:t>Sensor System</a:t>
                      </a:r>
                      <a:endParaRPr b="1"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$34.05</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93C47D"/>
                    </a:solidFill>
                  </a:tcPr>
                </a:tc>
              </a:tr>
              <a:tr h="232375">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Arduino UNO</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$22.95</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r>
              <a:tr h="200550">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ADC</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$9.20</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r>
              <a:tr h="200550">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5V Voltage Regulators</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$1.90</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r>
              <a:tr h="243000">
                <a:tc>
                  <a:txBody>
                    <a:bodyPr/>
                    <a:lstStyle/>
                    <a:p>
                      <a:pPr indent="0" lvl="0" marL="0" rtl="0" algn="l">
                        <a:spcBef>
                          <a:spcPts val="0"/>
                        </a:spcBef>
                        <a:spcAft>
                          <a:spcPts val="0"/>
                        </a:spcAft>
                        <a:buClr>
                          <a:schemeClr val="dk1"/>
                        </a:buClr>
                        <a:buSzPts val="1100"/>
                        <a:buFont typeface="Arial"/>
                        <a:buNone/>
                      </a:pPr>
                      <a:r>
                        <a:rPr b="1" lang="en-US" sz="1000"/>
                        <a:t>Camera System</a:t>
                      </a:r>
                      <a:endParaRPr b="1"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en-US" sz="1000"/>
                        <a:t>$83.98</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99999"/>
                      </a:solidFill>
                      <a:prstDash val="solid"/>
                      <a:round/>
                      <a:headEnd len="sm" w="sm" type="none"/>
                      <a:tailEnd len="sm" w="sm" type="none"/>
                    </a:lnB>
                    <a:solidFill>
                      <a:srgbClr val="9FC5E8"/>
                    </a:solidFill>
                  </a:tcPr>
                </a:tc>
              </a:tr>
              <a:tr h="100000">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en-US" sz="1000"/>
                        <a:t>Raspberry Pi+SD Card</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en-US" sz="1000"/>
                        <a:t>$57.49</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r>
              <a:tr h="100000">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en-US" sz="1000"/>
                        <a:t>IR Camera + wide lens</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en-US" sz="1000"/>
                        <a:t>$16.99</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r>
              <a:tr h="168675">
                <a:tc>
                  <a:txBody>
                    <a:bodyPr/>
                    <a:lstStyle/>
                    <a:p>
                      <a:pPr indent="0" lvl="0" marL="0" rtl="0" algn="l">
                        <a:spcBef>
                          <a:spcPts val="0"/>
                        </a:spcBef>
                        <a:spcAft>
                          <a:spcPts val="0"/>
                        </a:spcAft>
                        <a:buClr>
                          <a:schemeClr val="dk1"/>
                        </a:buClr>
                        <a:buSzPts val="1100"/>
                        <a:buFont typeface="Arial"/>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en-US" sz="1000"/>
                        <a:t>IR LEDs</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en-US" sz="1000"/>
                        <a:t>$9.50</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r>
              <a:tr h="147450">
                <a:tc>
                  <a:txBody>
                    <a:bodyPr/>
                    <a:lstStyle/>
                    <a:p>
                      <a:pPr indent="0" lvl="0" marL="0" rtl="0" algn="l">
                        <a:spcBef>
                          <a:spcPts val="0"/>
                        </a:spcBef>
                        <a:spcAft>
                          <a:spcPts val="0"/>
                        </a:spcAft>
                        <a:buNone/>
                      </a:pPr>
                      <a:r>
                        <a:rPr b="1" lang="en-US" sz="1000"/>
                        <a:t>Miscellaneous</a:t>
                      </a:r>
                      <a:endParaRPr b="1"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$24.08</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E9E9E"/>
                      </a:solidFill>
                      <a:prstDash val="solid"/>
                      <a:round/>
                      <a:headEnd len="sm" w="sm" type="none"/>
                      <a:tailEnd len="sm" w="sm" type="none"/>
                    </a:lnB>
                    <a:solidFill>
                      <a:srgbClr val="B4A7D6"/>
                    </a:solidFill>
                  </a:tcPr>
                </a:tc>
              </a:tr>
              <a:tr h="115600">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Shipping Costs</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$12.08</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r>
              <a:tr h="126225">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Breadboards</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$10.00</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r>
              <a:tr h="126225">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DB-15 Breakout Board</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$2.00</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r>
              <a:tr h="126225">
                <a:tc>
                  <a:txBody>
                    <a:bodyPr/>
                    <a:lstStyle/>
                    <a:p>
                      <a:pPr indent="0" lvl="0" marL="0" rtl="0" algn="l">
                        <a:spcBef>
                          <a:spcPts val="0"/>
                        </a:spcBef>
                        <a:spcAft>
                          <a:spcPts val="0"/>
                        </a:spcAft>
                        <a:buNone/>
                      </a:pPr>
                      <a:r>
                        <a:rPr b="1" lang="en-US" sz="1000"/>
                        <a:t>Grand Total</a:t>
                      </a:r>
                      <a:endParaRPr b="1"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rPr lang="en-US" sz="1000"/>
                        <a:t>$142.11</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7B7B7"/>
                    </a:solid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38"/>
          <p:cNvSpPr/>
          <p:nvPr/>
        </p:nvSpPr>
        <p:spPr>
          <a:xfrm>
            <a:off x="0" y="563825"/>
            <a:ext cx="9144000" cy="59769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38"/>
          <p:cNvSpPr txBox="1"/>
          <p:nvPr>
            <p:ph type="title"/>
          </p:nvPr>
        </p:nvSpPr>
        <p:spPr>
          <a:xfrm>
            <a:off x="233125" y="441850"/>
            <a:ext cx="8910900" cy="5556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Expenditures - Projected</a:t>
            </a:r>
            <a:endParaRPr/>
          </a:p>
        </p:txBody>
      </p:sp>
      <p:graphicFrame>
        <p:nvGraphicFramePr>
          <p:cNvPr id="232" name="Google Shape;232;p38"/>
          <p:cNvGraphicFramePr/>
          <p:nvPr/>
        </p:nvGraphicFramePr>
        <p:xfrm>
          <a:off x="1104900" y="1077425"/>
          <a:ext cx="3000000" cy="3000000"/>
        </p:xfrm>
        <a:graphic>
          <a:graphicData uri="http://schemas.openxmlformats.org/drawingml/2006/table">
            <a:tbl>
              <a:tblPr>
                <a:noFill/>
                <a:tableStyleId>{FCACF7A7-3220-4DBF-BD8C-A11A1F38C640}</a:tableStyleId>
              </a:tblPr>
              <a:tblGrid>
                <a:gridCol w="1809750"/>
                <a:gridCol w="1809750"/>
                <a:gridCol w="1809750"/>
                <a:gridCol w="1809750"/>
              </a:tblGrid>
              <a:tr h="321875">
                <a:tc>
                  <a:txBody>
                    <a:bodyPr/>
                    <a:lstStyle/>
                    <a:p>
                      <a:pPr indent="0" lvl="0" marL="0" rtl="0" algn="l">
                        <a:spcBef>
                          <a:spcPts val="0"/>
                        </a:spcBef>
                        <a:spcAft>
                          <a:spcPts val="0"/>
                        </a:spcAft>
                        <a:buNone/>
                      </a:pPr>
                      <a:r>
                        <a:rPr b="1" lang="en-US" sz="1000"/>
                        <a:t>Subsystem</a:t>
                      </a:r>
                      <a:endParaRPr b="1" sz="1000">
                        <a:solidFill>
                          <a:schemeClr val="dk1"/>
                        </a:solidFill>
                      </a:endParaRPr>
                    </a:p>
                  </a:txBody>
                  <a:tcPr marT="91425" marB="91425" marR="91425" marL="91425">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sz="1000"/>
                    </a:p>
                  </a:txBody>
                  <a:tcPr marT="91425" marB="91425" marR="91425" marL="91425">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rPr b="1" lang="en-US" sz="1000"/>
                        <a:t>Cost</a:t>
                      </a:r>
                      <a:endParaRPr b="1" sz="1000"/>
                    </a:p>
                  </a:txBody>
                  <a:tcPr marT="91425" marB="91425" marR="91425" marL="91425">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rPr b="1" lang="en-US" sz="1000"/>
                        <a:t>Total</a:t>
                      </a:r>
                      <a:endParaRPr b="1" sz="1000"/>
                    </a:p>
                  </a:txBody>
                  <a:tcPr marT="91425" marB="91425" marR="91425" marL="91425">
                    <a:lnB cap="flat" cmpd="sng" w="19050">
                      <a:solidFill>
                        <a:srgbClr val="9E9E9E"/>
                      </a:solidFill>
                      <a:prstDash val="solid"/>
                      <a:round/>
                      <a:headEnd len="sm" w="sm" type="none"/>
                      <a:tailEnd len="sm" w="sm" type="none"/>
                    </a:lnB>
                    <a:solidFill>
                      <a:srgbClr val="CCCCCC"/>
                    </a:solidFill>
                  </a:tcPr>
                </a:tc>
              </a:tr>
              <a:tr h="232375">
                <a:tc>
                  <a:txBody>
                    <a:bodyPr/>
                    <a:lstStyle/>
                    <a:p>
                      <a:pPr indent="0" lvl="0" marL="0" rtl="0" algn="l">
                        <a:spcBef>
                          <a:spcPts val="0"/>
                        </a:spcBef>
                        <a:spcAft>
                          <a:spcPts val="0"/>
                        </a:spcAft>
                        <a:buNone/>
                      </a:pPr>
                      <a:r>
                        <a:rPr b="1" lang="en-US" sz="1000">
                          <a:solidFill>
                            <a:schemeClr val="dk1"/>
                          </a:solidFill>
                        </a:rPr>
                        <a:t>Sensor System</a:t>
                      </a:r>
                      <a:endParaRPr b="1"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$103.55</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93C47D"/>
                    </a:solidFill>
                  </a:tcPr>
                </a:tc>
              </a:tr>
              <a:tr h="232375">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b="1" lang="en-US" sz="1000"/>
                        <a:t>Current Cost</a:t>
                      </a:r>
                      <a:endParaRPr b="1"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$34.05</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r>
              <a:tr h="200550">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5V Voltage Regulators</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$3</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r>
              <a:tr h="136825">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ADCs</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$20</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r>
              <a:tr h="168675">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99999"/>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ATMega328P</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99999"/>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$1.50</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99999"/>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99999"/>
                      </a:solidFill>
                      <a:prstDash val="solid"/>
                      <a:round/>
                      <a:headEnd len="sm" w="sm" type="none"/>
                      <a:tailEnd len="sm" w="sm" type="none"/>
                    </a:lnB>
                    <a:solidFill>
                      <a:srgbClr val="B6D7A8"/>
                    </a:solidFill>
                  </a:tcPr>
                </a:tc>
              </a:tr>
              <a:tr h="168675">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PCB</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$45</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B6D7A8"/>
                    </a:solidFill>
                  </a:tcPr>
                </a:tc>
              </a:tr>
              <a:tr h="243000">
                <a:tc>
                  <a:txBody>
                    <a:bodyPr/>
                    <a:lstStyle/>
                    <a:p>
                      <a:pPr indent="0" lvl="0" marL="0" rtl="0" algn="l">
                        <a:spcBef>
                          <a:spcPts val="0"/>
                        </a:spcBef>
                        <a:spcAft>
                          <a:spcPts val="0"/>
                        </a:spcAft>
                        <a:buClr>
                          <a:schemeClr val="dk1"/>
                        </a:buClr>
                        <a:buSzPts val="1100"/>
                        <a:buFont typeface="Arial"/>
                        <a:buNone/>
                      </a:pPr>
                      <a:r>
                        <a:rPr b="1" lang="en-US" sz="1000"/>
                        <a:t>Camera System</a:t>
                      </a:r>
                      <a:endParaRPr b="1"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en-US" sz="1000"/>
                        <a:t>$93.98</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9FC5E8"/>
                    </a:solidFill>
                  </a:tcPr>
                </a:tc>
              </a:tr>
              <a:tr h="100000">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b="1" lang="en-US" sz="1000"/>
                        <a:t>Current Cost</a:t>
                      </a:r>
                      <a:endParaRPr b="1"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en-US" sz="1000"/>
                        <a:t>$83.98</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r>
              <a:tr h="100000">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en-US" sz="1000"/>
                        <a:t>LED Ring</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en-US" sz="1000"/>
                        <a:t>$10</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r>
              <a:tr h="147450">
                <a:tc>
                  <a:txBody>
                    <a:bodyPr/>
                    <a:lstStyle/>
                    <a:p>
                      <a:pPr indent="0" lvl="0" marL="0" rtl="0" algn="l">
                        <a:spcBef>
                          <a:spcPts val="0"/>
                        </a:spcBef>
                        <a:spcAft>
                          <a:spcPts val="0"/>
                        </a:spcAft>
                        <a:buNone/>
                      </a:pPr>
                      <a:r>
                        <a:rPr b="1" lang="en-US" sz="1000"/>
                        <a:t>Miscellaneous</a:t>
                      </a:r>
                      <a:endParaRPr b="1"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$49.08</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E9E9E"/>
                      </a:solidFill>
                      <a:prstDash val="solid"/>
                      <a:round/>
                      <a:headEnd len="sm" w="sm" type="none"/>
                      <a:tailEnd len="sm" w="sm" type="none"/>
                    </a:lnB>
                    <a:solidFill>
                      <a:srgbClr val="B4A7D6"/>
                    </a:solidFill>
                  </a:tcPr>
                </a:tc>
              </a:tr>
              <a:tr h="115600">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b="1" lang="en-US" sz="1000"/>
                        <a:t>Current Cost</a:t>
                      </a:r>
                      <a:endParaRPr b="1"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$24.08</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r>
              <a:tr h="126225">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Connectors</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$10</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r>
              <a:tr h="126225">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Shipping</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$15</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r>
              <a:tr h="126225">
                <a:tc>
                  <a:txBody>
                    <a:bodyPr/>
                    <a:lstStyle/>
                    <a:p>
                      <a:pPr indent="0" lvl="0" marL="0" rtl="0" algn="l">
                        <a:spcBef>
                          <a:spcPts val="0"/>
                        </a:spcBef>
                        <a:spcAft>
                          <a:spcPts val="0"/>
                        </a:spcAft>
                        <a:buNone/>
                      </a:pPr>
                      <a:r>
                        <a:rPr b="1" lang="en-US" sz="1000"/>
                        <a:t>Grand Total</a:t>
                      </a:r>
                      <a:endParaRPr b="1"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rPr lang="en-US" sz="1000"/>
                        <a:t>$246.61</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7B7B7"/>
                    </a:solidFill>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39"/>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Gantt Chart</a:t>
            </a:r>
            <a:endParaRPr/>
          </a:p>
        </p:txBody>
      </p:sp>
      <p:pic>
        <p:nvPicPr>
          <p:cNvPr id="238" name="Google Shape;238;p39"/>
          <p:cNvPicPr preferRelativeResize="0"/>
          <p:nvPr/>
        </p:nvPicPr>
        <p:blipFill>
          <a:blip r:embed="rId3">
            <a:alphaModFix/>
          </a:blip>
          <a:stretch>
            <a:fillRect/>
          </a:stretch>
        </p:blipFill>
        <p:spPr>
          <a:xfrm>
            <a:off x="411625" y="1227275"/>
            <a:ext cx="8117551" cy="4851627"/>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40"/>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Team Roles/Technical Responsibilities</a:t>
            </a:r>
            <a:endParaRPr/>
          </a:p>
        </p:txBody>
      </p:sp>
      <p:sp>
        <p:nvSpPr>
          <p:cNvPr id="244" name="Google Shape;244;p40"/>
          <p:cNvSpPr txBox="1"/>
          <p:nvPr>
            <p:ph idx="1" type="body"/>
          </p:nvPr>
        </p:nvSpPr>
        <p:spPr>
          <a:xfrm>
            <a:off x="304800" y="1143000"/>
            <a:ext cx="8153400" cy="4495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Ben: </a:t>
            </a:r>
            <a:r>
              <a:rPr lang="en-US" sz="2000"/>
              <a:t>Camera Subsystem Lead</a:t>
            </a:r>
            <a:endParaRPr sz="2000"/>
          </a:p>
          <a:p>
            <a:pPr indent="-330200" lvl="0" marL="457200" rtl="0" algn="l">
              <a:spcBef>
                <a:spcPts val="360"/>
              </a:spcBef>
              <a:spcAft>
                <a:spcPts val="0"/>
              </a:spcAft>
              <a:buSzPts val="1600"/>
              <a:buChar char="▪"/>
            </a:pPr>
            <a:r>
              <a:rPr lang="en-US" sz="1600"/>
              <a:t>Use OpenCV to detect the mouse’s position inside the mouse cage</a:t>
            </a:r>
            <a:endParaRPr sz="1600"/>
          </a:p>
          <a:p>
            <a:pPr indent="0" lvl="0" marL="0" rtl="0" algn="l">
              <a:spcBef>
                <a:spcPts val="360"/>
              </a:spcBef>
              <a:spcAft>
                <a:spcPts val="0"/>
              </a:spcAft>
              <a:buNone/>
            </a:pPr>
            <a:r>
              <a:rPr lang="en-US"/>
              <a:t>Bradley: </a:t>
            </a:r>
            <a:r>
              <a:rPr lang="en-US" sz="1900"/>
              <a:t>PCB Design/Sensor subsystem </a:t>
            </a:r>
            <a:endParaRPr sz="1900"/>
          </a:p>
          <a:p>
            <a:pPr indent="-330200" lvl="0" marL="457200" rtl="0" algn="l">
              <a:spcBef>
                <a:spcPts val="360"/>
              </a:spcBef>
              <a:spcAft>
                <a:spcPts val="0"/>
              </a:spcAft>
              <a:buSzPts val="1600"/>
              <a:buChar char="▪"/>
            </a:pPr>
            <a:r>
              <a:rPr lang="en-US" sz="1600"/>
              <a:t>Start designing PCB. Work with Brock to make sure that the sensor subsystem and camera subsystems are working together correctly. Make sure all sensor data is being collected, and transmitted to raspberry pi.</a:t>
            </a:r>
            <a:endParaRPr sz="1600"/>
          </a:p>
          <a:p>
            <a:pPr indent="0" lvl="0" marL="457200" rtl="0" algn="l">
              <a:spcBef>
                <a:spcPts val="360"/>
              </a:spcBef>
              <a:spcAft>
                <a:spcPts val="0"/>
              </a:spcAft>
              <a:buNone/>
            </a:pPr>
            <a:r>
              <a:t/>
            </a:r>
            <a:endParaRPr sz="1600"/>
          </a:p>
          <a:p>
            <a:pPr indent="0" lvl="0" marL="0" rtl="0" algn="l">
              <a:spcBef>
                <a:spcPts val="360"/>
              </a:spcBef>
              <a:spcAft>
                <a:spcPts val="0"/>
              </a:spcAft>
              <a:buNone/>
            </a:pPr>
            <a:r>
              <a:rPr lang="en-US"/>
              <a:t>Brock: </a:t>
            </a:r>
            <a:r>
              <a:rPr lang="en-US" sz="1900"/>
              <a:t>Sensor subsystem</a:t>
            </a:r>
            <a:r>
              <a:rPr lang="en-US" sz="1900"/>
              <a:t>/Team Manager</a:t>
            </a:r>
            <a:endParaRPr sz="1900"/>
          </a:p>
          <a:p>
            <a:pPr indent="-330200" lvl="0" marL="457200" rtl="0" algn="l">
              <a:spcBef>
                <a:spcPts val="360"/>
              </a:spcBef>
              <a:spcAft>
                <a:spcPts val="0"/>
              </a:spcAft>
              <a:buSzPts val="1600"/>
              <a:buChar char="▪"/>
            </a:pPr>
            <a:r>
              <a:rPr lang="en-US" sz="1600"/>
              <a:t>Work with Bradley to make sure that the microcontroller is receiving all sensor data accurately. Make sure the communication between the microcontroller and raspberry pi is working.</a:t>
            </a:r>
            <a:endParaRPr sz="1600"/>
          </a:p>
          <a:p>
            <a:pPr indent="0" lvl="0" marL="0" rtl="0" algn="l">
              <a:spcBef>
                <a:spcPts val="360"/>
              </a:spcBef>
              <a:spcAft>
                <a:spcPts val="0"/>
              </a:spcAft>
              <a:buNone/>
            </a:pPr>
            <a:r>
              <a:t/>
            </a:r>
            <a:endParaRPr sz="1600"/>
          </a:p>
          <a:p>
            <a:pPr indent="0" lvl="0" marL="0" rtl="0" algn="l">
              <a:spcBef>
                <a:spcPts val="360"/>
              </a:spcBef>
              <a:spcAft>
                <a:spcPts val="0"/>
              </a:spcAft>
              <a:buNone/>
            </a:pPr>
            <a:r>
              <a:rPr lang="en-US"/>
              <a:t>Paul: </a:t>
            </a:r>
            <a:r>
              <a:rPr lang="en-US" sz="1900"/>
              <a:t>Desktop application lead</a:t>
            </a:r>
            <a:endParaRPr sz="1900"/>
          </a:p>
          <a:p>
            <a:pPr indent="-279400" lvl="0" marL="457200" rtl="0" algn="l">
              <a:spcBef>
                <a:spcPts val="360"/>
              </a:spcBef>
              <a:spcAft>
                <a:spcPts val="0"/>
              </a:spcAft>
              <a:buSzPts val="800"/>
              <a:buChar char="▪"/>
            </a:pPr>
            <a:r>
              <a:rPr lang="en-US" sz="1600"/>
              <a:t>Build fully interactive user interface that can start experiments and monitor several cages. Receive processed data from sensor subsystems and store in DB. </a:t>
            </a:r>
            <a:endParaRPr sz="16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41"/>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Thank You</a:t>
            </a:r>
            <a:endParaRPr/>
          </a:p>
        </p:txBody>
      </p:sp>
      <p:sp>
        <p:nvSpPr>
          <p:cNvPr id="250" name="Google Shape;250;p41"/>
          <p:cNvSpPr txBox="1"/>
          <p:nvPr>
            <p:ph idx="1" type="body"/>
          </p:nvPr>
        </p:nvSpPr>
        <p:spPr>
          <a:xfrm>
            <a:off x="388875" y="1181100"/>
            <a:ext cx="8153400" cy="4495800"/>
          </a:xfrm>
          <a:prstGeom prst="rect">
            <a:avLst/>
          </a:prstGeom>
        </p:spPr>
        <p:txBody>
          <a:bodyPr anchorCtr="0" anchor="ctr" bIns="44450" lIns="90475" spcFirstLastPara="1" rIns="90475" wrap="square" tIns="44450">
            <a:noAutofit/>
          </a:bodyPr>
          <a:lstStyle/>
          <a:p>
            <a:pPr indent="0" lvl="0" marL="2286000" rtl="0" algn="l">
              <a:spcBef>
                <a:spcPts val="360"/>
              </a:spcBef>
              <a:spcAft>
                <a:spcPts val="0"/>
              </a:spcAft>
              <a:buNone/>
            </a:pPr>
            <a:r>
              <a:rPr lang="en-US" sz="4300">
                <a:solidFill>
                  <a:srgbClr val="840C22"/>
                </a:solidFill>
                <a:latin typeface="Georgia"/>
                <a:ea typeface="Georgia"/>
                <a:cs typeface="Georgia"/>
                <a:sym typeface="Georgia"/>
              </a:rPr>
              <a:t>    </a:t>
            </a:r>
            <a:r>
              <a:rPr lang="en-US" sz="4300">
                <a:solidFill>
                  <a:srgbClr val="840C22"/>
                </a:solidFill>
                <a:latin typeface="Georgia"/>
                <a:ea typeface="Georgia"/>
                <a:cs typeface="Georgia"/>
                <a:sym typeface="Georgia"/>
              </a:rPr>
              <a:t>Questions?</a:t>
            </a:r>
            <a:endParaRPr sz="4300">
              <a:solidFill>
                <a:srgbClr val="840C22"/>
              </a:solidFill>
              <a:latin typeface="Georgia"/>
              <a:ea typeface="Georgia"/>
              <a:cs typeface="Georgia"/>
              <a:sym typeface="Georgia"/>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6"/>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Problem Statement</a:t>
            </a:r>
            <a:endParaRPr/>
          </a:p>
        </p:txBody>
      </p:sp>
      <p:sp>
        <p:nvSpPr>
          <p:cNvPr id="93" name="Google Shape;93;p16"/>
          <p:cNvSpPr txBox="1"/>
          <p:nvPr>
            <p:ph idx="1" type="body"/>
          </p:nvPr>
        </p:nvSpPr>
        <p:spPr>
          <a:xfrm>
            <a:off x="381000" y="1371600"/>
            <a:ext cx="8153400" cy="4495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sz="2000"/>
              <a:t>Constant monitoring systems are essential to </a:t>
            </a:r>
            <a:r>
              <a:rPr lang="en-US" sz="2000"/>
              <a:t>behavioral</a:t>
            </a:r>
            <a:r>
              <a:rPr lang="en-US" sz="2000"/>
              <a:t> phenotyping research. In 2012 University of Nebraska Medical Center developed a $20,000 monitoring system. However, these costs make it difficult to expand the </a:t>
            </a:r>
            <a:r>
              <a:rPr lang="en-US" sz="2000"/>
              <a:t>experiment</a:t>
            </a:r>
            <a:r>
              <a:rPr lang="en-US" sz="2000"/>
              <a:t>. We wanted to tackle this problem of high cost, so we designed the RAMC (Research Accessible Mouse Cage). With the RAMC system, the expensive centralized data acquisition the old system uses will be replaced by individual micro controllers in each cage. The load-cell localization system will be replaced with our own system using near IR camera and video tracking. The eating and drinking habits will be recorded using load cells. We will then interface each microcontroller with a custom-made desktop application, relaying the data from the mouse cage, to the user. </a:t>
            </a:r>
            <a:endParaRPr sz="20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7"/>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System Specifications (Updated)</a:t>
            </a:r>
            <a:endParaRPr/>
          </a:p>
        </p:txBody>
      </p:sp>
      <p:sp>
        <p:nvSpPr>
          <p:cNvPr id="99" name="Google Shape;99;p17"/>
          <p:cNvSpPr txBox="1"/>
          <p:nvPr>
            <p:ph idx="1" type="body"/>
          </p:nvPr>
        </p:nvSpPr>
        <p:spPr>
          <a:xfrm>
            <a:off x="381000" y="1371600"/>
            <a:ext cx="8153400" cy="4495800"/>
          </a:xfrm>
          <a:prstGeom prst="rect">
            <a:avLst/>
          </a:prstGeom>
        </p:spPr>
        <p:txBody>
          <a:bodyPr anchorCtr="0" anchor="t" bIns="44450" lIns="90475" spcFirstLastPara="1" rIns="90475" wrap="square" tIns="44450">
            <a:noAutofit/>
          </a:bodyPr>
          <a:lstStyle/>
          <a:p>
            <a:pPr indent="-330200" lvl="0" marL="457200" rtl="0" algn="l">
              <a:lnSpc>
                <a:spcPct val="115000"/>
              </a:lnSpc>
              <a:spcBef>
                <a:spcPts val="0"/>
              </a:spcBef>
              <a:spcAft>
                <a:spcPts val="0"/>
              </a:spcAft>
              <a:buClr>
                <a:srgbClr val="660000"/>
              </a:buClr>
              <a:buSzPts val="1600"/>
              <a:buFont typeface="Verdana"/>
              <a:buAutoNum type="arabicPeriod"/>
            </a:pPr>
            <a:r>
              <a:rPr lang="en-US" sz="1600"/>
              <a:t>The system must be able to determine the location of a mouse inside the mouse cage within 0.5 cm of its “real” location.</a:t>
            </a:r>
            <a:endParaRPr sz="1600"/>
          </a:p>
          <a:p>
            <a:pPr indent="0" lvl="0" marL="457200" rtl="0" algn="l">
              <a:lnSpc>
                <a:spcPct val="115000"/>
              </a:lnSpc>
              <a:spcBef>
                <a:spcPts val="0"/>
              </a:spcBef>
              <a:spcAft>
                <a:spcPts val="0"/>
              </a:spcAft>
              <a:buNone/>
            </a:pPr>
            <a:r>
              <a:t/>
            </a:r>
            <a:endParaRPr sz="1600"/>
          </a:p>
          <a:p>
            <a:pPr indent="-330200" lvl="0" marL="457200" rtl="0" algn="l">
              <a:lnSpc>
                <a:spcPct val="115000"/>
              </a:lnSpc>
              <a:spcBef>
                <a:spcPts val="0"/>
              </a:spcBef>
              <a:spcAft>
                <a:spcPts val="0"/>
              </a:spcAft>
              <a:buClr>
                <a:srgbClr val="660000"/>
              </a:buClr>
              <a:buSzPts val="1600"/>
              <a:buFont typeface="Verdana"/>
              <a:buAutoNum type="arabicPeriod"/>
            </a:pPr>
            <a:r>
              <a:rPr lang="en-US" sz="1600"/>
              <a:t>The system must be able to measure food and water consumption of the mouse to within 1 mg of the real value.</a:t>
            </a:r>
            <a:endParaRPr sz="1600"/>
          </a:p>
          <a:p>
            <a:pPr indent="0" lvl="0" marL="457200" rtl="0" algn="l">
              <a:lnSpc>
                <a:spcPct val="115000"/>
              </a:lnSpc>
              <a:spcBef>
                <a:spcPts val="0"/>
              </a:spcBef>
              <a:spcAft>
                <a:spcPts val="0"/>
              </a:spcAft>
              <a:buNone/>
            </a:pPr>
            <a:r>
              <a:t/>
            </a:r>
            <a:endParaRPr sz="1600"/>
          </a:p>
          <a:p>
            <a:pPr indent="-330200" lvl="0" marL="457200" rtl="0" algn="l">
              <a:lnSpc>
                <a:spcPct val="115000"/>
              </a:lnSpc>
              <a:spcBef>
                <a:spcPts val="0"/>
              </a:spcBef>
              <a:spcAft>
                <a:spcPts val="0"/>
              </a:spcAft>
              <a:buClr>
                <a:srgbClr val="660000"/>
              </a:buClr>
              <a:buSzPts val="1600"/>
              <a:buFont typeface="Verdana"/>
              <a:buAutoNum type="arabicPeriod"/>
            </a:pPr>
            <a:r>
              <a:rPr lang="en-US" sz="1600"/>
              <a:t>The system must be able to detect eating and drinking events with 100% accuracy.</a:t>
            </a:r>
            <a:endParaRPr sz="1600"/>
          </a:p>
          <a:p>
            <a:pPr indent="0" lvl="0" marL="457200" rtl="0" algn="l">
              <a:lnSpc>
                <a:spcPct val="115000"/>
              </a:lnSpc>
              <a:spcBef>
                <a:spcPts val="0"/>
              </a:spcBef>
              <a:spcAft>
                <a:spcPts val="0"/>
              </a:spcAft>
              <a:buNone/>
            </a:pPr>
            <a:r>
              <a:t/>
            </a:r>
            <a:endParaRPr sz="1600"/>
          </a:p>
          <a:p>
            <a:pPr indent="-330200" lvl="0" marL="457200" rtl="0" algn="l">
              <a:lnSpc>
                <a:spcPct val="115000"/>
              </a:lnSpc>
              <a:spcBef>
                <a:spcPts val="0"/>
              </a:spcBef>
              <a:spcAft>
                <a:spcPts val="0"/>
              </a:spcAft>
              <a:buClr>
                <a:srgbClr val="660000"/>
              </a:buClr>
              <a:buSzPts val="1600"/>
              <a:buFont typeface="Verdana"/>
              <a:buAutoNum type="arabicPeriod"/>
            </a:pPr>
            <a:r>
              <a:rPr lang="en-US" sz="1600"/>
              <a:t>The system must work at night and during the mouse’s sleeping period.</a:t>
            </a:r>
            <a:endParaRPr sz="1600"/>
          </a:p>
          <a:p>
            <a:pPr indent="0" lvl="0" marL="457200" rtl="0" algn="l">
              <a:lnSpc>
                <a:spcPct val="115000"/>
              </a:lnSpc>
              <a:spcBef>
                <a:spcPts val="0"/>
              </a:spcBef>
              <a:spcAft>
                <a:spcPts val="0"/>
              </a:spcAft>
              <a:buNone/>
            </a:pPr>
            <a:r>
              <a:t/>
            </a:r>
            <a:endParaRPr sz="1600"/>
          </a:p>
          <a:p>
            <a:pPr indent="-330200" lvl="0" marL="457200" rtl="0" algn="l">
              <a:lnSpc>
                <a:spcPct val="115000"/>
              </a:lnSpc>
              <a:spcBef>
                <a:spcPts val="0"/>
              </a:spcBef>
              <a:spcAft>
                <a:spcPts val="0"/>
              </a:spcAft>
              <a:buClr>
                <a:srgbClr val="660000"/>
              </a:buClr>
              <a:buSzPts val="1600"/>
              <a:buFont typeface="Verdana"/>
              <a:buAutoNum type="arabicPeriod"/>
            </a:pPr>
            <a:r>
              <a:rPr lang="en-US" sz="1600"/>
              <a:t>P</a:t>
            </a:r>
            <a:r>
              <a:rPr lang="en-US" sz="1600"/>
              <a:t>rovide a live video feed from the mouse cage.</a:t>
            </a:r>
            <a:endParaRPr sz="1600"/>
          </a:p>
          <a:p>
            <a:pPr indent="0" lvl="0" marL="457200" rtl="0" algn="l">
              <a:lnSpc>
                <a:spcPct val="115000"/>
              </a:lnSpc>
              <a:spcBef>
                <a:spcPts val="0"/>
              </a:spcBef>
              <a:spcAft>
                <a:spcPts val="0"/>
              </a:spcAft>
              <a:buNone/>
            </a:pPr>
            <a:r>
              <a:t/>
            </a:r>
            <a:endParaRPr sz="1600"/>
          </a:p>
          <a:p>
            <a:pPr indent="0" lvl="0" marL="457200" rtl="0" algn="l">
              <a:lnSpc>
                <a:spcPct val="115000"/>
              </a:lnSpc>
              <a:spcBef>
                <a:spcPts val="0"/>
              </a:spcBef>
              <a:spcAft>
                <a:spcPts val="0"/>
              </a:spcAft>
              <a:buNone/>
            </a:pPr>
            <a:r>
              <a:t/>
            </a:r>
            <a:endParaRPr sz="1400"/>
          </a:p>
          <a:p>
            <a:pPr indent="0" lvl="0" marL="457200" rtl="0" algn="l">
              <a:lnSpc>
                <a:spcPct val="115000"/>
              </a:lnSpc>
              <a:spcBef>
                <a:spcPts val="0"/>
              </a:spcBef>
              <a:spcAft>
                <a:spcPts val="0"/>
              </a:spcAft>
              <a:buNone/>
            </a:pPr>
            <a:r>
              <a:t/>
            </a:r>
            <a:endParaRPr sz="14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18"/>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Block Diagram - Overview (Updated)</a:t>
            </a:r>
            <a:endParaRPr/>
          </a:p>
        </p:txBody>
      </p:sp>
      <p:pic>
        <p:nvPicPr>
          <p:cNvPr id="105" name="Google Shape;105;p18"/>
          <p:cNvPicPr preferRelativeResize="0"/>
          <p:nvPr/>
        </p:nvPicPr>
        <p:blipFill>
          <a:blip r:embed="rId3">
            <a:alphaModFix/>
          </a:blip>
          <a:stretch>
            <a:fillRect/>
          </a:stretch>
        </p:blipFill>
        <p:spPr>
          <a:xfrm>
            <a:off x="1612338" y="1317101"/>
            <a:ext cx="6224124" cy="46680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19"/>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Block Diagram - Sensor Module (Updated)</a:t>
            </a:r>
            <a:endParaRPr/>
          </a:p>
        </p:txBody>
      </p:sp>
      <p:pic>
        <p:nvPicPr>
          <p:cNvPr id="111" name="Google Shape;111;p19"/>
          <p:cNvPicPr preferRelativeResize="0"/>
          <p:nvPr/>
        </p:nvPicPr>
        <p:blipFill>
          <a:blip r:embed="rId3">
            <a:alphaModFix/>
          </a:blip>
          <a:stretch>
            <a:fillRect/>
          </a:stretch>
        </p:blipFill>
        <p:spPr>
          <a:xfrm>
            <a:off x="1505700" y="1224825"/>
            <a:ext cx="6132600" cy="45994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0"/>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Changes</a:t>
            </a:r>
            <a:endParaRPr/>
          </a:p>
        </p:txBody>
      </p:sp>
      <p:sp>
        <p:nvSpPr>
          <p:cNvPr id="117" name="Google Shape;117;p20"/>
          <p:cNvSpPr txBox="1"/>
          <p:nvPr>
            <p:ph idx="1" type="body"/>
          </p:nvPr>
        </p:nvSpPr>
        <p:spPr>
          <a:xfrm>
            <a:off x="381000" y="1371600"/>
            <a:ext cx="8153400" cy="4495800"/>
          </a:xfrm>
          <a:prstGeom prst="rect">
            <a:avLst/>
          </a:prstGeom>
        </p:spPr>
        <p:txBody>
          <a:bodyPr anchorCtr="0" anchor="t" bIns="44450" lIns="90475" spcFirstLastPara="1" rIns="90475" wrap="square" tIns="44450">
            <a:noAutofit/>
          </a:bodyPr>
          <a:lstStyle/>
          <a:p>
            <a:pPr indent="-342900" lvl="0" marL="457200" rtl="0" algn="l">
              <a:spcBef>
                <a:spcPts val="360"/>
              </a:spcBef>
              <a:spcAft>
                <a:spcPts val="0"/>
              </a:spcAft>
              <a:buSzPts val="1800"/>
              <a:buChar char="-"/>
            </a:pPr>
            <a:r>
              <a:rPr lang="en-US"/>
              <a:t>Removed 3 ADCs</a:t>
            </a:r>
            <a:endParaRPr/>
          </a:p>
          <a:p>
            <a:pPr indent="-342900" lvl="0" marL="457200" rtl="0" algn="l">
              <a:spcBef>
                <a:spcPts val="0"/>
              </a:spcBef>
              <a:spcAft>
                <a:spcPts val="0"/>
              </a:spcAft>
              <a:buSzPts val="1800"/>
              <a:buChar char="-"/>
            </a:pPr>
            <a:r>
              <a:rPr lang="en-US"/>
              <a:t>Removed 12V Regulator</a:t>
            </a:r>
            <a:endParaRPr/>
          </a:p>
          <a:p>
            <a:pPr indent="-342900" lvl="0" marL="457200" rtl="0" algn="l">
              <a:spcBef>
                <a:spcPts val="0"/>
              </a:spcBef>
              <a:spcAft>
                <a:spcPts val="0"/>
              </a:spcAft>
              <a:buSzPts val="1800"/>
              <a:buChar char="-"/>
            </a:pPr>
            <a:r>
              <a:rPr lang="en-US"/>
              <a:t>Added 10V Regulator (INA125U)</a:t>
            </a:r>
            <a:endParaRPr/>
          </a:p>
          <a:p>
            <a:pPr indent="-342900" lvl="0" marL="457200" rtl="0" algn="l">
              <a:spcBef>
                <a:spcPts val="0"/>
              </a:spcBef>
              <a:spcAft>
                <a:spcPts val="0"/>
              </a:spcAft>
              <a:buSzPts val="1800"/>
              <a:buChar char="-"/>
            </a:pPr>
            <a:r>
              <a:rPr lang="en-US"/>
              <a:t>Changed Power-Supply Voltage from 14V to 12V</a:t>
            </a:r>
            <a:endParaRPr/>
          </a:p>
          <a:p>
            <a:pPr indent="-342900" lvl="0" marL="457200" rtl="0" algn="l">
              <a:spcBef>
                <a:spcPts val="0"/>
              </a:spcBef>
              <a:spcAft>
                <a:spcPts val="0"/>
              </a:spcAft>
              <a:buSzPts val="1800"/>
              <a:buChar char="-"/>
            </a:pPr>
            <a:r>
              <a:rPr lang="en-US"/>
              <a:t>Microcontroller to Raspberry Pi communication from SPI to UART</a:t>
            </a:r>
            <a:endParaRPr/>
          </a:p>
          <a:p>
            <a:pPr indent="-342900" lvl="0" marL="457200" rtl="0" algn="l">
              <a:spcBef>
                <a:spcPts val="0"/>
              </a:spcBef>
              <a:spcAft>
                <a:spcPts val="0"/>
              </a:spcAft>
              <a:buSzPts val="1800"/>
              <a:buChar char="-"/>
            </a:pPr>
            <a:r>
              <a:rPr lang="en-US"/>
              <a:t>ADC to Microcontroller communication uses SPI</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1"/>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Block Diagram - Camera Module (Updated)</a:t>
            </a:r>
            <a:endParaRPr/>
          </a:p>
        </p:txBody>
      </p:sp>
      <p:pic>
        <p:nvPicPr>
          <p:cNvPr id="123" name="Google Shape;123;p21"/>
          <p:cNvPicPr preferRelativeResize="0"/>
          <p:nvPr/>
        </p:nvPicPr>
        <p:blipFill>
          <a:blip r:embed="rId3">
            <a:alphaModFix/>
          </a:blip>
          <a:stretch>
            <a:fillRect/>
          </a:stretch>
        </p:blipFill>
        <p:spPr>
          <a:xfrm>
            <a:off x="1459000" y="1223675"/>
            <a:ext cx="6488201" cy="486615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2"/>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Changes</a:t>
            </a:r>
            <a:endParaRPr/>
          </a:p>
        </p:txBody>
      </p:sp>
      <p:sp>
        <p:nvSpPr>
          <p:cNvPr id="129" name="Google Shape;129;p22"/>
          <p:cNvSpPr txBox="1"/>
          <p:nvPr>
            <p:ph idx="1" type="body"/>
          </p:nvPr>
        </p:nvSpPr>
        <p:spPr>
          <a:xfrm>
            <a:off x="381000" y="1371600"/>
            <a:ext cx="8153400" cy="4495800"/>
          </a:xfrm>
          <a:prstGeom prst="rect">
            <a:avLst/>
          </a:prstGeom>
        </p:spPr>
        <p:txBody>
          <a:bodyPr anchorCtr="0" anchor="t" bIns="44450" lIns="90475" spcFirstLastPara="1" rIns="90475" wrap="square" tIns="44450">
            <a:noAutofit/>
          </a:bodyPr>
          <a:lstStyle/>
          <a:p>
            <a:pPr indent="-342900" lvl="0" marL="457200" rtl="0" algn="l">
              <a:spcBef>
                <a:spcPts val="360"/>
              </a:spcBef>
              <a:spcAft>
                <a:spcPts val="0"/>
              </a:spcAft>
              <a:buSzPts val="1800"/>
              <a:buChar char="-"/>
            </a:pPr>
            <a:r>
              <a:rPr lang="en-US"/>
              <a:t>Removed 12V Regulator</a:t>
            </a:r>
            <a:endParaRPr/>
          </a:p>
          <a:p>
            <a:pPr indent="-342900" lvl="0" marL="457200" rtl="0" algn="l">
              <a:spcBef>
                <a:spcPts val="0"/>
              </a:spcBef>
              <a:spcAft>
                <a:spcPts val="0"/>
              </a:spcAft>
              <a:buSzPts val="1800"/>
              <a:buChar char="-"/>
            </a:pPr>
            <a:r>
              <a:rPr lang="en-US"/>
              <a:t>Changed Power-Supply Voltage from 14V to 12V</a:t>
            </a:r>
            <a:endParaRPr/>
          </a:p>
          <a:p>
            <a:pPr indent="-342900" lvl="0" marL="457200" rtl="0" algn="l">
              <a:spcBef>
                <a:spcPts val="0"/>
              </a:spcBef>
              <a:spcAft>
                <a:spcPts val="0"/>
              </a:spcAft>
              <a:buSzPts val="1800"/>
              <a:buChar char="-"/>
            </a:pPr>
            <a:r>
              <a:rPr lang="en-US"/>
              <a:t>Raspberry Pi</a:t>
            </a:r>
            <a:r>
              <a:rPr lang="en-US"/>
              <a:t> to Microcontroller communication from SPI to UART</a:t>
            </a:r>
            <a:endParaRPr/>
          </a:p>
          <a:p>
            <a:pPr indent="-342900" lvl="0" marL="457200" rtl="0" algn="l">
              <a:spcBef>
                <a:spcPts val="0"/>
              </a:spcBef>
              <a:spcAft>
                <a:spcPts val="0"/>
              </a:spcAft>
              <a:buSzPts val="1800"/>
              <a:buChar char="-"/>
            </a:pPr>
            <a:r>
              <a:rPr lang="en-US"/>
              <a:t>Increased Voltage to Microcontroller to 5V from 3.3V</a:t>
            </a:r>
            <a:endParaRPr/>
          </a:p>
        </p:txBody>
      </p:sp>
    </p:spTree>
  </p:cSld>
  <p:clrMapOvr>
    <a:masterClrMapping/>
  </p:clrMapOvr>
</p:sld>
</file>

<file path=ppt/theme/theme1.xml><?xml version="1.0" encoding="utf-8"?>
<a:theme xmlns:a="http://schemas.openxmlformats.org/drawingml/2006/main" xmlns:r="http://schemas.openxmlformats.org/officeDocument/2006/relationships" name="Blank Presentatio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00"/>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