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2.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Lst>
  <p:sldSz cy="6858000" cx="9144000"/>
  <p:notesSz cx="6858000" cy="9144000"/>
  <p:embeddedFontLst>
    <p:embeddedFont>
      <p:font typeface="Arimo"/>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22B3348-7727-41FD-BB0C-D896B51677D0}">
  <a:tblStyle styleId="{D22B3348-7727-41FD-BB0C-D896B51677D0}"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Arimo-italic.fntdata"/><Relationship Id="rId20" Type="http://schemas.openxmlformats.org/officeDocument/2006/relationships/slide" Target="slides/slide14.xml"/><Relationship Id="rId41" Type="http://schemas.openxmlformats.org/officeDocument/2006/relationships/font" Target="fonts/Arimo-boldItalic.fntdata"/><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font" Target="fonts/Arimo-bold.fntdata"/><Relationship Id="rId16" Type="http://schemas.openxmlformats.org/officeDocument/2006/relationships/slide" Target="slides/slide10.xml"/><Relationship Id="rId38" Type="http://schemas.openxmlformats.org/officeDocument/2006/relationships/font" Target="fonts/Arimo-regular.fntdata"/><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miter lim="800000"/>
            <a:headEnd len="sm" w="sm" type="none"/>
            <a:tailEnd len="sm" w="sm" type="none"/>
          </a:ln>
        </p:spPr>
      </p:sp>
      <p:sp>
        <p:nvSpPr>
          <p:cNvPr id="4" name="Google Shape;4;n"/>
          <p:cNvSpPr txBox="1"/>
          <p:nvPr>
            <p:ph idx="1" type="body"/>
          </p:nvPr>
        </p:nvSpPr>
        <p:spPr>
          <a:xfrm>
            <a:off x="985838" y="4343400"/>
            <a:ext cx="5029200" cy="4114800"/>
          </a:xfrm>
          <a:prstGeom prst="rect">
            <a:avLst/>
          </a:prstGeom>
          <a:noFill/>
          <a:ln>
            <a:noFill/>
          </a:ln>
        </p:spPr>
        <p:txBody>
          <a:bodyPr anchorCtr="0" anchor="t" bIns="44450" lIns="90475" spcFirstLastPara="1" rIns="90475" wrap="square" tIns="44450">
            <a:noAutofit/>
          </a:bodyPr>
          <a:lstStyle>
            <a:lvl1pPr indent="-228600" lvl="0" marL="4572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1pPr>
            <a:lvl2pPr indent="-228600" lvl="1" marL="9144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2pPr>
            <a:lvl3pPr indent="-228600" lvl="2" marL="13716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3pPr>
            <a:lvl4pPr indent="-228600" lvl="3" marL="18288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4pPr>
            <a:lvl5pPr indent="-228600" lvl="4" marL="2286000" marR="0" rtl="0" algn="l">
              <a:spcBef>
                <a:spcPts val="360"/>
              </a:spcBef>
              <a:spcAft>
                <a:spcPts val="0"/>
              </a:spcAft>
              <a:buSzPts val="1400"/>
              <a:buNone/>
              <a:defRPr b="0" i="0" sz="1200" u="none" cap="none" strike="noStrike">
                <a:solidFill>
                  <a:schemeClr val="dk1"/>
                </a:solidFill>
                <a:latin typeface="Times"/>
                <a:ea typeface="Times"/>
                <a:cs typeface="Times"/>
                <a:sym typeface="Times"/>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p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
        <p:nvSpPr>
          <p:cNvPr id="66" name="Google Shape;66;p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g99f855aef7_6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2" name="Google Shape;132;g99f855aef7_6_8: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ccf519a754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ccf519a754_1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a:p>
            <a:pPr indent="0" lvl="0" marL="0" rtl="0" algn="l">
              <a:spcBef>
                <a:spcPts val="36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ccf519a754_1_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ccf519a754_1_6: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a:p>
            <a:pPr indent="0" lvl="0" marL="0" rtl="0" algn="l">
              <a:spcBef>
                <a:spcPts val="36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ccf519a754_1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ccf519a754_1_12: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4" name="Shape 154"/>
        <p:cNvGrpSpPr/>
        <p:nvPr/>
      </p:nvGrpSpPr>
      <p:grpSpPr>
        <a:xfrm>
          <a:off x="0" y="0"/>
          <a:ext cx="0" cy="0"/>
          <a:chOff x="0" y="0"/>
          <a:chExt cx="0" cy="0"/>
        </a:xfrm>
      </p:grpSpPr>
      <p:sp>
        <p:nvSpPr>
          <p:cNvPr id="155" name="Google Shape;155;gccf519a754_1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ccf519a754_1_18: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ccf519a754_1_2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ccf519a754_1_24: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ccf519a754_1_3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ccf519a754_1_3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 &amp; brad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2" name="Shape 172"/>
        <p:cNvGrpSpPr/>
        <p:nvPr/>
      </p:nvGrpSpPr>
      <p:grpSpPr>
        <a:xfrm>
          <a:off x="0" y="0"/>
          <a:ext cx="0" cy="0"/>
          <a:chOff x="0" y="0"/>
          <a:chExt cx="0" cy="0"/>
        </a:xfrm>
      </p:grpSpPr>
      <p:sp>
        <p:nvSpPr>
          <p:cNvPr id="173" name="Google Shape;173;gcbede71651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74" name="Google Shape;174;gcbede71651_0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cbbc566f51_1_1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cbbc566f51_1_18: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cbbc566f51_1_13: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cbbc566f51_1_13: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5355a58c04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5355a58c04_1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cbbc566f51_1_8: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2" name="Google Shape;192;gcbbc566f51_1_8: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ac6ffe1ef1_1_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98" name="Google Shape;198;gac6ffe1ef1_1_2: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2" name="Shape 202"/>
        <p:cNvGrpSpPr/>
        <p:nvPr/>
      </p:nvGrpSpPr>
      <p:grpSpPr>
        <a:xfrm>
          <a:off x="0" y="0"/>
          <a:ext cx="0" cy="0"/>
          <a:chOff x="0" y="0"/>
          <a:chExt cx="0" cy="0"/>
        </a:xfrm>
      </p:grpSpPr>
      <p:sp>
        <p:nvSpPr>
          <p:cNvPr id="203" name="Google Shape;203;g5355a58c04_0_4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04" name="Google Shape;204;g5355a58c04_0_4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Everyone</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2" name="Shape 212"/>
        <p:cNvGrpSpPr/>
        <p:nvPr/>
      </p:nvGrpSpPr>
      <p:grpSpPr>
        <a:xfrm>
          <a:off x="0" y="0"/>
          <a:ext cx="0" cy="0"/>
          <a:chOff x="0" y="0"/>
          <a:chExt cx="0" cy="0"/>
        </a:xfrm>
      </p:grpSpPr>
      <p:sp>
        <p:nvSpPr>
          <p:cNvPr id="213" name="Google Shape;213;ga2106c796d_0_6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14" name="Google Shape;214;ga2106c796d_0_6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 Paul</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5355a58c04_0_26: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5355a58c04_0_26: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ga2106c796d_0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28" name="Google Shape;228;ga2106c796d_0_1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cbbc566f51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cbbc566f51_1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 - Ben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99f855aef7_3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99f855aef7_3_1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 Brock Paul Ben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a2112c2472_2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a2112c2472_2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Paul</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gce43526488_1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3" name="Google Shape;253;gce43526488_1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a2106c796d_0_5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a2106c796d_0_5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ce43526488_1_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ce43526488_1_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99f855aef7_3_15: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99f855aef7_3_15: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 name="Shape 94"/>
        <p:cNvGrpSpPr/>
        <p:nvPr/>
      </p:nvGrpSpPr>
      <p:grpSpPr>
        <a:xfrm>
          <a:off x="0" y="0"/>
          <a:ext cx="0" cy="0"/>
          <a:chOff x="0" y="0"/>
          <a:chExt cx="0" cy="0"/>
        </a:xfrm>
      </p:grpSpPr>
      <p:sp>
        <p:nvSpPr>
          <p:cNvPr id="95" name="Google Shape;95;g99f855aef7_2_12: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96" name="Google Shape;96;g99f855aef7_2_12: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gce35ba7c40_0_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2" name="Google Shape;102;gce35ba7c40_0_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Brock</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ce43526488_1_10: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ce43526488_1_10: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cafaeab1ba_0_4: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cafaeab1ba_0_4: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g99ede11481_1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0" name="Google Shape;120;g99ede11481_1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99f855aef7_6_1:notes"/>
          <p:cNvSpPr/>
          <p:nvPr>
            <p:ph idx="2" type="sldImg"/>
          </p:nvPr>
        </p:nvSpPr>
        <p:spPr>
          <a:xfrm>
            <a:off x="1143000" y="685800"/>
            <a:ext cx="4572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99f855aef7_6_1:notes"/>
          <p:cNvSpPr txBox="1"/>
          <p:nvPr>
            <p:ph idx="1" type="body"/>
          </p:nvPr>
        </p:nvSpPr>
        <p:spPr>
          <a:xfrm>
            <a:off x="985838" y="4343400"/>
            <a:ext cx="5029200" cy="4114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brad</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 Id="rId3" Type="http://schemas.openxmlformats.org/officeDocument/2006/relationships/image" Target="../media/image8.jpg"/><Relationship Id="rId4" Type="http://schemas.openxmlformats.org/officeDocument/2006/relationships/image" Target="../media/image6.jpg"/><Relationship Id="rId5"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spTree>
      <p:nvGrpSpPr>
        <p:cNvPr id="16" name="Shape 16"/>
        <p:cNvGrpSpPr/>
        <p:nvPr/>
      </p:nvGrpSpPr>
      <p:grpSpPr>
        <a:xfrm>
          <a:off x="0" y="0"/>
          <a:ext cx="0" cy="0"/>
          <a:chOff x="0" y="0"/>
          <a:chExt cx="0" cy="0"/>
        </a:xfrm>
      </p:grpSpPr>
      <p:pic>
        <p:nvPicPr>
          <p:cNvPr descr=" SEAL3.jpg                                                      00006BACMac OS X                       B94893B7:" id="17" name="Google Shape;17;p2"/>
          <p:cNvPicPr preferRelativeResize="0"/>
          <p:nvPr/>
        </p:nvPicPr>
        <p:blipFill rotWithShape="1">
          <a:blip r:embed="rId2">
            <a:alphaModFix/>
          </a:blip>
          <a:srcRect b="0" l="0" r="0" t="0"/>
          <a:stretch/>
        </p:blipFill>
        <p:spPr>
          <a:xfrm>
            <a:off x="-2006600" y="2251075"/>
            <a:ext cx="4267200" cy="4225925"/>
          </a:xfrm>
          <a:prstGeom prst="rect">
            <a:avLst/>
          </a:prstGeom>
          <a:noFill/>
          <a:ln>
            <a:noFill/>
          </a:ln>
        </p:spPr>
      </p:pic>
      <p:sp>
        <p:nvSpPr>
          <p:cNvPr id="18" name="Google Shape;18;p2"/>
          <p:cNvSpPr txBox="1"/>
          <p:nvPr>
            <p:ph idx="1" type="subTitle"/>
          </p:nvPr>
        </p:nvSpPr>
        <p:spPr>
          <a:xfrm>
            <a:off x="1790700" y="3124200"/>
            <a:ext cx="5562600" cy="1752600"/>
          </a:xfrm>
          <a:prstGeom prst="rect">
            <a:avLst/>
          </a:prstGeom>
          <a:noFill/>
          <a:ln>
            <a:noFill/>
          </a:ln>
        </p:spPr>
        <p:txBody>
          <a:bodyPr anchorCtr="0" anchor="t" bIns="44450" lIns="90475" spcFirstLastPara="1" rIns="90475" wrap="square" tIns="44450">
            <a:noAutofit/>
          </a:bodyPr>
          <a:lstStyle>
            <a:lvl1pPr lvl="0" algn="ctr">
              <a:spcBef>
                <a:spcPts val="560"/>
              </a:spcBef>
              <a:spcAft>
                <a:spcPts val="0"/>
              </a:spcAft>
              <a:buSzPts val="2800"/>
              <a:buFont typeface="Noto Sans Symbols"/>
              <a:buNone/>
              <a:defRPr sz="2800"/>
            </a:lvl1pPr>
            <a:lvl2pPr lvl="1" algn="l">
              <a:spcBef>
                <a:spcPts val="360"/>
              </a:spcBef>
              <a:spcAft>
                <a:spcPts val="0"/>
              </a:spcAft>
              <a:buSzPts val="1800"/>
              <a:buChar char="•"/>
              <a:defRPr/>
            </a:lvl2pPr>
            <a:lvl3pPr lvl="2" algn="l">
              <a:spcBef>
                <a:spcPts val="360"/>
              </a:spcBef>
              <a:spcAft>
                <a:spcPts val="0"/>
              </a:spcAft>
              <a:buSzPts val="1800"/>
              <a:buChar char="•"/>
              <a:defRPr/>
            </a:lvl3pPr>
            <a:lvl4pPr lvl="3" algn="l">
              <a:spcBef>
                <a:spcPts val="360"/>
              </a:spcBef>
              <a:spcAft>
                <a:spcPts val="0"/>
              </a:spcAft>
              <a:buSzPts val="1800"/>
              <a:buChar char="•"/>
              <a:defRPr/>
            </a:lvl4pPr>
            <a:lvl5pPr lvl="4" algn="l">
              <a:spcBef>
                <a:spcPts val="360"/>
              </a:spcBef>
              <a:spcAft>
                <a:spcPts val="0"/>
              </a:spcAft>
              <a:buSzPts val="1800"/>
              <a:buChar char="•"/>
              <a:defRPr/>
            </a:lvl5pPr>
            <a:lvl6pPr lvl="5" algn="l">
              <a:spcBef>
                <a:spcPts val="360"/>
              </a:spcBef>
              <a:spcAft>
                <a:spcPts val="0"/>
              </a:spcAft>
              <a:buSzPts val="1800"/>
              <a:buChar char="•"/>
              <a:defRPr/>
            </a:lvl6pPr>
            <a:lvl7pPr lvl="6" algn="l">
              <a:spcBef>
                <a:spcPts val="360"/>
              </a:spcBef>
              <a:spcAft>
                <a:spcPts val="0"/>
              </a:spcAft>
              <a:buSzPts val="1800"/>
              <a:buChar char="•"/>
              <a:defRPr/>
            </a:lvl7pPr>
            <a:lvl8pPr lvl="7" algn="l">
              <a:spcBef>
                <a:spcPts val="360"/>
              </a:spcBef>
              <a:spcAft>
                <a:spcPts val="0"/>
              </a:spcAft>
              <a:buSzPts val="1800"/>
              <a:buChar char="•"/>
              <a:defRPr/>
            </a:lvl8pPr>
            <a:lvl9pPr lvl="8" algn="l">
              <a:spcBef>
                <a:spcPts val="360"/>
              </a:spcBef>
              <a:spcAft>
                <a:spcPts val="0"/>
              </a:spcAft>
              <a:buSzPts val="1800"/>
              <a:buChar char="•"/>
              <a:defRPr/>
            </a:lvl9pPr>
          </a:lstStyle>
          <a:p/>
        </p:txBody>
      </p:sp>
      <p:sp>
        <p:nvSpPr>
          <p:cNvPr id="19" name="Google Shape;19;p2"/>
          <p:cNvSpPr txBox="1"/>
          <p:nvPr>
            <p:ph type="ctrTitle"/>
          </p:nvPr>
        </p:nvSpPr>
        <p:spPr>
          <a:xfrm>
            <a:off x="1143000" y="1447800"/>
            <a:ext cx="6858000" cy="1143000"/>
          </a:xfrm>
          <a:prstGeom prst="rect">
            <a:avLst/>
          </a:prstGeom>
          <a:noFill/>
          <a:ln>
            <a:noFill/>
          </a:ln>
        </p:spPr>
        <p:txBody>
          <a:bodyPr anchorCtr="0" anchor="ctr" bIns="44450" lIns="90475" spcFirstLastPara="1" rIns="90475" wrap="square" tIns="44450">
            <a:noAutofit/>
          </a:bodyPr>
          <a:lstStyle>
            <a:lvl1pPr lvl="0" algn="ctr">
              <a:spcBef>
                <a:spcPts val="0"/>
              </a:spcBef>
              <a:spcAft>
                <a:spcPts val="0"/>
              </a:spcAft>
              <a:buSzPts val="1400"/>
              <a:buNone/>
              <a:defRPr sz="47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2"/>
          <p:cNvSpPr/>
          <p:nvPr/>
        </p:nvSpPr>
        <p:spPr>
          <a:xfrm>
            <a:off x="6156325" y="5943600"/>
            <a:ext cx="3013075" cy="45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cxnSp>
        <p:nvCxnSpPr>
          <p:cNvPr id="21" name="Google Shape;21;p2"/>
          <p:cNvCxnSpPr/>
          <p:nvPr/>
        </p:nvCxnSpPr>
        <p:spPr>
          <a:xfrm>
            <a:off x="0" y="1219200"/>
            <a:ext cx="9144000" cy="0"/>
          </a:xfrm>
          <a:prstGeom prst="straightConnector1">
            <a:avLst/>
          </a:prstGeom>
          <a:noFill/>
          <a:ln cap="flat" cmpd="sng" w="12700">
            <a:solidFill>
              <a:schemeClr val="dk1"/>
            </a:solidFill>
            <a:prstDash val="solid"/>
            <a:round/>
            <a:headEnd len="med" w="med" type="none"/>
            <a:tailEnd len="med" w="med" type="none"/>
          </a:ln>
        </p:spPr>
      </p:cxnSp>
      <p:sp>
        <p:nvSpPr>
          <p:cNvPr id="22" name="Google Shape;22;p2"/>
          <p:cNvSpPr txBox="1"/>
          <p:nvPr/>
        </p:nvSpPr>
        <p:spPr>
          <a:xfrm>
            <a:off x="1676400" y="830263"/>
            <a:ext cx="1219200" cy="47307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pic>
        <p:nvPicPr>
          <p:cNvPr descr="Untitled-1.jpg                                                 00000893 keithpaul                      BC07756D:" id="23" name="Google Shape;23;p2"/>
          <p:cNvPicPr preferRelativeResize="0"/>
          <p:nvPr/>
        </p:nvPicPr>
        <p:blipFill rotWithShape="1">
          <a:blip r:embed="rId3">
            <a:alphaModFix/>
          </a:blip>
          <a:srcRect b="0" l="0" r="0" t="0"/>
          <a:stretch/>
        </p:blipFill>
        <p:spPr>
          <a:xfrm>
            <a:off x="0" y="0"/>
            <a:ext cx="9144000" cy="762000"/>
          </a:xfrm>
          <a:prstGeom prst="rect">
            <a:avLst/>
          </a:prstGeom>
          <a:noFill/>
          <a:ln>
            <a:noFill/>
          </a:ln>
        </p:spPr>
      </p:pic>
      <p:pic>
        <p:nvPicPr>
          <p:cNvPr descr="A [blk-201].jpg                                                00000893 keithpaul                      BC07756D:" id="24" name="Google Shape;24;p2"/>
          <p:cNvPicPr preferRelativeResize="0"/>
          <p:nvPr/>
        </p:nvPicPr>
        <p:blipFill rotWithShape="1">
          <a:blip r:embed="rId4">
            <a:alphaModFix/>
          </a:blip>
          <a:srcRect b="0" l="0" r="0" t="0"/>
          <a:stretch/>
        </p:blipFill>
        <p:spPr>
          <a:xfrm>
            <a:off x="227013" y="357188"/>
            <a:ext cx="3049587" cy="404812"/>
          </a:xfrm>
          <a:prstGeom prst="rect">
            <a:avLst/>
          </a:prstGeom>
          <a:noFill/>
          <a:ln>
            <a:noFill/>
          </a:ln>
        </p:spPr>
      </p:pic>
      <p:pic>
        <p:nvPicPr>
          <p:cNvPr id="25" name="Google Shape;25;p2"/>
          <p:cNvPicPr preferRelativeResize="0"/>
          <p:nvPr/>
        </p:nvPicPr>
        <p:blipFill rotWithShape="1">
          <a:blip r:embed="rId5">
            <a:alphaModFix/>
          </a:blip>
          <a:srcRect b="0" l="0" r="0" t="0"/>
          <a:stretch/>
        </p:blipFill>
        <p:spPr>
          <a:xfrm>
            <a:off x="0" y="6096000"/>
            <a:ext cx="9144000" cy="774700"/>
          </a:xfrm>
          <a:prstGeom prst="rect">
            <a:avLst/>
          </a:prstGeom>
          <a:noFill/>
          <a:ln>
            <a:noFill/>
          </a:ln>
        </p:spPr>
      </p:pic>
      <p:sp>
        <p:nvSpPr>
          <p:cNvPr id="26" name="Google Shape;26;p2"/>
          <p:cNvSpPr/>
          <p:nvPr/>
        </p:nvSpPr>
        <p:spPr>
          <a:xfrm>
            <a:off x="152400" y="6172200"/>
            <a:ext cx="4850688" cy="305212"/>
          </a:xfrm>
          <a:prstGeom prst="rect">
            <a:avLst/>
          </a:prstGeom>
          <a:noFill/>
          <a:ln>
            <a:noFill/>
          </a:ln>
        </p:spPr>
        <p:txBody>
          <a:bodyPr anchorCtr="0" anchor="t" bIns="44450" lIns="90475" spcFirstLastPara="1" rIns="90475" wrap="square" tIns="4445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Department of Electrical and Computer Engineering</a:t>
            </a:r>
            <a:endParaRPr/>
          </a:p>
        </p:txBody>
      </p:sp>
      <p:cxnSp>
        <p:nvCxnSpPr>
          <p:cNvPr id="27" name="Google Shape;27;p2"/>
          <p:cNvCxnSpPr/>
          <p:nvPr/>
        </p:nvCxnSpPr>
        <p:spPr>
          <a:xfrm>
            <a:off x="0" y="6096000"/>
            <a:ext cx="9144000" cy="0"/>
          </a:xfrm>
          <a:prstGeom prst="straightConnector1">
            <a:avLst/>
          </a:prstGeom>
          <a:noFill/>
          <a:ln cap="flat" cmpd="sng" w="12700">
            <a:solidFill>
              <a:schemeClr val="dk1"/>
            </a:solidFill>
            <a:prstDash val="solid"/>
            <a:round/>
            <a:headEnd len="med" w="med" type="none"/>
            <a:tailEnd len="med" w="med" type="none"/>
          </a:ln>
        </p:spPr>
      </p:cxnSp>
      <p:sp>
        <p:nvSpPr>
          <p:cNvPr id="28" name="Google Shape;28;p2"/>
          <p:cNvSpPr txBox="1"/>
          <p:nvPr/>
        </p:nvSpPr>
        <p:spPr>
          <a:xfrm>
            <a:off x="6273800" y="6169223"/>
            <a:ext cx="2895600" cy="307777"/>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Advisor: Professor Parente</a:t>
            </a:r>
            <a:endParaRPr sz="1400">
              <a:solidFill>
                <a:schemeClr val="dk1"/>
              </a:solidFill>
              <a:latin typeface="Verdana"/>
              <a:ea typeface="Verdana"/>
              <a:cs typeface="Verdana"/>
              <a:sym typeface="Verdana"/>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56" name="Shape 56"/>
        <p:cNvGrpSpPr/>
        <p:nvPr/>
      </p:nvGrpSpPr>
      <p:grpSpPr>
        <a:xfrm>
          <a:off x="0" y="0"/>
          <a:ext cx="0" cy="0"/>
          <a:chOff x="0" y="0"/>
          <a:chExt cx="0" cy="0"/>
        </a:xfrm>
      </p:grpSpPr>
      <p:sp>
        <p:nvSpPr>
          <p:cNvPr id="57" name="Google Shape;57;p11"/>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8" name="Google Shape;58;p11"/>
          <p:cNvSpPr txBox="1"/>
          <p:nvPr>
            <p:ph idx="1" type="body"/>
          </p:nvPr>
        </p:nvSpPr>
        <p:spPr>
          <a:xfrm rot="5400000">
            <a:off x="2209800" y="-457200"/>
            <a:ext cx="4495800" cy="81534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59" name="Shape 59"/>
        <p:cNvGrpSpPr/>
        <p:nvPr/>
      </p:nvGrpSpPr>
      <p:grpSpPr>
        <a:xfrm>
          <a:off x="0" y="0"/>
          <a:ext cx="0" cy="0"/>
          <a:chOff x="0" y="0"/>
          <a:chExt cx="0" cy="0"/>
        </a:xfrm>
      </p:grpSpPr>
      <p:sp>
        <p:nvSpPr>
          <p:cNvPr id="60" name="Google Shape;60;p12"/>
          <p:cNvSpPr txBox="1"/>
          <p:nvPr>
            <p:ph type="title"/>
          </p:nvPr>
        </p:nvSpPr>
        <p:spPr>
          <a:xfrm rot="5400000">
            <a:off x="5410200" y="2133600"/>
            <a:ext cx="5257800" cy="22098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1" name="Google Shape;61;p12"/>
          <p:cNvSpPr txBox="1"/>
          <p:nvPr>
            <p:ph idx="1" type="body"/>
          </p:nvPr>
        </p:nvSpPr>
        <p:spPr>
          <a:xfrm rot="5400000">
            <a:off x="914400" y="0"/>
            <a:ext cx="5257800" cy="64770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
    <p:spTree>
      <p:nvGrpSpPr>
        <p:cNvPr id="62" name="Shape 62"/>
        <p:cNvGrpSpPr/>
        <p:nvPr/>
      </p:nvGrpSpPr>
      <p:grpSpPr>
        <a:xfrm>
          <a:off x="0" y="0"/>
          <a:ext cx="0" cy="0"/>
          <a:chOff x="0" y="0"/>
          <a:chExt cx="0" cy="0"/>
        </a:xfrm>
      </p:grpSpPr>
      <p:sp>
        <p:nvSpPr>
          <p:cNvPr id="63" name="Google Shape;63;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Clr>
                <a:schemeClr val="accent5"/>
              </a:buClr>
              <a:buSzPts val="4400"/>
              <a:buFont typeface="Arial"/>
              <a:buNone/>
              <a:defRPr b="0" i="0" sz="4400" u="none" cap="none" strike="noStrike">
                <a:solidFill>
                  <a:schemeClr val="accent5"/>
                </a:solidFill>
                <a:latin typeface="Arial"/>
                <a:ea typeface="Arial"/>
                <a:cs typeface="Arial"/>
                <a:sym typeface="Arial"/>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9" name="Shape 29"/>
        <p:cNvGrpSpPr/>
        <p:nvPr/>
      </p:nvGrpSpPr>
      <p:grpSpPr>
        <a:xfrm>
          <a:off x="0" y="0"/>
          <a:ext cx="0" cy="0"/>
          <a:chOff x="0" y="0"/>
          <a:chExt cx="0" cy="0"/>
        </a:xfrm>
      </p:grpSpPr>
      <p:sp>
        <p:nvSpPr>
          <p:cNvPr id="30" name="Google Shape;30;p3"/>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3"/>
          <p:cNvSpPr txBox="1"/>
          <p:nvPr>
            <p:ph idx="1" type="body"/>
          </p:nvPr>
        </p:nvSpPr>
        <p:spPr>
          <a:xfrm>
            <a:off x="381000" y="1371600"/>
            <a:ext cx="8153400" cy="4495800"/>
          </a:xfrm>
          <a:prstGeom prst="rect">
            <a:avLst/>
          </a:prstGeom>
          <a:noFill/>
          <a:ln>
            <a:noFill/>
          </a:ln>
        </p:spPr>
        <p:txBody>
          <a:bodyPr anchorCtr="0" anchor="t" bIns="44450" lIns="90475" spcFirstLastPara="1" rIns="90475" wrap="square" tIns="44450">
            <a:noAutofit/>
          </a:bodyPr>
          <a:lstStyle>
            <a:lvl1pPr indent="-342900" lvl="0" marL="457200" algn="l">
              <a:spcBef>
                <a:spcPts val="360"/>
              </a:spcBef>
              <a:spcAft>
                <a:spcPts val="0"/>
              </a:spcAft>
              <a:buSzPts val="1800"/>
              <a:buChar char="▪"/>
              <a:defRPr/>
            </a:lvl1pPr>
            <a:lvl2pPr indent="-342900" lvl="1" marL="914400" algn="l">
              <a:spcBef>
                <a:spcPts val="360"/>
              </a:spcBef>
              <a:spcAft>
                <a:spcPts val="0"/>
              </a:spcAft>
              <a:buSzPts val="1800"/>
              <a:buChar char="•"/>
              <a:defRPr/>
            </a:lvl2pPr>
            <a:lvl3pPr indent="-342900" lvl="2" marL="1371600" algn="l">
              <a:spcBef>
                <a:spcPts val="360"/>
              </a:spcBef>
              <a:spcAft>
                <a:spcPts val="0"/>
              </a:spcAft>
              <a:buSzPts val="1800"/>
              <a:buChar char="•"/>
              <a:defRPr/>
            </a:lvl3pPr>
            <a:lvl4pPr indent="-342900" lvl="3" marL="1828800" algn="l">
              <a:spcBef>
                <a:spcPts val="360"/>
              </a:spcBef>
              <a:spcAft>
                <a:spcPts val="0"/>
              </a:spcAft>
              <a:buSzPts val="1800"/>
              <a:buChar char="•"/>
              <a:defRPr/>
            </a:lvl4pPr>
            <a:lvl5pPr indent="-342900" lvl="4" marL="2286000" algn="l">
              <a:spcBef>
                <a:spcPts val="360"/>
              </a:spcBef>
              <a:spcAft>
                <a:spcPts val="0"/>
              </a:spcAft>
              <a:buSzPts val="1800"/>
              <a:buChar char="•"/>
              <a:defRPr/>
            </a:lvl5pPr>
            <a:lvl6pPr indent="-342900" lvl="5" marL="2743200" algn="l">
              <a:spcBef>
                <a:spcPts val="360"/>
              </a:spcBef>
              <a:spcAft>
                <a:spcPts val="0"/>
              </a:spcAft>
              <a:buSzPts val="1800"/>
              <a:buChar char="•"/>
              <a:defRPr/>
            </a:lvl6pPr>
            <a:lvl7pPr indent="-342900" lvl="6" marL="3200400" algn="l">
              <a:spcBef>
                <a:spcPts val="360"/>
              </a:spcBef>
              <a:spcAft>
                <a:spcPts val="0"/>
              </a:spcAft>
              <a:buSzPts val="1800"/>
              <a:buChar char="•"/>
              <a:defRPr/>
            </a:lvl7pPr>
            <a:lvl8pPr indent="-342900" lvl="7" marL="3657600" algn="l">
              <a:spcBef>
                <a:spcPts val="360"/>
              </a:spcBef>
              <a:spcAft>
                <a:spcPts val="0"/>
              </a:spcAft>
              <a:buSzPts val="1800"/>
              <a:buChar char="•"/>
              <a:defRPr/>
            </a:lvl8pPr>
            <a:lvl9pPr indent="-342900" lvl="8" marL="4114800" algn="l">
              <a:spcBef>
                <a:spcPts val="360"/>
              </a:spcBef>
              <a:spcAft>
                <a:spcPts val="0"/>
              </a:spcAft>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2" name="Shape 32"/>
        <p:cNvGrpSpPr/>
        <p:nvPr/>
      </p:nvGrpSpPr>
      <p:grpSpPr>
        <a:xfrm>
          <a:off x="0" y="0"/>
          <a:ext cx="0" cy="0"/>
          <a:chOff x="0" y="0"/>
          <a:chExt cx="0" cy="0"/>
        </a:xfrm>
      </p:grpSpPr>
      <p:sp>
        <p:nvSpPr>
          <p:cNvPr id="33" name="Google Shape;33;p4"/>
          <p:cNvSpPr txBox="1"/>
          <p:nvPr>
            <p:ph type="title"/>
          </p:nvPr>
        </p:nvSpPr>
        <p:spPr>
          <a:xfrm>
            <a:off x="722313" y="4406900"/>
            <a:ext cx="7772400" cy="1362075"/>
          </a:xfrm>
          <a:prstGeom prst="rect">
            <a:avLst/>
          </a:prstGeom>
          <a:noFill/>
          <a:ln>
            <a:noFill/>
          </a:ln>
        </p:spPr>
        <p:txBody>
          <a:bodyPr anchorCtr="0" anchor="t" bIns="44450" lIns="90475" spcFirstLastPara="1" rIns="90475" wrap="square" tIns="44450">
            <a:noAutofit/>
          </a:bodyPr>
          <a:lstStyle>
            <a:lvl1pPr lvl="0" algn="l">
              <a:spcBef>
                <a:spcPts val="0"/>
              </a:spcBef>
              <a:spcAft>
                <a:spcPts val="0"/>
              </a:spcAft>
              <a:buSzPts val="1400"/>
              <a:buNone/>
              <a:defRPr b="1" sz="4000" cap="none"/>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4"/>
          <p:cNvSpPr txBox="1"/>
          <p:nvPr>
            <p:ph idx="1" type="body"/>
          </p:nvPr>
        </p:nvSpPr>
        <p:spPr>
          <a:xfrm>
            <a:off x="722313" y="2906713"/>
            <a:ext cx="7772400" cy="1500187"/>
          </a:xfrm>
          <a:prstGeom prst="rect">
            <a:avLst/>
          </a:prstGeom>
          <a:noFill/>
          <a:ln>
            <a:noFill/>
          </a:ln>
        </p:spPr>
        <p:txBody>
          <a:bodyPr anchorCtr="0" anchor="b" bIns="44450" lIns="90475" spcFirstLastPara="1" rIns="90475" wrap="square" tIns="44450">
            <a:noAutofit/>
          </a:bodyPr>
          <a:lstStyle>
            <a:lvl1pPr indent="-228600" lvl="0" marL="457200" algn="l">
              <a:spcBef>
                <a:spcPts val="400"/>
              </a:spcBef>
              <a:spcAft>
                <a:spcPts val="0"/>
              </a:spcAft>
              <a:buSzPts val="2000"/>
              <a:buNone/>
              <a:defRPr sz="2000"/>
            </a:lvl1pPr>
            <a:lvl2pPr indent="-228600" lvl="1" marL="914400" algn="l">
              <a:spcBef>
                <a:spcPts val="360"/>
              </a:spcBef>
              <a:spcAft>
                <a:spcPts val="0"/>
              </a:spcAft>
              <a:buSzPts val="1800"/>
              <a:buNone/>
              <a:defRPr sz="1800"/>
            </a:lvl2pPr>
            <a:lvl3pPr indent="-228600" lvl="2" marL="1371600" algn="l">
              <a:spcBef>
                <a:spcPts val="320"/>
              </a:spcBef>
              <a:spcAft>
                <a:spcPts val="0"/>
              </a:spcAft>
              <a:buSzPts val="1600"/>
              <a:buNone/>
              <a:defRPr sz="1600"/>
            </a:lvl3pPr>
            <a:lvl4pPr indent="-228600" lvl="3" marL="1828800" algn="l">
              <a:spcBef>
                <a:spcPts val="280"/>
              </a:spcBef>
              <a:spcAft>
                <a:spcPts val="0"/>
              </a:spcAft>
              <a:buSzPts val="1400"/>
              <a:buNone/>
              <a:defRPr sz="1400"/>
            </a:lvl4pPr>
            <a:lvl5pPr indent="-228600" lvl="4" marL="2286000" algn="l">
              <a:spcBef>
                <a:spcPts val="280"/>
              </a:spcBef>
              <a:spcAft>
                <a:spcPts val="0"/>
              </a:spcAft>
              <a:buSzPts val="1400"/>
              <a:buNone/>
              <a:defRPr sz="1400"/>
            </a:lvl5pPr>
            <a:lvl6pPr indent="-228600" lvl="5" marL="2743200" algn="l">
              <a:spcBef>
                <a:spcPts val="280"/>
              </a:spcBef>
              <a:spcAft>
                <a:spcPts val="0"/>
              </a:spcAft>
              <a:buSzPts val="1400"/>
              <a:buNone/>
              <a:defRPr sz="1400"/>
            </a:lvl6pPr>
            <a:lvl7pPr indent="-228600" lvl="6" marL="3200400" algn="l">
              <a:spcBef>
                <a:spcPts val="280"/>
              </a:spcBef>
              <a:spcAft>
                <a:spcPts val="0"/>
              </a:spcAft>
              <a:buSzPts val="1400"/>
              <a:buNone/>
              <a:defRPr sz="1400"/>
            </a:lvl7pPr>
            <a:lvl8pPr indent="-228600" lvl="7" marL="3657600" algn="l">
              <a:spcBef>
                <a:spcPts val="280"/>
              </a:spcBef>
              <a:spcAft>
                <a:spcPts val="0"/>
              </a:spcAft>
              <a:buSzPts val="1400"/>
              <a:buNone/>
              <a:defRPr sz="1400"/>
            </a:lvl8pPr>
            <a:lvl9pPr indent="-228600" lvl="8" marL="4114800" algn="l">
              <a:spcBef>
                <a:spcPts val="280"/>
              </a:spcBef>
              <a:spcAft>
                <a:spcPts val="0"/>
              </a:spcAft>
              <a:buSzPts val="1400"/>
              <a:buNone/>
              <a:defRPr sz="1400"/>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5" name="Shape 35"/>
        <p:cNvGrpSpPr/>
        <p:nvPr/>
      </p:nvGrpSpPr>
      <p:grpSpPr>
        <a:xfrm>
          <a:off x="0" y="0"/>
          <a:ext cx="0" cy="0"/>
          <a:chOff x="0" y="0"/>
          <a:chExt cx="0" cy="0"/>
        </a:xfrm>
      </p:grpSpPr>
      <p:sp>
        <p:nvSpPr>
          <p:cNvPr id="36" name="Google Shape;36;p5"/>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7" name="Google Shape;37;p5"/>
          <p:cNvSpPr txBox="1"/>
          <p:nvPr>
            <p:ph idx="1" type="body"/>
          </p:nvPr>
        </p:nvSpPr>
        <p:spPr>
          <a:xfrm>
            <a:off x="381000" y="1371600"/>
            <a:ext cx="4000500" cy="4495800"/>
          </a:xfrm>
          <a:prstGeom prst="rect">
            <a:avLst/>
          </a:prstGeom>
          <a:noFill/>
          <a:ln>
            <a:noFill/>
          </a:ln>
        </p:spPr>
        <p:txBody>
          <a:bodyPr anchorCtr="0" anchor="t" bIns="44450" lIns="90475" spcFirstLastPara="1" rIns="90475" wrap="square" tIns="4445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
        <p:nvSpPr>
          <p:cNvPr id="38" name="Google Shape;38;p5"/>
          <p:cNvSpPr txBox="1"/>
          <p:nvPr>
            <p:ph idx="2" type="body"/>
          </p:nvPr>
        </p:nvSpPr>
        <p:spPr>
          <a:xfrm>
            <a:off x="4533900" y="1371600"/>
            <a:ext cx="4000500" cy="4495800"/>
          </a:xfrm>
          <a:prstGeom prst="rect">
            <a:avLst/>
          </a:prstGeom>
          <a:noFill/>
          <a:ln>
            <a:noFill/>
          </a:ln>
        </p:spPr>
        <p:txBody>
          <a:bodyPr anchorCtr="0" anchor="t" bIns="44450" lIns="90475" spcFirstLastPara="1" rIns="90475" wrap="square" tIns="44450">
            <a:noAutofit/>
          </a:bodyPr>
          <a:lstStyle>
            <a:lvl1pPr indent="-406400" lvl="0" marL="457200" algn="l">
              <a:spcBef>
                <a:spcPts val="560"/>
              </a:spcBef>
              <a:spcAft>
                <a:spcPts val="0"/>
              </a:spcAft>
              <a:buSzPts val="2800"/>
              <a:buChar char="▪"/>
              <a:defRPr sz="2800"/>
            </a:lvl1pPr>
            <a:lvl2pPr indent="-381000" lvl="1" marL="914400" algn="l">
              <a:spcBef>
                <a:spcPts val="480"/>
              </a:spcBef>
              <a:spcAft>
                <a:spcPts val="0"/>
              </a:spcAft>
              <a:buSzPts val="2400"/>
              <a:buChar char="•"/>
              <a:defRPr sz="2400"/>
            </a:lvl2pPr>
            <a:lvl3pPr indent="-355600" lvl="2" marL="1371600" algn="l">
              <a:spcBef>
                <a:spcPts val="400"/>
              </a:spcBef>
              <a:spcAft>
                <a:spcPts val="0"/>
              </a:spcAft>
              <a:buSzPts val="2000"/>
              <a:buChar char="•"/>
              <a:defRPr sz="2000"/>
            </a:lvl3pPr>
            <a:lvl4pPr indent="-342900" lvl="3" marL="1828800" algn="l">
              <a:spcBef>
                <a:spcPts val="360"/>
              </a:spcBef>
              <a:spcAft>
                <a:spcPts val="0"/>
              </a:spcAft>
              <a:buSzPts val="1800"/>
              <a:buChar char="•"/>
              <a:defRPr sz="1800"/>
            </a:lvl4pPr>
            <a:lvl5pPr indent="-342900" lvl="4" marL="2286000" algn="l">
              <a:spcBef>
                <a:spcPts val="360"/>
              </a:spcBef>
              <a:spcAft>
                <a:spcPts val="0"/>
              </a:spcAft>
              <a:buSzPts val="1800"/>
              <a:buChar char="•"/>
              <a:defRPr sz="1800"/>
            </a:lvl5pPr>
            <a:lvl6pPr indent="-342900" lvl="5" marL="2743200" algn="l">
              <a:spcBef>
                <a:spcPts val="360"/>
              </a:spcBef>
              <a:spcAft>
                <a:spcPts val="0"/>
              </a:spcAft>
              <a:buSzPts val="1800"/>
              <a:buChar char="•"/>
              <a:defRPr sz="1800"/>
            </a:lvl6pPr>
            <a:lvl7pPr indent="-342900" lvl="6" marL="3200400" algn="l">
              <a:spcBef>
                <a:spcPts val="360"/>
              </a:spcBef>
              <a:spcAft>
                <a:spcPts val="0"/>
              </a:spcAft>
              <a:buSzPts val="1800"/>
              <a:buChar char="•"/>
              <a:defRPr sz="1800"/>
            </a:lvl7pPr>
            <a:lvl8pPr indent="-342900" lvl="7" marL="3657600" algn="l">
              <a:spcBef>
                <a:spcPts val="360"/>
              </a:spcBef>
              <a:spcAft>
                <a:spcPts val="0"/>
              </a:spcAft>
              <a:buSzPts val="1800"/>
              <a:buChar char="•"/>
              <a:defRPr sz="1800"/>
            </a:lvl8pPr>
            <a:lvl9pPr indent="-342900" lvl="8" marL="4114800" algn="l">
              <a:spcBef>
                <a:spcPts val="360"/>
              </a:spcBef>
              <a:spcAft>
                <a:spcPts val="0"/>
              </a:spcAft>
              <a:buSzPts val="1800"/>
              <a:buChar char="•"/>
              <a:defRPr sz="1800"/>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39" name="Shape 39"/>
        <p:cNvGrpSpPr/>
        <p:nvPr/>
      </p:nvGrpSpPr>
      <p:grpSpPr>
        <a:xfrm>
          <a:off x="0" y="0"/>
          <a:ext cx="0" cy="0"/>
          <a:chOff x="0" y="0"/>
          <a:chExt cx="0" cy="0"/>
        </a:xfrm>
      </p:grpSpPr>
      <p:sp>
        <p:nvSpPr>
          <p:cNvPr id="40" name="Google Shape;40;p6"/>
          <p:cNvSpPr txBox="1"/>
          <p:nvPr>
            <p:ph type="title"/>
          </p:nvPr>
        </p:nvSpPr>
        <p:spPr>
          <a:xfrm>
            <a:off x="457200" y="274638"/>
            <a:ext cx="8229600" cy="11430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6"/>
          <p:cNvSpPr txBox="1"/>
          <p:nvPr>
            <p:ph idx="1" type="body"/>
          </p:nvPr>
        </p:nvSpPr>
        <p:spPr>
          <a:xfrm>
            <a:off x="457200" y="1535113"/>
            <a:ext cx="4040188" cy="639762"/>
          </a:xfrm>
          <a:prstGeom prst="rect">
            <a:avLst/>
          </a:prstGeom>
          <a:noFill/>
          <a:ln>
            <a:noFill/>
          </a:ln>
        </p:spPr>
        <p:txBody>
          <a:bodyPr anchorCtr="0" anchor="b" bIns="44450" lIns="90475" spcFirstLastPara="1" rIns="90475" wrap="square" tIns="4445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42" name="Google Shape;42;p6"/>
          <p:cNvSpPr txBox="1"/>
          <p:nvPr>
            <p:ph idx="2" type="body"/>
          </p:nvPr>
        </p:nvSpPr>
        <p:spPr>
          <a:xfrm>
            <a:off x="457200" y="2174875"/>
            <a:ext cx="4040188" cy="3951288"/>
          </a:xfrm>
          <a:prstGeom prst="rect">
            <a:avLst/>
          </a:prstGeom>
          <a:noFill/>
          <a:ln>
            <a:noFill/>
          </a:ln>
        </p:spPr>
        <p:txBody>
          <a:bodyPr anchorCtr="0" anchor="t" bIns="44450" lIns="90475" spcFirstLastPara="1" rIns="90475" wrap="square" tIns="4445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
        <p:nvSpPr>
          <p:cNvPr id="43" name="Google Shape;43;p6"/>
          <p:cNvSpPr txBox="1"/>
          <p:nvPr>
            <p:ph idx="3" type="body"/>
          </p:nvPr>
        </p:nvSpPr>
        <p:spPr>
          <a:xfrm>
            <a:off x="4645025" y="1535113"/>
            <a:ext cx="4041775" cy="639762"/>
          </a:xfrm>
          <a:prstGeom prst="rect">
            <a:avLst/>
          </a:prstGeom>
          <a:noFill/>
          <a:ln>
            <a:noFill/>
          </a:ln>
        </p:spPr>
        <p:txBody>
          <a:bodyPr anchorCtr="0" anchor="b" bIns="44450" lIns="90475" spcFirstLastPara="1" rIns="90475" wrap="square" tIns="44450">
            <a:noAutofit/>
          </a:bodyPr>
          <a:lstStyle>
            <a:lvl1pPr indent="-228600" lvl="0" marL="457200" algn="l">
              <a:spcBef>
                <a:spcPts val="480"/>
              </a:spcBef>
              <a:spcAft>
                <a:spcPts val="0"/>
              </a:spcAft>
              <a:buSzPts val="2400"/>
              <a:buNone/>
              <a:defRPr b="1" sz="2400"/>
            </a:lvl1pPr>
            <a:lvl2pPr indent="-228600" lvl="1" marL="914400" algn="l">
              <a:spcBef>
                <a:spcPts val="400"/>
              </a:spcBef>
              <a:spcAft>
                <a:spcPts val="0"/>
              </a:spcAft>
              <a:buSzPts val="2000"/>
              <a:buNone/>
              <a:defRPr b="1" sz="2000"/>
            </a:lvl2pPr>
            <a:lvl3pPr indent="-228600" lvl="2" marL="1371600" algn="l">
              <a:spcBef>
                <a:spcPts val="360"/>
              </a:spcBef>
              <a:spcAft>
                <a:spcPts val="0"/>
              </a:spcAft>
              <a:buSzPts val="1800"/>
              <a:buNone/>
              <a:defRPr b="1" sz="1800"/>
            </a:lvl3pPr>
            <a:lvl4pPr indent="-228600" lvl="3" marL="1828800" algn="l">
              <a:spcBef>
                <a:spcPts val="320"/>
              </a:spcBef>
              <a:spcAft>
                <a:spcPts val="0"/>
              </a:spcAft>
              <a:buSzPts val="1600"/>
              <a:buNone/>
              <a:defRPr b="1" sz="1600"/>
            </a:lvl4pPr>
            <a:lvl5pPr indent="-228600" lvl="4" marL="2286000" algn="l">
              <a:spcBef>
                <a:spcPts val="320"/>
              </a:spcBef>
              <a:spcAft>
                <a:spcPts val="0"/>
              </a:spcAft>
              <a:buSzPts val="1600"/>
              <a:buNone/>
              <a:defRPr b="1" sz="1600"/>
            </a:lvl5pPr>
            <a:lvl6pPr indent="-228600" lvl="5" marL="2743200" algn="l">
              <a:spcBef>
                <a:spcPts val="320"/>
              </a:spcBef>
              <a:spcAft>
                <a:spcPts val="0"/>
              </a:spcAft>
              <a:buSzPts val="1600"/>
              <a:buNone/>
              <a:defRPr b="1" sz="1600"/>
            </a:lvl6pPr>
            <a:lvl7pPr indent="-228600" lvl="6" marL="3200400" algn="l">
              <a:spcBef>
                <a:spcPts val="320"/>
              </a:spcBef>
              <a:spcAft>
                <a:spcPts val="0"/>
              </a:spcAft>
              <a:buSzPts val="1600"/>
              <a:buNone/>
              <a:defRPr b="1" sz="1600"/>
            </a:lvl7pPr>
            <a:lvl8pPr indent="-228600" lvl="7" marL="3657600" algn="l">
              <a:spcBef>
                <a:spcPts val="320"/>
              </a:spcBef>
              <a:spcAft>
                <a:spcPts val="0"/>
              </a:spcAft>
              <a:buSzPts val="1600"/>
              <a:buNone/>
              <a:defRPr b="1" sz="1600"/>
            </a:lvl8pPr>
            <a:lvl9pPr indent="-228600" lvl="8" marL="4114800" algn="l">
              <a:spcBef>
                <a:spcPts val="320"/>
              </a:spcBef>
              <a:spcAft>
                <a:spcPts val="0"/>
              </a:spcAft>
              <a:buSzPts val="1600"/>
              <a:buNone/>
              <a:defRPr b="1" sz="1600"/>
            </a:lvl9pPr>
          </a:lstStyle>
          <a:p/>
        </p:txBody>
      </p:sp>
      <p:sp>
        <p:nvSpPr>
          <p:cNvPr id="44" name="Google Shape;44;p6"/>
          <p:cNvSpPr txBox="1"/>
          <p:nvPr>
            <p:ph idx="4" type="body"/>
          </p:nvPr>
        </p:nvSpPr>
        <p:spPr>
          <a:xfrm>
            <a:off x="4645025" y="2174875"/>
            <a:ext cx="4041775" cy="3951288"/>
          </a:xfrm>
          <a:prstGeom prst="rect">
            <a:avLst/>
          </a:prstGeom>
          <a:noFill/>
          <a:ln>
            <a:noFill/>
          </a:ln>
        </p:spPr>
        <p:txBody>
          <a:bodyPr anchorCtr="0" anchor="t" bIns="44450" lIns="90475" spcFirstLastPara="1" rIns="90475" wrap="square" tIns="44450">
            <a:noAutofit/>
          </a:bodyPr>
          <a:lstStyle>
            <a:lvl1pPr indent="-381000" lvl="0" marL="457200" algn="l">
              <a:spcBef>
                <a:spcPts val="480"/>
              </a:spcBef>
              <a:spcAft>
                <a:spcPts val="0"/>
              </a:spcAft>
              <a:buSzPts val="2400"/>
              <a:buChar char="▪"/>
              <a:defRPr sz="2400"/>
            </a:lvl1pPr>
            <a:lvl2pPr indent="-355600" lvl="1" marL="914400" algn="l">
              <a:spcBef>
                <a:spcPts val="400"/>
              </a:spcBef>
              <a:spcAft>
                <a:spcPts val="0"/>
              </a:spcAft>
              <a:buSzPts val="2000"/>
              <a:buChar char="•"/>
              <a:defRPr sz="2000"/>
            </a:lvl2pPr>
            <a:lvl3pPr indent="-342900" lvl="2" marL="1371600" algn="l">
              <a:spcBef>
                <a:spcPts val="360"/>
              </a:spcBef>
              <a:spcAft>
                <a:spcPts val="0"/>
              </a:spcAft>
              <a:buSzPts val="1800"/>
              <a:buChar char="•"/>
              <a:defRPr sz="1800"/>
            </a:lvl3pPr>
            <a:lvl4pPr indent="-330200" lvl="3" marL="1828800" algn="l">
              <a:spcBef>
                <a:spcPts val="320"/>
              </a:spcBef>
              <a:spcAft>
                <a:spcPts val="0"/>
              </a:spcAft>
              <a:buSzPts val="1600"/>
              <a:buChar char="•"/>
              <a:defRPr sz="1600"/>
            </a:lvl4pPr>
            <a:lvl5pPr indent="-330200" lvl="4" marL="2286000" algn="l">
              <a:spcBef>
                <a:spcPts val="320"/>
              </a:spcBef>
              <a:spcAft>
                <a:spcPts val="0"/>
              </a:spcAft>
              <a:buSzPts val="1600"/>
              <a:buChar char="•"/>
              <a:defRPr sz="1600"/>
            </a:lvl5pPr>
            <a:lvl6pPr indent="-330200" lvl="5" marL="2743200" algn="l">
              <a:spcBef>
                <a:spcPts val="320"/>
              </a:spcBef>
              <a:spcAft>
                <a:spcPts val="0"/>
              </a:spcAft>
              <a:buSzPts val="1600"/>
              <a:buChar char="•"/>
              <a:defRPr sz="1600"/>
            </a:lvl6pPr>
            <a:lvl7pPr indent="-330200" lvl="6" marL="3200400" algn="l">
              <a:spcBef>
                <a:spcPts val="320"/>
              </a:spcBef>
              <a:spcAft>
                <a:spcPts val="0"/>
              </a:spcAft>
              <a:buSzPts val="1600"/>
              <a:buChar char="•"/>
              <a:defRPr sz="1600"/>
            </a:lvl7pPr>
            <a:lvl8pPr indent="-330200" lvl="7" marL="3657600" algn="l">
              <a:spcBef>
                <a:spcPts val="320"/>
              </a:spcBef>
              <a:spcAft>
                <a:spcPts val="0"/>
              </a:spcAft>
              <a:buSzPts val="1600"/>
              <a:buChar char="•"/>
              <a:defRPr sz="1600"/>
            </a:lvl8pPr>
            <a:lvl9pPr indent="-330200" lvl="8" marL="4114800" algn="l">
              <a:spcBef>
                <a:spcPts val="320"/>
              </a:spcBef>
              <a:spcAft>
                <a:spcPts val="0"/>
              </a:spcAft>
              <a:buSzPts val="1600"/>
              <a:buChar char="•"/>
              <a:defRPr sz="1600"/>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5" name="Shape 45"/>
        <p:cNvGrpSpPr/>
        <p:nvPr/>
      </p:nvGrpSpPr>
      <p:grpSpPr>
        <a:xfrm>
          <a:off x="0" y="0"/>
          <a:ext cx="0" cy="0"/>
          <a:chOff x="0" y="0"/>
          <a:chExt cx="0" cy="0"/>
        </a:xfrm>
      </p:grpSpPr>
      <p:sp>
        <p:nvSpPr>
          <p:cNvPr id="46" name="Google Shape;46;p7"/>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7" name="Shape 47"/>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48" name="Shape 48"/>
        <p:cNvGrpSpPr/>
        <p:nvPr/>
      </p:nvGrpSpPr>
      <p:grpSpPr>
        <a:xfrm>
          <a:off x="0" y="0"/>
          <a:ext cx="0" cy="0"/>
          <a:chOff x="0" y="0"/>
          <a:chExt cx="0" cy="0"/>
        </a:xfrm>
      </p:grpSpPr>
      <p:sp>
        <p:nvSpPr>
          <p:cNvPr id="49" name="Google Shape;49;p9"/>
          <p:cNvSpPr txBox="1"/>
          <p:nvPr>
            <p:ph type="title"/>
          </p:nvPr>
        </p:nvSpPr>
        <p:spPr>
          <a:xfrm>
            <a:off x="457200" y="273050"/>
            <a:ext cx="3008313" cy="1162050"/>
          </a:xfrm>
          <a:prstGeom prst="rect">
            <a:avLst/>
          </a:prstGeom>
          <a:noFill/>
          <a:ln>
            <a:noFill/>
          </a:ln>
        </p:spPr>
        <p:txBody>
          <a:bodyPr anchorCtr="0" anchor="b" bIns="44450" lIns="90475" spcFirstLastPara="1" rIns="90475" wrap="square" tIns="4445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9"/>
          <p:cNvSpPr txBox="1"/>
          <p:nvPr>
            <p:ph idx="1" type="body"/>
          </p:nvPr>
        </p:nvSpPr>
        <p:spPr>
          <a:xfrm>
            <a:off x="3575050" y="273050"/>
            <a:ext cx="5111750" cy="5853113"/>
          </a:xfrm>
          <a:prstGeom prst="rect">
            <a:avLst/>
          </a:prstGeom>
          <a:noFill/>
          <a:ln>
            <a:noFill/>
          </a:ln>
        </p:spPr>
        <p:txBody>
          <a:bodyPr anchorCtr="0" anchor="t" bIns="44450" lIns="90475" spcFirstLastPara="1" rIns="90475" wrap="square" tIns="44450">
            <a:noAutofit/>
          </a:bodyPr>
          <a:lstStyle>
            <a:lvl1pPr indent="-431800" lvl="0" marL="457200" algn="l">
              <a:spcBef>
                <a:spcPts val="640"/>
              </a:spcBef>
              <a:spcAft>
                <a:spcPts val="0"/>
              </a:spcAft>
              <a:buSzPts val="3200"/>
              <a:buChar char="▪"/>
              <a:defRPr sz="3200"/>
            </a:lvl1pPr>
            <a:lvl2pPr indent="-406400" lvl="1" marL="914400" algn="l">
              <a:spcBef>
                <a:spcPts val="560"/>
              </a:spcBef>
              <a:spcAft>
                <a:spcPts val="0"/>
              </a:spcAft>
              <a:buSzPts val="2800"/>
              <a:buChar char="•"/>
              <a:defRPr sz="2800"/>
            </a:lvl2pPr>
            <a:lvl3pPr indent="-381000" lvl="2" marL="1371600" algn="l">
              <a:spcBef>
                <a:spcPts val="480"/>
              </a:spcBef>
              <a:spcAft>
                <a:spcPts val="0"/>
              </a:spcAft>
              <a:buSzPts val="2400"/>
              <a:buChar char="•"/>
              <a:defRPr sz="2400"/>
            </a:lvl3pPr>
            <a:lvl4pPr indent="-355600" lvl="3" marL="1828800" algn="l">
              <a:spcBef>
                <a:spcPts val="400"/>
              </a:spcBef>
              <a:spcAft>
                <a:spcPts val="0"/>
              </a:spcAft>
              <a:buSzPts val="2000"/>
              <a:buChar char="•"/>
              <a:defRPr sz="2000"/>
            </a:lvl4pPr>
            <a:lvl5pPr indent="-355600" lvl="4" marL="2286000" algn="l">
              <a:spcBef>
                <a:spcPts val="400"/>
              </a:spcBef>
              <a:spcAft>
                <a:spcPts val="0"/>
              </a:spcAft>
              <a:buSzPts val="2000"/>
              <a:buChar char="•"/>
              <a:defRPr sz="2000"/>
            </a:lvl5pPr>
            <a:lvl6pPr indent="-355600" lvl="5" marL="2743200" algn="l">
              <a:spcBef>
                <a:spcPts val="400"/>
              </a:spcBef>
              <a:spcAft>
                <a:spcPts val="0"/>
              </a:spcAft>
              <a:buSzPts val="2000"/>
              <a:buChar char="•"/>
              <a:defRPr sz="2000"/>
            </a:lvl6pPr>
            <a:lvl7pPr indent="-355600" lvl="6" marL="3200400" algn="l">
              <a:spcBef>
                <a:spcPts val="400"/>
              </a:spcBef>
              <a:spcAft>
                <a:spcPts val="0"/>
              </a:spcAft>
              <a:buSzPts val="2000"/>
              <a:buChar char="•"/>
              <a:defRPr sz="2000"/>
            </a:lvl7pPr>
            <a:lvl8pPr indent="-355600" lvl="7" marL="3657600" algn="l">
              <a:spcBef>
                <a:spcPts val="400"/>
              </a:spcBef>
              <a:spcAft>
                <a:spcPts val="0"/>
              </a:spcAft>
              <a:buSzPts val="2000"/>
              <a:buChar char="•"/>
              <a:defRPr sz="2000"/>
            </a:lvl8pPr>
            <a:lvl9pPr indent="-355600" lvl="8" marL="4114800" algn="l">
              <a:spcBef>
                <a:spcPts val="400"/>
              </a:spcBef>
              <a:spcAft>
                <a:spcPts val="0"/>
              </a:spcAft>
              <a:buSzPts val="2000"/>
              <a:buChar char="•"/>
              <a:defRPr sz="2000"/>
            </a:lvl9pPr>
          </a:lstStyle>
          <a:p/>
        </p:txBody>
      </p:sp>
      <p:sp>
        <p:nvSpPr>
          <p:cNvPr id="51" name="Google Shape;51;p9"/>
          <p:cNvSpPr txBox="1"/>
          <p:nvPr>
            <p:ph idx="2" type="body"/>
          </p:nvPr>
        </p:nvSpPr>
        <p:spPr>
          <a:xfrm>
            <a:off x="457200" y="1435100"/>
            <a:ext cx="3008313" cy="4691063"/>
          </a:xfrm>
          <a:prstGeom prst="rect">
            <a:avLst/>
          </a:prstGeom>
          <a:noFill/>
          <a:ln>
            <a:noFill/>
          </a:ln>
        </p:spPr>
        <p:txBody>
          <a:bodyPr anchorCtr="0" anchor="t" bIns="44450" lIns="90475" spcFirstLastPara="1" rIns="90475" wrap="square" tIns="4445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52" name="Shape 52"/>
        <p:cNvGrpSpPr/>
        <p:nvPr/>
      </p:nvGrpSpPr>
      <p:grpSpPr>
        <a:xfrm>
          <a:off x="0" y="0"/>
          <a:ext cx="0" cy="0"/>
          <a:chOff x="0" y="0"/>
          <a:chExt cx="0" cy="0"/>
        </a:xfrm>
      </p:grpSpPr>
      <p:sp>
        <p:nvSpPr>
          <p:cNvPr id="53" name="Google Shape;53;p10"/>
          <p:cNvSpPr txBox="1"/>
          <p:nvPr>
            <p:ph type="title"/>
          </p:nvPr>
        </p:nvSpPr>
        <p:spPr>
          <a:xfrm>
            <a:off x="1792288" y="4800600"/>
            <a:ext cx="5486400" cy="566738"/>
          </a:xfrm>
          <a:prstGeom prst="rect">
            <a:avLst/>
          </a:prstGeom>
          <a:noFill/>
          <a:ln>
            <a:noFill/>
          </a:ln>
        </p:spPr>
        <p:txBody>
          <a:bodyPr anchorCtr="0" anchor="b" bIns="44450" lIns="90475" spcFirstLastPara="1" rIns="90475" wrap="square" tIns="44450">
            <a:noAutofit/>
          </a:bodyPr>
          <a:lstStyle>
            <a:lvl1pPr lvl="0" algn="l">
              <a:spcBef>
                <a:spcPts val="0"/>
              </a:spcBef>
              <a:spcAft>
                <a:spcPts val="0"/>
              </a:spcAft>
              <a:buSzPts val="1400"/>
              <a:buNone/>
              <a:defRPr b="1" sz="2000"/>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4" name="Google Shape;54;p10"/>
          <p:cNvSpPr/>
          <p:nvPr>
            <p:ph idx="2" type="pic"/>
          </p:nvPr>
        </p:nvSpPr>
        <p:spPr>
          <a:xfrm>
            <a:off x="1792288" y="612775"/>
            <a:ext cx="5486400" cy="4114800"/>
          </a:xfrm>
          <a:prstGeom prst="rect">
            <a:avLst/>
          </a:prstGeom>
          <a:noFill/>
          <a:ln>
            <a:noFill/>
          </a:ln>
        </p:spPr>
        <p:txBody>
          <a:bodyPr anchorCtr="0" anchor="t" bIns="44450" lIns="90475" spcFirstLastPara="1" rIns="90475" wrap="square" tIns="44450">
            <a:noAutofit/>
          </a:bodyPr>
          <a:lstStyle>
            <a:lvl1pPr lvl="0" marR="0" rtl="0" algn="l">
              <a:spcBef>
                <a:spcPts val="640"/>
              </a:spcBef>
              <a:spcAft>
                <a:spcPts val="0"/>
              </a:spcAft>
              <a:buClr>
                <a:srgbClr val="840C22"/>
              </a:buClr>
              <a:buSzPts val="3200"/>
              <a:buFont typeface="Noto Sans Symbols"/>
              <a:buNone/>
              <a:defRPr b="0" i="0" sz="3200" u="none" cap="none" strike="noStrike">
                <a:solidFill>
                  <a:schemeClr val="dk1"/>
                </a:solidFill>
                <a:latin typeface="Verdana"/>
                <a:ea typeface="Verdana"/>
                <a:cs typeface="Verdana"/>
                <a:sym typeface="Verdana"/>
              </a:defRPr>
            </a:lvl1pPr>
            <a:lvl2pPr lvl="1" marR="0" rtl="0" algn="l">
              <a:spcBef>
                <a:spcPts val="560"/>
              </a:spcBef>
              <a:spcAft>
                <a:spcPts val="0"/>
              </a:spcAft>
              <a:buClr>
                <a:srgbClr val="840C22"/>
              </a:buClr>
              <a:buSzPts val="2800"/>
              <a:buFont typeface="Times"/>
              <a:buNone/>
              <a:defRPr b="0" i="0" sz="2800" u="none" cap="none" strike="noStrike">
                <a:solidFill>
                  <a:schemeClr val="dk1"/>
                </a:solidFill>
                <a:latin typeface="Verdana"/>
                <a:ea typeface="Verdana"/>
                <a:cs typeface="Verdana"/>
                <a:sym typeface="Verdana"/>
              </a:defRPr>
            </a:lvl2pPr>
            <a:lvl3pPr lvl="2" marR="0" rtl="0" algn="l">
              <a:spcBef>
                <a:spcPts val="480"/>
              </a:spcBef>
              <a:spcAft>
                <a:spcPts val="0"/>
              </a:spcAft>
              <a:buClr>
                <a:srgbClr val="840C22"/>
              </a:buClr>
              <a:buSzPts val="2400"/>
              <a:buFont typeface="Times"/>
              <a:buNone/>
              <a:defRPr b="0" i="0" sz="2400" u="none" cap="none" strike="noStrike">
                <a:solidFill>
                  <a:schemeClr val="dk1"/>
                </a:solidFill>
                <a:latin typeface="Verdana"/>
                <a:ea typeface="Verdana"/>
                <a:cs typeface="Verdana"/>
                <a:sym typeface="Verdana"/>
              </a:defRPr>
            </a:lvl3pPr>
            <a:lvl4pPr lvl="3"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4pPr>
            <a:lvl5pPr lvl="4"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5pPr>
            <a:lvl6pPr lvl="5"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6pPr>
            <a:lvl7pPr lvl="6"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7pPr>
            <a:lvl8pPr lvl="7"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8pPr>
            <a:lvl9pPr lvl="8" marR="0" rtl="0" algn="l">
              <a:spcBef>
                <a:spcPts val="400"/>
              </a:spcBef>
              <a:spcAft>
                <a:spcPts val="0"/>
              </a:spcAft>
              <a:buClr>
                <a:srgbClr val="840C22"/>
              </a:buClr>
              <a:buSzPts val="2000"/>
              <a:buFont typeface="Times"/>
              <a:buNone/>
              <a:defRPr b="0" i="0" sz="2000" u="none" cap="none" strike="noStrike">
                <a:solidFill>
                  <a:schemeClr val="dk1"/>
                </a:solidFill>
                <a:latin typeface="Verdana"/>
                <a:ea typeface="Verdana"/>
                <a:cs typeface="Verdana"/>
                <a:sym typeface="Verdana"/>
              </a:defRPr>
            </a:lvl9pPr>
          </a:lstStyle>
          <a:p/>
        </p:txBody>
      </p:sp>
      <p:sp>
        <p:nvSpPr>
          <p:cNvPr id="55" name="Google Shape;55;p10"/>
          <p:cNvSpPr txBox="1"/>
          <p:nvPr>
            <p:ph idx="1" type="body"/>
          </p:nvPr>
        </p:nvSpPr>
        <p:spPr>
          <a:xfrm>
            <a:off x="1792288" y="5367338"/>
            <a:ext cx="5486400" cy="804862"/>
          </a:xfrm>
          <a:prstGeom prst="rect">
            <a:avLst/>
          </a:prstGeom>
          <a:noFill/>
          <a:ln>
            <a:noFill/>
          </a:ln>
        </p:spPr>
        <p:txBody>
          <a:bodyPr anchorCtr="0" anchor="t" bIns="44450" lIns="90475" spcFirstLastPara="1" rIns="90475" wrap="square" tIns="44450">
            <a:noAutofit/>
          </a:bodyPr>
          <a:lstStyle>
            <a:lvl1pPr indent="-228600" lvl="0" marL="457200" algn="l">
              <a:spcBef>
                <a:spcPts val="280"/>
              </a:spcBef>
              <a:spcAft>
                <a:spcPts val="0"/>
              </a:spcAft>
              <a:buSzPts val="1400"/>
              <a:buNone/>
              <a:defRPr sz="1400"/>
            </a:lvl1pPr>
            <a:lvl2pPr indent="-228600" lvl="1" marL="914400" algn="l">
              <a:spcBef>
                <a:spcPts val="240"/>
              </a:spcBef>
              <a:spcAft>
                <a:spcPts val="0"/>
              </a:spcAft>
              <a:buSzPts val="1200"/>
              <a:buNone/>
              <a:defRPr sz="1200"/>
            </a:lvl2pPr>
            <a:lvl3pPr indent="-228600" lvl="2" marL="1371600" algn="l">
              <a:spcBef>
                <a:spcPts val="200"/>
              </a:spcBef>
              <a:spcAft>
                <a:spcPts val="0"/>
              </a:spcAft>
              <a:buSzPts val="1000"/>
              <a:buNone/>
              <a:defRPr sz="1000"/>
            </a:lvl3pPr>
            <a:lvl4pPr indent="-228600" lvl="3" marL="1828800" algn="l">
              <a:spcBef>
                <a:spcPts val="180"/>
              </a:spcBef>
              <a:spcAft>
                <a:spcPts val="0"/>
              </a:spcAft>
              <a:buSzPts val="900"/>
              <a:buNone/>
              <a:defRPr sz="900"/>
            </a:lvl4pPr>
            <a:lvl5pPr indent="-228600" lvl="4" marL="2286000" algn="l">
              <a:spcBef>
                <a:spcPts val="180"/>
              </a:spcBef>
              <a:spcAft>
                <a:spcPts val="0"/>
              </a:spcAft>
              <a:buSzPts val="900"/>
              <a:buNone/>
              <a:defRPr sz="900"/>
            </a:lvl5pPr>
            <a:lvl6pPr indent="-228600" lvl="5" marL="2743200" algn="l">
              <a:spcBef>
                <a:spcPts val="180"/>
              </a:spcBef>
              <a:spcAft>
                <a:spcPts val="0"/>
              </a:spcAft>
              <a:buSzPts val="900"/>
              <a:buNone/>
              <a:defRPr sz="900"/>
            </a:lvl6pPr>
            <a:lvl7pPr indent="-228600" lvl="6" marL="3200400" algn="l">
              <a:spcBef>
                <a:spcPts val="180"/>
              </a:spcBef>
              <a:spcAft>
                <a:spcPts val="0"/>
              </a:spcAft>
              <a:buSzPts val="900"/>
              <a:buNone/>
              <a:defRPr sz="900"/>
            </a:lvl7pPr>
            <a:lvl8pPr indent="-228600" lvl="7" marL="3657600" algn="l">
              <a:spcBef>
                <a:spcPts val="180"/>
              </a:spcBef>
              <a:spcAft>
                <a:spcPts val="0"/>
              </a:spcAft>
              <a:buSzPts val="900"/>
              <a:buNone/>
              <a:defRPr sz="900"/>
            </a:lvl8pPr>
            <a:lvl9pPr indent="-228600" lvl="8" marL="4114800" algn="l">
              <a:spcBef>
                <a:spcPts val="180"/>
              </a:spcBef>
              <a:spcAft>
                <a:spcPts val="0"/>
              </a:spcAft>
              <a:buSzPts val="900"/>
              <a:buNone/>
              <a:defRPr sz="900"/>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8.xml"/><Relationship Id="rId10" Type="http://schemas.openxmlformats.org/officeDocument/2006/relationships/slideLayout" Target="../slideLayouts/slideLayout7.xml"/><Relationship Id="rId13" Type="http://schemas.openxmlformats.org/officeDocument/2006/relationships/slideLayout" Target="../slideLayouts/slideLayout10.xml"/><Relationship Id="rId12" Type="http://schemas.openxmlformats.org/officeDocument/2006/relationships/slideLayout" Target="../slideLayouts/slideLayout9.xml"/><Relationship Id="rId1" Type="http://schemas.openxmlformats.org/officeDocument/2006/relationships/image" Target="../media/image8.jpg"/><Relationship Id="rId2" Type="http://schemas.openxmlformats.org/officeDocument/2006/relationships/image" Target="../media/image6.jpg"/><Relationship Id="rId3" Type="http://schemas.openxmlformats.org/officeDocument/2006/relationships/image" Target="../media/image4.png"/><Relationship Id="rId4" Type="http://schemas.openxmlformats.org/officeDocument/2006/relationships/slideLayout" Target="../slideLayouts/slideLayout1.xml"/><Relationship Id="rId9" Type="http://schemas.openxmlformats.org/officeDocument/2006/relationships/slideLayout" Target="../slideLayouts/slideLayout6.xml"/><Relationship Id="rId15" Type="http://schemas.openxmlformats.org/officeDocument/2006/relationships/slideLayout" Target="../slideLayouts/slideLayout12.xml"/><Relationship Id="rId14" Type="http://schemas.openxmlformats.org/officeDocument/2006/relationships/slideLayout" Target="../slideLayouts/slideLayout11.xml"/><Relationship Id="rId16" Type="http://schemas.openxmlformats.org/officeDocument/2006/relationships/theme" Target="../theme/theme2.xml"/><Relationship Id="rId5" Type="http://schemas.openxmlformats.org/officeDocument/2006/relationships/slideLayout" Target="../slideLayouts/slideLayout2.xml"/><Relationship Id="rId6" Type="http://schemas.openxmlformats.org/officeDocument/2006/relationships/slideLayout" Target="../slideLayouts/slideLayout3.xml"/><Relationship Id="rId7" Type="http://schemas.openxmlformats.org/officeDocument/2006/relationships/slideLayout" Target="../slideLayouts/slideLayout4.xml"/><Relationship Id="rId8"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idx="1" type="body"/>
          </p:nvPr>
        </p:nvSpPr>
        <p:spPr>
          <a:xfrm>
            <a:off x="381000" y="1371600"/>
            <a:ext cx="8153400" cy="4495800"/>
          </a:xfrm>
          <a:prstGeom prst="rect">
            <a:avLst/>
          </a:prstGeom>
          <a:noFill/>
          <a:ln>
            <a:noFill/>
          </a:ln>
        </p:spPr>
        <p:txBody>
          <a:bodyPr anchorCtr="0" anchor="t" bIns="44450" lIns="90475" spcFirstLastPara="1" rIns="90475" wrap="square" tIns="44450">
            <a:noAutofit/>
          </a:bodyPr>
          <a:lstStyle>
            <a:lvl1pPr indent="-381000" lvl="0" marL="457200" marR="0" rtl="0" algn="l">
              <a:spcBef>
                <a:spcPts val="480"/>
              </a:spcBef>
              <a:spcAft>
                <a:spcPts val="0"/>
              </a:spcAft>
              <a:buClr>
                <a:srgbClr val="840C22"/>
              </a:buClr>
              <a:buSzPts val="2400"/>
              <a:buFont typeface="Noto Sans Symbols"/>
              <a:buChar char="▪"/>
              <a:defRPr b="0" i="0" sz="2400" u="none" cap="none" strike="noStrike">
                <a:solidFill>
                  <a:schemeClr val="dk1"/>
                </a:solidFill>
                <a:latin typeface="Verdana"/>
                <a:ea typeface="Verdana"/>
                <a:cs typeface="Verdana"/>
                <a:sym typeface="Verdana"/>
              </a:defRPr>
            </a:lvl1pPr>
            <a:lvl2pPr indent="-355600" lvl="1" marL="914400" marR="0" rtl="0" algn="l">
              <a:spcBef>
                <a:spcPts val="400"/>
              </a:spcBef>
              <a:spcAft>
                <a:spcPts val="0"/>
              </a:spcAft>
              <a:buClr>
                <a:srgbClr val="840C22"/>
              </a:buClr>
              <a:buSzPts val="2000"/>
              <a:buFont typeface="Times"/>
              <a:buChar char="•"/>
              <a:defRPr b="0" i="0" sz="2000" u="none" cap="none" strike="noStrike">
                <a:solidFill>
                  <a:schemeClr val="dk1"/>
                </a:solidFill>
                <a:latin typeface="Verdana"/>
                <a:ea typeface="Verdana"/>
                <a:cs typeface="Verdana"/>
                <a:sym typeface="Verdana"/>
              </a:defRPr>
            </a:lvl2pPr>
            <a:lvl3pPr indent="-355600" lvl="2" marL="1371600" marR="0" rtl="0" algn="l">
              <a:spcBef>
                <a:spcPts val="400"/>
              </a:spcBef>
              <a:spcAft>
                <a:spcPts val="0"/>
              </a:spcAft>
              <a:buClr>
                <a:srgbClr val="840C22"/>
              </a:buClr>
              <a:buSzPts val="2000"/>
              <a:buFont typeface="Times"/>
              <a:buChar char="•"/>
              <a:defRPr b="0" i="0" sz="2000" u="none" cap="none" strike="noStrike">
                <a:solidFill>
                  <a:schemeClr val="dk1"/>
                </a:solidFill>
                <a:latin typeface="Verdana"/>
                <a:ea typeface="Verdana"/>
                <a:cs typeface="Verdana"/>
                <a:sym typeface="Verdana"/>
              </a:defRPr>
            </a:lvl3pPr>
            <a:lvl4pPr indent="-342900" lvl="3" marL="1828800" marR="0" rtl="0" algn="l">
              <a:spcBef>
                <a:spcPts val="360"/>
              </a:spcBef>
              <a:spcAft>
                <a:spcPts val="0"/>
              </a:spcAft>
              <a:buClr>
                <a:srgbClr val="840C22"/>
              </a:buClr>
              <a:buSzPts val="1800"/>
              <a:buFont typeface="Times"/>
              <a:buChar char="•"/>
              <a:defRPr b="0" i="0" sz="1800" u="none" cap="none" strike="noStrike">
                <a:solidFill>
                  <a:schemeClr val="dk1"/>
                </a:solidFill>
                <a:latin typeface="Verdana"/>
                <a:ea typeface="Verdana"/>
                <a:cs typeface="Verdana"/>
                <a:sym typeface="Verdana"/>
              </a:defRPr>
            </a:lvl4pPr>
            <a:lvl5pPr indent="-330200" lvl="4" marL="22860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5pPr>
            <a:lvl6pPr indent="-330200" lvl="5" marL="27432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6pPr>
            <a:lvl7pPr indent="-330200" lvl="6" marL="32004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7pPr>
            <a:lvl8pPr indent="-330200" lvl="7" marL="36576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8pPr>
            <a:lvl9pPr indent="-330200" lvl="8" marL="4114800" marR="0" rtl="0" algn="l">
              <a:spcBef>
                <a:spcPts val="320"/>
              </a:spcBef>
              <a:spcAft>
                <a:spcPts val="0"/>
              </a:spcAft>
              <a:buClr>
                <a:srgbClr val="840C22"/>
              </a:buClr>
              <a:buSzPts val="1600"/>
              <a:buFont typeface="Times"/>
              <a:buChar char="•"/>
              <a:defRPr b="0" i="0" sz="1600" u="none" cap="none" strike="noStrike">
                <a:solidFill>
                  <a:schemeClr val="dk1"/>
                </a:solidFill>
                <a:latin typeface="Verdana"/>
                <a:ea typeface="Verdana"/>
                <a:cs typeface="Verdana"/>
                <a:sym typeface="Verdana"/>
              </a:defRPr>
            </a:lvl9pPr>
          </a:lstStyle>
          <a:p/>
        </p:txBody>
      </p:sp>
      <p:sp>
        <p:nvSpPr>
          <p:cNvPr id="7" name="Google Shape;7;p1"/>
          <p:cNvSpPr txBox="1"/>
          <p:nvPr>
            <p:ph type="title"/>
          </p:nvPr>
        </p:nvSpPr>
        <p:spPr>
          <a:xfrm>
            <a:off x="304800" y="609600"/>
            <a:ext cx="8839200" cy="533400"/>
          </a:xfrm>
          <a:prstGeom prst="rect">
            <a:avLst/>
          </a:prstGeom>
          <a:noFill/>
          <a:ln>
            <a:noFill/>
          </a:ln>
        </p:spPr>
        <p:txBody>
          <a:bodyPr anchorCtr="0" anchor="ctr" bIns="44450" lIns="90475" spcFirstLastPara="1" rIns="90475" wrap="square" tIns="44450">
            <a:noAutofit/>
          </a:bodyPr>
          <a:lstStyle>
            <a:lvl1pPr lvl="0"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1pPr>
            <a:lvl2pPr lvl="1"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2pPr>
            <a:lvl3pPr lvl="2"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3pPr>
            <a:lvl4pPr lvl="3"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4pPr>
            <a:lvl5pPr lvl="4"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5pPr>
            <a:lvl6pPr lvl="5"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6pPr>
            <a:lvl7pPr lvl="6"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7pPr>
            <a:lvl8pPr lvl="7"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8pPr>
            <a:lvl9pPr lvl="8" marR="0" rtl="0" algn="l">
              <a:spcBef>
                <a:spcPts val="0"/>
              </a:spcBef>
              <a:spcAft>
                <a:spcPts val="0"/>
              </a:spcAft>
              <a:buSzPts val="1400"/>
              <a:buNone/>
              <a:defRPr b="0" i="0" sz="3000" u="none" cap="none" strike="noStrike">
                <a:solidFill>
                  <a:srgbClr val="881C1C"/>
                </a:solidFill>
                <a:latin typeface="Georgia"/>
                <a:ea typeface="Georgia"/>
                <a:cs typeface="Georgia"/>
                <a:sym typeface="Georgia"/>
              </a:defRPr>
            </a:lvl9pPr>
          </a:lstStyle>
          <a:p/>
        </p:txBody>
      </p:sp>
      <p:sp>
        <p:nvSpPr>
          <p:cNvPr id="8" name="Google Shape;8;p1"/>
          <p:cNvSpPr/>
          <p:nvPr/>
        </p:nvSpPr>
        <p:spPr>
          <a:xfrm>
            <a:off x="6156325" y="5943600"/>
            <a:ext cx="3013075" cy="457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2400">
              <a:solidFill>
                <a:schemeClr val="dk1"/>
              </a:solidFill>
              <a:latin typeface="Arimo"/>
              <a:ea typeface="Arimo"/>
              <a:cs typeface="Arimo"/>
              <a:sym typeface="Arimo"/>
            </a:endParaRPr>
          </a:p>
        </p:txBody>
      </p:sp>
      <p:cxnSp>
        <p:nvCxnSpPr>
          <p:cNvPr id="9" name="Google Shape;9;p1"/>
          <p:cNvCxnSpPr/>
          <p:nvPr/>
        </p:nvCxnSpPr>
        <p:spPr>
          <a:xfrm>
            <a:off x="0" y="1219200"/>
            <a:ext cx="9144000" cy="0"/>
          </a:xfrm>
          <a:prstGeom prst="straightConnector1">
            <a:avLst/>
          </a:prstGeom>
          <a:noFill/>
          <a:ln cap="flat" cmpd="sng" w="12700">
            <a:solidFill>
              <a:schemeClr val="dk1"/>
            </a:solidFill>
            <a:prstDash val="solid"/>
            <a:round/>
            <a:headEnd len="med" w="med" type="none"/>
            <a:tailEnd len="med" w="med" type="none"/>
          </a:ln>
        </p:spPr>
      </p:cxnSp>
      <p:pic>
        <p:nvPicPr>
          <p:cNvPr descr="Untitled-1.jpg                                                 00000893 keithpaul                      BC07756D:" id="10" name="Google Shape;10;p1"/>
          <p:cNvPicPr preferRelativeResize="0"/>
          <p:nvPr/>
        </p:nvPicPr>
        <p:blipFill rotWithShape="1">
          <a:blip r:embed="rId1">
            <a:alphaModFix/>
          </a:blip>
          <a:srcRect b="0" l="0" r="0" t="0"/>
          <a:stretch/>
        </p:blipFill>
        <p:spPr>
          <a:xfrm>
            <a:off x="0" y="0"/>
            <a:ext cx="9144000" cy="457200"/>
          </a:xfrm>
          <a:prstGeom prst="rect">
            <a:avLst/>
          </a:prstGeom>
          <a:noFill/>
          <a:ln>
            <a:noFill/>
          </a:ln>
        </p:spPr>
      </p:pic>
      <p:pic>
        <p:nvPicPr>
          <p:cNvPr descr="A [blk-201].jpg                                                00000893 keithpaul                      BC07756D:" id="11" name="Google Shape;11;p1"/>
          <p:cNvPicPr preferRelativeResize="0"/>
          <p:nvPr/>
        </p:nvPicPr>
        <p:blipFill rotWithShape="1">
          <a:blip r:embed="rId2">
            <a:alphaModFix/>
          </a:blip>
          <a:srcRect b="0" l="0" r="0" t="0"/>
          <a:stretch/>
        </p:blipFill>
        <p:spPr>
          <a:xfrm>
            <a:off x="152400" y="114300"/>
            <a:ext cx="2592388" cy="342900"/>
          </a:xfrm>
          <a:prstGeom prst="rect">
            <a:avLst/>
          </a:prstGeom>
          <a:noFill/>
          <a:ln>
            <a:noFill/>
          </a:ln>
        </p:spPr>
      </p:pic>
      <p:pic>
        <p:nvPicPr>
          <p:cNvPr id="12" name="Google Shape;12;p1"/>
          <p:cNvPicPr preferRelativeResize="0"/>
          <p:nvPr/>
        </p:nvPicPr>
        <p:blipFill rotWithShape="1">
          <a:blip r:embed="rId3">
            <a:alphaModFix/>
          </a:blip>
          <a:srcRect b="0" l="0" r="0" t="0"/>
          <a:stretch/>
        </p:blipFill>
        <p:spPr>
          <a:xfrm>
            <a:off x="0" y="6096000"/>
            <a:ext cx="9144000" cy="774700"/>
          </a:xfrm>
          <a:prstGeom prst="rect">
            <a:avLst/>
          </a:prstGeom>
          <a:noFill/>
          <a:ln>
            <a:noFill/>
          </a:ln>
        </p:spPr>
      </p:pic>
      <p:sp>
        <p:nvSpPr>
          <p:cNvPr id="13" name="Google Shape;13;p1"/>
          <p:cNvSpPr txBox="1"/>
          <p:nvPr/>
        </p:nvSpPr>
        <p:spPr>
          <a:xfrm>
            <a:off x="8382000" y="6172200"/>
            <a:ext cx="609600" cy="30956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400">
                <a:solidFill>
                  <a:schemeClr val="dk1"/>
                </a:solidFill>
                <a:latin typeface="Verdana"/>
                <a:ea typeface="Verdana"/>
                <a:cs typeface="Verdana"/>
                <a:sym typeface="Verdana"/>
              </a:rPr>
              <a:t>‹#›</a:t>
            </a:fld>
            <a:endParaRPr b="1" sz="2400">
              <a:solidFill>
                <a:srgbClr val="336699"/>
              </a:solidFill>
              <a:latin typeface="Verdana"/>
              <a:ea typeface="Verdana"/>
              <a:cs typeface="Verdana"/>
              <a:sym typeface="Verdana"/>
            </a:endParaRPr>
          </a:p>
        </p:txBody>
      </p:sp>
      <p:sp>
        <p:nvSpPr>
          <p:cNvPr id="14" name="Google Shape;14;p1"/>
          <p:cNvSpPr/>
          <p:nvPr/>
        </p:nvSpPr>
        <p:spPr>
          <a:xfrm>
            <a:off x="152400" y="6172200"/>
            <a:ext cx="4850688" cy="305212"/>
          </a:xfrm>
          <a:prstGeom prst="rect">
            <a:avLst/>
          </a:prstGeom>
          <a:noFill/>
          <a:ln>
            <a:noFill/>
          </a:ln>
        </p:spPr>
        <p:txBody>
          <a:bodyPr anchorCtr="0" anchor="t" bIns="44450" lIns="90475" spcFirstLastPara="1" rIns="90475" wrap="square" tIns="44450">
            <a:noAutofit/>
          </a:bodyPr>
          <a:lstStyle/>
          <a:p>
            <a:pPr indent="0" lvl="0" marL="0" marR="0" rtl="0" algn="l">
              <a:spcBef>
                <a:spcPts val="0"/>
              </a:spcBef>
              <a:spcAft>
                <a:spcPts val="0"/>
              </a:spcAft>
              <a:buNone/>
            </a:pPr>
            <a:r>
              <a:rPr lang="en-US" sz="1400">
                <a:solidFill>
                  <a:schemeClr val="dk1"/>
                </a:solidFill>
                <a:latin typeface="Verdana"/>
                <a:ea typeface="Verdana"/>
                <a:cs typeface="Verdana"/>
                <a:sym typeface="Verdana"/>
              </a:rPr>
              <a:t>Department of Electrical and Computer Engineering</a:t>
            </a:r>
            <a:endParaRPr/>
          </a:p>
        </p:txBody>
      </p:sp>
      <p:cxnSp>
        <p:nvCxnSpPr>
          <p:cNvPr id="15" name="Google Shape;15;p1"/>
          <p:cNvCxnSpPr/>
          <p:nvPr/>
        </p:nvCxnSpPr>
        <p:spPr>
          <a:xfrm>
            <a:off x="0" y="6096000"/>
            <a:ext cx="9144000" cy="0"/>
          </a:xfrm>
          <a:prstGeom prst="straightConnector1">
            <a:avLst/>
          </a:prstGeom>
          <a:noFill/>
          <a:ln cap="flat" cmpd="sng" w="12700">
            <a:solidFill>
              <a:schemeClr val="dk1"/>
            </a:solidFill>
            <a:prstDash val="solid"/>
            <a:round/>
            <a:headEnd len="med" w="med" type="none"/>
            <a:tailEnd len="med" w="med" type="none"/>
          </a:ln>
        </p:spPr>
      </p:cxnSp>
    </p:spTree>
  </p:cSld>
  <p:clrMap accent1="accent1" accent2="accent2" accent3="accent3" accent4="accent4" accent5="accent5" accent6="accent6" bg1="lt1" bg2="dk2" tx1="dk1" tx2="lt2" folHlink="folHlink" hlink="hlink"/>
  <p:sldLayoutIdLst>
    <p:sldLayoutId id="2147483648" r:id="rId4"/>
    <p:sldLayoutId id="2147483649" r:id="rId5"/>
    <p:sldLayoutId id="2147483650" r:id="rId6"/>
    <p:sldLayoutId id="2147483651" r:id="rId7"/>
    <p:sldLayoutId id="2147483652" r:id="rId8"/>
    <p:sldLayoutId id="2147483653" r:id="rId9"/>
    <p:sldLayoutId id="2147483654" r:id="rId10"/>
    <p:sldLayoutId id="2147483655" r:id="rId11"/>
    <p:sldLayoutId id="2147483656" r:id="rId12"/>
    <p:sldLayoutId id="2147483657" r:id="rId13"/>
    <p:sldLayoutId id="2147483658" r:id="rId14"/>
    <p:sldLayoutId id="2147483659"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4.png"/><Relationship Id="rId4" Type="http://schemas.openxmlformats.org/officeDocument/2006/relationships/image" Target="../media/image25.png"/><Relationship Id="rId5" Type="http://schemas.openxmlformats.org/officeDocument/2006/relationships/image" Target="../media/image21.jpg"/><Relationship Id="rId6" Type="http://schemas.openxmlformats.org/officeDocument/2006/relationships/image" Target="../media/image10.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drive.google.com/file/d/1enNZJZIeR36nbC51Zya0GERMRhqIMZwT/view" TargetMode="External"/><Relationship Id="rId4" Type="http://schemas.openxmlformats.org/officeDocument/2006/relationships/image" Target="../media/image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4"/>
          <p:cNvSpPr txBox="1"/>
          <p:nvPr>
            <p:ph idx="1" type="subTitle"/>
          </p:nvPr>
        </p:nvSpPr>
        <p:spPr>
          <a:xfrm>
            <a:off x="1790700" y="3124200"/>
            <a:ext cx="5562600" cy="1752600"/>
          </a:xfrm>
          <a:prstGeom prst="rect">
            <a:avLst/>
          </a:prstGeom>
          <a:noFill/>
          <a:ln>
            <a:noFill/>
          </a:ln>
        </p:spPr>
        <p:txBody>
          <a:bodyPr anchorCtr="0" anchor="t" bIns="44450" lIns="90475" spcFirstLastPara="1" rIns="90475" wrap="square" tIns="44450">
            <a:noAutofit/>
          </a:bodyPr>
          <a:lstStyle/>
          <a:p>
            <a:pPr indent="0" lvl="1" marL="457200" rtl="0" algn="ctr">
              <a:spcBef>
                <a:spcPts val="0"/>
              </a:spcBef>
              <a:spcAft>
                <a:spcPts val="0"/>
              </a:spcAft>
              <a:buClr>
                <a:schemeClr val="dk1"/>
              </a:buClr>
              <a:buSzPts val="2000"/>
              <a:buFont typeface="Times"/>
              <a:buNone/>
            </a:pPr>
            <a:r>
              <a:rPr lang="en-US"/>
              <a:t>April 1st, 2021</a:t>
            </a:r>
            <a:endParaRPr/>
          </a:p>
        </p:txBody>
      </p:sp>
      <p:sp>
        <p:nvSpPr>
          <p:cNvPr id="69" name="Google Shape;69;p14"/>
          <p:cNvSpPr txBox="1"/>
          <p:nvPr>
            <p:ph type="ctrTitle"/>
          </p:nvPr>
        </p:nvSpPr>
        <p:spPr>
          <a:xfrm>
            <a:off x="1333725" y="2234675"/>
            <a:ext cx="6858000" cy="1143000"/>
          </a:xfrm>
          <a:prstGeom prst="rect">
            <a:avLst/>
          </a:prstGeom>
          <a:noFill/>
          <a:ln>
            <a:noFill/>
          </a:ln>
        </p:spPr>
        <p:txBody>
          <a:bodyPr anchorCtr="0" anchor="ctr" bIns="44450" lIns="90475" spcFirstLastPara="1" rIns="90475" wrap="square" tIns="44450">
            <a:noAutofit/>
          </a:bodyPr>
          <a:lstStyle/>
          <a:p>
            <a:pPr indent="0" lvl="0" marL="0" rtl="0" algn="ctr">
              <a:spcBef>
                <a:spcPts val="0"/>
              </a:spcBef>
              <a:spcAft>
                <a:spcPts val="0"/>
              </a:spcAft>
              <a:buNone/>
            </a:pPr>
            <a:r>
              <a:rPr lang="en-US" sz="2500"/>
              <a:t>RAMC (Research </a:t>
            </a:r>
            <a:r>
              <a:rPr lang="en-US" sz="2500"/>
              <a:t>Accessible</a:t>
            </a:r>
            <a:r>
              <a:rPr lang="en-US" sz="2500"/>
              <a:t> Mouse Cage)</a:t>
            </a:r>
            <a:endParaRPr sz="2500"/>
          </a:p>
        </p:txBody>
      </p:sp>
      <p:sp>
        <p:nvSpPr>
          <p:cNvPr id="70" name="Google Shape;70;p14"/>
          <p:cNvSpPr txBox="1"/>
          <p:nvPr/>
        </p:nvSpPr>
        <p:spPr>
          <a:xfrm>
            <a:off x="124700" y="718825"/>
            <a:ext cx="8610900" cy="40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1800">
                <a:solidFill>
                  <a:srgbClr val="881C1C"/>
                </a:solidFill>
                <a:latin typeface="Georgia"/>
                <a:ea typeface="Georgia"/>
                <a:cs typeface="Georgia"/>
                <a:sym typeface="Georgia"/>
              </a:rPr>
              <a:t>Complete Design Review</a:t>
            </a:r>
            <a:endParaRPr sz="1800">
              <a:solidFill>
                <a:srgbClr val="881C1C"/>
              </a:solidFill>
              <a:latin typeface="Georgia"/>
              <a:ea typeface="Georgia"/>
              <a:cs typeface="Georgia"/>
              <a:sym typeface="Georgi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3"/>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 - Camera Module</a:t>
            </a:r>
            <a:endParaRPr/>
          </a:p>
        </p:txBody>
      </p:sp>
      <p:pic>
        <p:nvPicPr>
          <p:cNvPr id="135" name="Google Shape;135;p23"/>
          <p:cNvPicPr preferRelativeResize="0"/>
          <p:nvPr/>
        </p:nvPicPr>
        <p:blipFill>
          <a:blip r:embed="rId3">
            <a:alphaModFix/>
          </a:blip>
          <a:stretch>
            <a:fillRect/>
          </a:stretch>
        </p:blipFill>
        <p:spPr>
          <a:xfrm>
            <a:off x="1423263" y="1318775"/>
            <a:ext cx="6297475" cy="46941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Schematic - Top Level</a:t>
            </a:r>
            <a:endParaRPr/>
          </a:p>
        </p:txBody>
      </p:sp>
      <p:pic>
        <p:nvPicPr>
          <p:cNvPr id="141" name="Google Shape;141;p24"/>
          <p:cNvPicPr preferRelativeResize="0"/>
          <p:nvPr/>
        </p:nvPicPr>
        <p:blipFill>
          <a:blip r:embed="rId3">
            <a:alphaModFix/>
          </a:blip>
          <a:stretch>
            <a:fillRect/>
          </a:stretch>
        </p:blipFill>
        <p:spPr>
          <a:xfrm>
            <a:off x="1721412" y="1326625"/>
            <a:ext cx="5701170" cy="44958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Schematic - ADC</a:t>
            </a:r>
            <a:endParaRPr/>
          </a:p>
        </p:txBody>
      </p:sp>
      <p:pic>
        <p:nvPicPr>
          <p:cNvPr id="147" name="Google Shape;147;p25"/>
          <p:cNvPicPr preferRelativeResize="0"/>
          <p:nvPr/>
        </p:nvPicPr>
        <p:blipFill>
          <a:blip r:embed="rId3">
            <a:alphaModFix/>
          </a:blip>
          <a:stretch>
            <a:fillRect/>
          </a:stretch>
        </p:blipFill>
        <p:spPr>
          <a:xfrm>
            <a:off x="152400" y="1295400"/>
            <a:ext cx="8839203" cy="424997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Schematic - Load Cells</a:t>
            </a:r>
            <a:endParaRPr/>
          </a:p>
        </p:txBody>
      </p:sp>
      <p:pic>
        <p:nvPicPr>
          <p:cNvPr id="153" name="Google Shape;153;p26"/>
          <p:cNvPicPr preferRelativeResize="0"/>
          <p:nvPr/>
        </p:nvPicPr>
        <p:blipFill>
          <a:blip r:embed="rId3">
            <a:alphaModFix/>
          </a:blip>
          <a:stretch>
            <a:fillRect/>
          </a:stretch>
        </p:blipFill>
        <p:spPr>
          <a:xfrm>
            <a:off x="152400" y="2107575"/>
            <a:ext cx="8839203" cy="264286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7" name="Shape 157"/>
        <p:cNvGrpSpPr/>
        <p:nvPr/>
      </p:nvGrpSpPr>
      <p:grpSpPr>
        <a:xfrm>
          <a:off x="0" y="0"/>
          <a:ext cx="0" cy="0"/>
          <a:chOff x="0" y="0"/>
          <a:chExt cx="0" cy="0"/>
        </a:xfrm>
      </p:grpSpPr>
      <p:sp>
        <p:nvSpPr>
          <p:cNvPr id="158" name="Google Shape;158;p27"/>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Schematic - Lickometer</a:t>
            </a:r>
            <a:endParaRPr/>
          </a:p>
        </p:txBody>
      </p:sp>
      <p:pic>
        <p:nvPicPr>
          <p:cNvPr id="159" name="Google Shape;159;p27"/>
          <p:cNvPicPr preferRelativeResize="0"/>
          <p:nvPr/>
        </p:nvPicPr>
        <p:blipFill>
          <a:blip r:embed="rId3">
            <a:alphaModFix/>
          </a:blip>
          <a:stretch>
            <a:fillRect/>
          </a:stretch>
        </p:blipFill>
        <p:spPr>
          <a:xfrm>
            <a:off x="1485900" y="1261675"/>
            <a:ext cx="6172201" cy="47884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8"/>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Schematic - Photobeam</a:t>
            </a:r>
            <a:endParaRPr/>
          </a:p>
        </p:txBody>
      </p:sp>
      <p:pic>
        <p:nvPicPr>
          <p:cNvPr id="165" name="Google Shape;165;p28"/>
          <p:cNvPicPr preferRelativeResize="0"/>
          <p:nvPr/>
        </p:nvPicPr>
        <p:blipFill>
          <a:blip r:embed="rId3">
            <a:alphaModFix/>
          </a:blip>
          <a:stretch>
            <a:fillRect/>
          </a:stretch>
        </p:blipFill>
        <p:spPr>
          <a:xfrm>
            <a:off x="152400" y="1465937"/>
            <a:ext cx="8839201" cy="392613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2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Layout</a:t>
            </a:r>
            <a:endParaRPr/>
          </a:p>
        </p:txBody>
      </p:sp>
      <p:pic>
        <p:nvPicPr>
          <p:cNvPr id="171" name="Google Shape;171;p29"/>
          <p:cNvPicPr preferRelativeResize="0"/>
          <p:nvPr/>
        </p:nvPicPr>
        <p:blipFill>
          <a:blip r:embed="rId3">
            <a:alphaModFix/>
          </a:blip>
          <a:stretch>
            <a:fillRect/>
          </a:stretch>
        </p:blipFill>
        <p:spPr>
          <a:xfrm>
            <a:off x="0" y="1216700"/>
            <a:ext cx="9143999" cy="4879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5" name="Shape 175"/>
        <p:cNvGrpSpPr/>
        <p:nvPr/>
      </p:nvGrpSpPr>
      <p:grpSpPr>
        <a:xfrm>
          <a:off x="0" y="0"/>
          <a:ext cx="0" cy="0"/>
          <a:chOff x="0" y="0"/>
          <a:chExt cx="0" cy="0"/>
        </a:xfrm>
      </p:grpSpPr>
      <p:sp>
        <p:nvSpPr>
          <p:cNvPr id="176" name="Google Shape;176;p3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PCB Physical</a:t>
            </a:r>
            <a:endParaRPr/>
          </a:p>
        </p:txBody>
      </p:sp>
      <p:pic>
        <p:nvPicPr>
          <p:cNvPr id="177" name="Google Shape;177;p30"/>
          <p:cNvPicPr preferRelativeResize="0"/>
          <p:nvPr/>
        </p:nvPicPr>
        <p:blipFill>
          <a:blip r:embed="rId3">
            <a:alphaModFix/>
          </a:blip>
          <a:stretch>
            <a:fillRect/>
          </a:stretch>
        </p:blipFill>
        <p:spPr>
          <a:xfrm>
            <a:off x="2505888" y="1600175"/>
            <a:ext cx="4132225" cy="41158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Raspberry Pi Web Server Diagram</a:t>
            </a:r>
            <a:endParaRPr/>
          </a:p>
        </p:txBody>
      </p:sp>
      <p:pic>
        <p:nvPicPr>
          <p:cNvPr id="183" name="Google Shape;183;p31"/>
          <p:cNvPicPr preferRelativeResize="0"/>
          <p:nvPr/>
        </p:nvPicPr>
        <p:blipFill>
          <a:blip r:embed="rId3">
            <a:alphaModFix/>
          </a:blip>
          <a:stretch>
            <a:fillRect/>
          </a:stretch>
        </p:blipFill>
        <p:spPr>
          <a:xfrm>
            <a:off x="152400" y="1295400"/>
            <a:ext cx="8839201" cy="3910357"/>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32"/>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Raspberry Pi to ATMEGA Communication</a:t>
            </a:r>
            <a:endParaRPr/>
          </a:p>
        </p:txBody>
      </p:sp>
      <p:pic>
        <p:nvPicPr>
          <p:cNvPr id="189" name="Google Shape;189;p32"/>
          <p:cNvPicPr preferRelativeResize="0"/>
          <p:nvPr/>
        </p:nvPicPr>
        <p:blipFill>
          <a:blip r:embed="rId3">
            <a:alphaModFix/>
          </a:blip>
          <a:stretch>
            <a:fillRect/>
          </a:stretch>
        </p:blipFill>
        <p:spPr>
          <a:xfrm>
            <a:off x="1219200" y="1295400"/>
            <a:ext cx="6562924" cy="471150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The Team</a:t>
            </a:r>
            <a:endParaRPr/>
          </a:p>
        </p:txBody>
      </p:sp>
      <p:sp>
        <p:nvSpPr>
          <p:cNvPr id="76" name="Google Shape;76;p15"/>
          <p:cNvSpPr txBox="1"/>
          <p:nvPr/>
        </p:nvSpPr>
        <p:spPr>
          <a:xfrm>
            <a:off x="304800"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Team Coordinator</a:t>
            </a:r>
            <a:endParaRPr b="1" sz="1200">
              <a:solidFill>
                <a:srgbClr val="660000"/>
              </a:solidFill>
              <a:latin typeface="Verdana"/>
              <a:ea typeface="Verdana"/>
              <a:cs typeface="Verdana"/>
              <a:sym typeface="Verdana"/>
            </a:endParaRPr>
          </a:p>
        </p:txBody>
      </p:sp>
      <p:sp>
        <p:nvSpPr>
          <p:cNvPr id="77" name="Google Shape;77;p15"/>
          <p:cNvSpPr txBox="1"/>
          <p:nvPr/>
        </p:nvSpPr>
        <p:spPr>
          <a:xfrm>
            <a:off x="2531913"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Budget Manager</a:t>
            </a:r>
            <a:endParaRPr b="1" sz="1200">
              <a:solidFill>
                <a:srgbClr val="660000"/>
              </a:solidFill>
              <a:latin typeface="Verdana"/>
              <a:ea typeface="Verdana"/>
              <a:cs typeface="Verdana"/>
              <a:sym typeface="Verdana"/>
            </a:endParaRPr>
          </a:p>
        </p:txBody>
      </p:sp>
      <p:sp>
        <p:nvSpPr>
          <p:cNvPr id="78" name="Google Shape;78;p15"/>
          <p:cNvSpPr txBox="1"/>
          <p:nvPr/>
        </p:nvSpPr>
        <p:spPr>
          <a:xfrm>
            <a:off x="4759038"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Altium Lead</a:t>
            </a:r>
            <a:endParaRPr b="1" sz="1200">
              <a:solidFill>
                <a:srgbClr val="660000"/>
              </a:solidFill>
              <a:latin typeface="Verdana"/>
              <a:ea typeface="Verdana"/>
              <a:cs typeface="Verdana"/>
              <a:sym typeface="Verdana"/>
            </a:endParaRPr>
          </a:p>
        </p:txBody>
      </p:sp>
      <p:sp>
        <p:nvSpPr>
          <p:cNvPr id="79" name="Google Shape;79;p15"/>
          <p:cNvSpPr txBox="1"/>
          <p:nvPr/>
        </p:nvSpPr>
        <p:spPr>
          <a:xfrm>
            <a:off x="7013475" y="1580300"/>
            <a:ext cx="1758000" cy="447300"/>
          </a:xfrm>
          <a:prstGeom prst="rect">
            <a:avLst/>
          </a:prstGeom>
          <a:solidFill>
            <a:srgbClr val="F4CCC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US" sz="1200">
                <a:solidFill>
                  <a:srgbClr val="660000"/>
                </a:solidFill>
                <a:latin typeface="Verdana"/>
                <a:ea typeface="Verdana"/>
                <a:cs typeface="Verdana"/>
                <a:sym typeface="Verdana"/>
              </a:rPr>
              <a:t>Programming Lead</a:t>
            </a:r>
            <a:endParaRPr b="1" sz="1200">
              <a:solidFill>
                <a:srgbClr val="660000"/>
              </a:solidFill>
              <a:latin typeface="Verdana"/>
              <a:ea typeface="Verdana"/>
              <a:cs typeface="Verdana"/>
              <a:sym typeface="Verdana"/>
            </a:endParaRPr>
          </a:p>
        </p:txBody>
      </p:sp>
      <p:pic>
        <p:nvPicPr>
          <p:cNvPr id="80" name="Google Shape;80;p15"/>
          <p:cNvPicPr preferRelativeResize="0"/>
          <p:nvPr/>
        </p:nvPicPr>
        <p:blipFill>
          <a:blip r:embed="rId3">
            <a:alphaModFix/>
          </a:blip>
          <a:stretch>
            <a:fillRect/>
          </a:stretch>
        </p:blipFill>
        <p:spPr>
          <a:xfrm>
            <a:off x="485650" y="2144150"/>
            <a:ext cx="1396299" cy="2255274"/>
          </a:xfrm>
          <a:prstGeom prst="rect">
            <a:avLst/>
          </a:prstGeom>
          <a:noFill/>
          <a:ln>
            <a:noFill/>
          </a:ln>
        </p:spPr>
      </p:pic>
      <p:sp>
        <p:nvSpPr>
          <p:cNvPr id="81" name="Google Shape;81;p15"/>
          <p:cNvSpPr txBox="1"/>
          <p:nvPr/>
        </p:nvSpPr>
        <p:spPr>
          <a:xfrm>
            <a:off x="304650"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Brock Pereira</a:t>
            </a:r>
            <a:endParaRPr>
              <a:latin typeface="Verdana"/>
              <a:ea typeface="Verdana"/>
              <a:cs typeface="Verdana"/>
              <a:sym typeface="Verdana"/>
            </a:endParaRPr>
          </a:p>
          <a:p>
            <a:pPr indent="0" lvl="0" marL="0" rtl="0" algn="ctr">
              <a:spcBef>
                <a:spcPts val="0"/>
              </a:spcBef>
              <a:spcAft>
                <a:spcPts val="0"/>
              </a:spcAft>
              <a:buNone/>
            </a:pPr>
            <a:r>
              <a:rPr lang="en-US">
                <a:latin typeface="Verdana"/>
                <a:ea typeface="Verdana"/>
                <a:cs typeface="Verdana"/>
                <a:sym typeface="Verdana"/>
              </a:rPr>
              <a:t>EE</a:t>
            </a:r>
            <a:endParaRPr>
              <a:latin typeface="Verdana"/>
              <a:ea typeface="Verdana"/>
              <a:cs typeface="Verdana"/>
              <a:sym typeface="Verdana"/>
            </a:endParaRPr>
          </a:p>
        </p:txBody>
      </p:sp>
      <p:sp>
        <p:nvSpPr>
          <p:cNvPr id="82" name="Google Shape;82;p15"/>
          <p:cNvSpPr txBox="1"/>
          <p:nvPr/>
        </p:nvSpPr>
        <p:spPr>
          <a:xfrm>
            <a:off x="2531925"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Benjamin Short</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sp>
        <p:nvSpPr>
          <p:cNvPr id="83" name="Google Shape;83;p15"/>
          <p:cNvSpPr txBox="1"/>
          <p:nvPr/>
        </p:nvSpPr>
        <p:spPr>
          <a:xfrm>
            <a:off x="4759200"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Bradley Zylstra</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sp>
        <p:nvSpPr>
          <p:cNvPr id="84" name="Google Shape;84;p15"/>
          <p:cNvSpPr txBox="1"/>
          <p:nvPr/>
        </p:nvSpPr>
        <p:spPr>
          <a:xfrm>
            <a:off x="6986475" y="4480750"/>
            <a:ext cx="1758000" cy="3930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a:latin typeface="Verdana"/>
                <a:ea typeface="Verdana"/>
                <a:cs typeface="Verdana"/>
                <a:sym typeface="Verdana"/>
              </a:rPr>
              <a:t>Paul Joseph</a:t>
            </a:r>
            <a:br>
              <a:rPr lang="en-US">
                <a:latin typeface="Verdana"/>
                <a:ea typeface="Verdana"/>
                <a:cs typeface="Verdana"/>
                <a:sym typeface="Verdana"/>
              </a:rPr>
            </a:br>
            <a:r>
              <a:rPr lang="en-US">
                <a:latin typeface="Verdana"/>
                <a:ea typeface="Verdana"/>
                <a:cs typeface="Verdana"/>
                <a:sym typeface="Verdana"/>
              </a:rPr>
              <a:t>CSE</a:t>
            </a:r>
            <a:endParaRPr>
              <a:latin typeface="Verdana"/>
              <a:ea typeface="Verdana"/>
              <a:cs typeface="Verdana"/>
              <a:sym typeface="Verdana"/>
            </a:endParaRPr>
          </a:p>
        </p:txBody>
      </p:sp>
      <p:pic>
        <p:nvPicPr>
          <p:cNvPr id="85" name="Google Shape;85;p15"/>
          <p:cNvPicPr preferRelativeResize="0"/>
          <p:nvPr/>
        </p:nvPicPr>
        <p:blipFill>
          <a:blip r:embed="rId4">
            <a:alphaModFix/>
          </a:blip>
          <a:stretch>
            <a:fillRect/>
          </a:stretch>
        </p:blipFill>
        <p:spPr>
          <a:xfrm>
            <a:off x="2563750" y="2126550"/>
            <a:ext cx="1694377" cy="2255251"/>
          </a:xfrm>
          <a:prstGeom prst="rect">
            <a:avLst/>
          </a:prstGeom>
          <a:noFill/>
          <a:ln>
            <a:noFill/>
          </a:ln>
        </p:spPr>
      </p:pic>
      <p:pic>
        <p:nvPicPr>
          <p:cNvPr id="86" name="Google Shape;86;p15"/>
          <p:cNvPicPr preferRelativeResize="0"/>
          <p:nvPr/>
        </p:nvPicPr>
        <p:blipFill>
          <a:blip r:embed="rId5">
            <a:alphaModFix/>
          </a:blip>
          <a:stretch>
            <a:fillRect/>
          </a:stretch>
        </p:blipFill>
        <p:spPr>
          <a:xfrm>
            <a:off x="7077100" y="2116975"/>
            <a:ext cx="1694375" cy="2274397"/>
          </a:xfrm>
          <a:prstGeom prst="rect">
            <a:avLst/>
          </a:prstGeom>
          <a:noFill/>
          <a:ln>
            <a:noFill/>
          </a:ln>
        </p:spPr>
      </p:pic>
      <p:pic>
        <p:nvPicPr>
          <p:cNvPr id="87" name="Google Shape;87;p15"/>
          <p:cNvPicPr preferRelativeResize="0"/>
          <p:nvPr/>
        </p:nvPicPr>
        <p:blipFill>
          <a:blip r:embed="rId6">
            <a:alphaModFix/>
          </a:blip>
          <a:stretch>
            <a:fillRect/>
          </a:stretch>
        </p:blipFill>
        <p:spPr>
          <a:xfrm>
            <a:off x="4584225" y="2267400"/>
            <a:ext cx="2166763" cy="19735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33"/>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Microcontroller </a:t>
            </a:r>
            <a:r>
              <a:rPr lang="en-US"/>
              <a:t>Software</a:t>
            </a:r>
            <a:r>
              <a:rPr lang="en-US"/>
              <a:t> Diagram</a:t>
            </a:r>
            <a:endParaRPr/>
          </a:p>
        </p:txBody>
      </p:sp>
      <p:pic>
        <p:nvPicPr>
          <p:cNvPr id="195" name="Google Shape;195;p33"/>
          <p:cNvPicPr preferRelativeResize="0"/>
          <p:nvPr/>
        </p:nvPicPr>
        <p:blipFill>
          <a:blip r:embed="rId3">
            <a:alphaModFix/>
          </a:blip>
          <a:stretch>
            <a:fillRect/>
          </a:stretch>
        </p:blipFill>
        <p:spPr>
          <a:xfrm>
            <a:off x="1438437" y="1310775"/>
            <a:ext cx="6267125" cy="4700351"/>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34"/>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Database Diagram</a:t>
            </a:r>
            <a:endParaRPr/>
          </a:p>
        </p:txBody>
      </p:sp>
      <p:pic>
        <p:nvPicPr>
          <p:cNvPr id="201" name="Google Shape;201;p34"/>
          <p:cNvPicPr preferRelativeResize="0"/>
          <p:nvPr/>
        </p:nvPicPr>
        <p:blipFill>
          <a:blip r:embed="rId3">
            <a:alphaModFix/>
          </a:blip>
          <a:stretch>
            <a:fillRect/>
          </a:stretch>
        </p:blipFill>
        <p:spPr>
          <a:xfrm>
            <a:off x="854700" y="1228650"/>
            <a:ext cx="7356576" cy="48560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5" name="Shape 205"/>
        <p:cNvGrpSpPr/>
        <p:nvPr/>
      </p:nvGrpSpPr>
      <p:grpSpPr>
        <a:xfrm>
          <a:off x="0" y="0"/>
          <a:ext cx="0" cy="0"/>
          <a:chOff x="0" y="0"/>
          <a:chExt cx="0" cy="0"/>
        </a:xfrm>
      </p:grpSpPr>
      <p:sp>
        <p:nvSpPr>
          <p:cNvPr id="206" name="Google Shape;206;p35"/>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CDR Deliverables - Completed?</a:t>
            </a:r>
            <a:endParaRPr/>
          </a:p>
        </p:txBody>
      </p:sp>
      <p:sp>
        <p:nvSpPr>
          <p:cNvPr id="207" name="Google Shape;207;p35"/>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sz="2000"/>
              <a:t>Brock</a:t>
            </a:r>
            <a:endParaRPr sz="2000"/>
          </a:p>
          <a:p>
            <a:pPr indent="-330200" lvl="1" marL="914400" rtl="0" algn="l">
              <a:spcBef>
                <a:spcPts val="360"/>
              </a:spcBef>
              <a:spcAft>
                <a:spcPts val="0"/>
              </a:spcAft>
              <a:buSzPts val="1600"/>
              <a:buChar char="•"/>
            </a:pPr>
            <a:r>
              <a:rPr lang="en-US" sz="1600"/>
              <a:t>Complete PCB Design</a:t>
            </a:r>
            <a:endParaRPr sz="1600"/>
          </a:p>
          <a:p>
            <a:pPr indent="-330200" lvl="1" marL="914400" rtl="0" algn="l">
              <a:spcBef>
                <a:spcPts val="0"/>
              </a:spcBef>
              <a:spcAft>
                <a:spcPts val="0"/>
              </a:spcAft>
              <a:buSzPts val="1600"/>
              <a:buChar char="•"/>
            </a:pPr>
            <a:r>
              <a:rPr lang="en-US" sz="1600"/>
              <a:t>Complete Website and Update</a:t>
            </a:r>
            <a:endParaRPr sz="1600"/>
          </a:p>
          <a:p>
            <a:pPr indent="0" lvl="0" marL="0" rtl="0" algn="l">
              <a:spcBef>
                <a:spcPts val="360"/>
              </a:spcBef>
              <a:spcAft>
                <a:spcPts val="0"/>
              </a:spcAft>
              <a:buNone/>
            </a:pPr>
            <a:r>
              <a:rPr lang="en-US" sz="2000"/>
              <a:t>Bradley</a:t>
            </a:r>
            <a:endParaRPr sz="2000"/>
          </a:p>
          <a:p>
            <a:pPr indent="-330200" lvl="1" marL="914400" rtl="0" algn="l">
              <a:spcBef>
                <a:spcPts val="360"/>
              </a:spcBef>
              <a:spcAft>
                <a:spcPts val="0"/>
              </a:spcAft>
              <a:buSzPts val="1600"/>
              <a:buChar char="•"/>
            </a:pPr>
            <a:r>
              <a:rPr lang="en-US" sz="1600"/>
              <a:t>Assemble PCB + Components</a:t>
            </a:r>
            <a:endParaRPr sz="1600"/>
          </a:p>
          <a:p>
            <a:pPr indent="-330200" lvl="1" marL="914400" rtl="0" algn="l">
              <a:spcBef>
                <a:spcPts val="0"/>
              </a:spcBef>
              <a:spcAft>
                <a:spcPts val="0"/>
              </a:spcAft>
              <a:buSzPts val="1600"/>
              <a:buChar char="•"/>
            </a:pPr>
            <a:r>
              <a:rPr lang="en-US" sz="1600"/>
              <a:t>Program ADC, help with PCB design</a:t>
            </a:r>
            <a:endParaRPr sz="1600"/>
          </a:p>
          <a:p>
            <a:pPr indent="0" lvl="0" marL="0" rtl="0" algn="l">
              <a:spcBef>
                <a:spcPts val="360"/>
              </a:spcBef>
              <a:spcAft>
                <a:spcPts val="0"/>
              </a:spcAft>
              <a:buNone/>
            </a:pPr>
            <a:r>
              <a:rPr lang="en-US" sz="2000"/>
              <a:t>Ben</a:t>
            </a:r>
            <a:endParaRPr sz="2000"/>
          </a:p>
          <a:p>
            <a:pPr indent="-330200" lvl="1" marL="914400" rtl="0" algn="l">
              <a:spcBef>
                <a:spcPts val="360"/>
              </a:spcBef>
              <a:spcAft>
                <a:spcPts val="0"/>
              </a:spcAft>
              <a:buSzPts val="1600"/>
              <a:buChar char="•"/>
            </a:pPr>
            <a:r>
              <a:rPr lang="en-US" sz="1600"/>
              <a:t>Implement mouse-tracking using openCV.</a:t>
            </a:r>
            <a:endParaRPr sz="1600"/>
          </a:p>
          <a:p>
            <a:pPr indent="-330200" lvl="1" marL="914400" rtl="0" algn="l">
              <a:spcBef>
                <a:spcPts val="0"/>
              </a:spcBef>
              <a:spcAft>
                <a:spcPts val="0"/>
              </a:spcAft>
              <a:buSzPts val="1600"/>
              <a:buChar char="•"/>
            </a:pPr>
            <a:r>
              <a:rPr lang="en-US" sz="1600"/>
              <a:t>Communication with Desktop</a:t>
            </a:r>
            <a:endParaRPr sz="1600"/>
          </a:p>
          <a:p>
            <a:pPr indent="0" lvl="0" marL="0" rtl="0" algn="l">
              <a:spcBef>
                <a:spcPts val="360"/>
              </a:spcBef>
              <a:spcAft>
                <a:spcPts val="0"/>
              </a:spcAft>
              <a:buNone/>
            </a:pPr>
            <a:r>
              <a:rPr lang="en-US" sz="2000"/>
              <a:t>Paul</a:t>
            </a:r>
            <a:endParaRPr sz="2000"/>
          </a:p>
          <a:p>
            <a:pPr indent="-317500" lvl="1" marL="914400" rtl="0" algn="l">
              <a:spcBef>
                <a:spcPts val="360"/>
              </a:spcBef>
              <a:spcAft>
                <a:spcPts val="0"/>
              </a:spcAft>
              <a:buSzPts val="1400"/>
              <a:buChar char="•"/>
            </a:pPr>
            <a:r>
              <a:rPr lang="en-US" sz="1600"/>
              <a:t>Complete front end desktop application</a:t>
            </a:r>
            <a:endParaRPr sz="1600"/>
          </a:p>
          <a:p>
            <a:pPr indent="-330200" lvl="1" marL="914400" rtl="0" algn="l">
              <a:spcBef>
                <a:spcPts val="0"/>
              </a:spcBef>
              <a:spcAft>
                <a:spcPts val="0"/>
              </a:spcAft>
              <a:buSzPts val="1600"/>
              <a:buChar char="•"/>
            </a:pPr>
            <a:r>
              <a:rPr lang="en-US" sz="1600"/>
              <a:t>Communication between Rasp. Pi and application</a:t>
            </a:r>
            <a:endParaRPr sz="1600"/>
          </a:p>
        </p:txBody>
      </p:sp>
      <p:sp>
        <p:nvSpPr>
          <p:cNvPr id="208" name="Google Shape;208;p35"/>
          <p:cNvSpPr/>
          <p:nvPr/>
        </p:nvSpPr>
        <p:spPr>
          <a:xfrm>
            <a:off x="8449475" y="1371600"/>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p35"/>
          <p:cNvSpPr/>
          <p:nvPr/>
        </p:nvSpPr>
        <p:spPr>
          <a:xfrm>
            <a:off x="8449475" y="2456225"/>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35"/>
          <p:cNvSpPr/>
          <p:nvPr/>
        </p:nvSpPr>
        <p:spPr>
          <a:xfrm>
            <a:off x="8449475" y="3540850"/>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35"/>
          <p:cNvSpPr/>
          <p:nvPr/>
        </p:nvSpPr>
        <p:spPr>
          <a:xfrm>
            <a:off x="8449475" y="4625475"/>
            <a:ext cx="513600" cy="533400"/>
          </a:xfrm>
          <a:prstGeom prst="smileyFace">
            <a:avLst>
              <a:gd fmla="val 4653" name="adj"/>
            </a:avLst>
          </a:prstGeom>
          <a:solidFill>
            <a:srgbClr val="00FF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Hardware / Software</a:t>
            </a:r>
            <a:endParaRPr/>
          </a:p>
        </p:txBody>
      </p:sp>
      <p:sp>
        <p:nvSpPr>
          <p:cNvPr id="217" name="Google Shape;217;p36"/>
          <p:cNvSpPr txBox="1"/>
          <p:nvPr>
            <p:ph idx="1" type="body"/>
          </p:nvPr>
        </p:nvSpPr>
        <p:spPr>
          <a:xfrm>
            <a:off x="381000" y="1371600"/>
            <a:ext cx="35523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sz="2200"/>
              <a:t>Hardware:</a:t>
            </a:r>
            <a:endParaRPr sz="2200"/>
          </a:p>
          <a:p>
            <a:pPr indent="-330200" lvl="0" marL="457200" rtl="0" algn="l">
              <a:spcBef>
                <a:spcPts val="0"/>
              </a:spcBef>
              <a:spcAft>
                <a:spcPts val="0"/>
              </a:spcAft>
              <a:buSzPts val="1600"/>
              <a:buChar char="●"/>
            </a:pPr>
            <a:r>
              <a:rPr lang="en-US" sz="2200"/>
              <a:t>ADS1235IRHBT</a:t>
            </a:r>
            <a:endParaRPr sz="2200"/>
          </a:p>
          <a:p>
            <a:pPr indent="-330200" lvl="0" marL="457200" rtl="0" algn="l">
              <a:spcBef>
                <a:spcPts val="0"/>
              </a:spcBef>
              <a:spcAft>
                <a:spcPts val="0"/>
              </a:spcAft>
              <a:buSzPts val="1600"/>
              <a:buChar char="●"/>
            </a:pPr>
            <a:r>
              <a:rPr lang="en-US" sz="2200"/>
              <a:t>ATMEGA328-MMH</a:t>
            </a:r>
            <a:endParaRPr sz="2200"/>
          </a:p>
          <a:p>
            <a:pPr indent="-330200" lvl="0" marL="457200" rtl="0" algn="l">
              <a:spcBef>
                <a:spcPts val="0"/>
              </a:spcBef>
              <a:spcAft>
                <a:spcPts val="0"/>
              </a:spcAft>
              <a:buSzPts val="1600"/>
              <a:buChar char="●"/>
            </a:pPr>
            <a:r>
              <a:rPr lang="en-US" sz="2200"/>
              <a:t>2DD2656-7 (BJT)</a:t>
            </a:r>
            <a:endParaRPr sz="2200"/>
          </a:p>
          <a:p>
            <a:pPr indent="-330200" lvl="0" marL="457200" rtl="0" algn="l">
              <a:spcBef>
                <a:spcPts val="0"/>
              </a:spcBef>
              <a:spcAft>
                <a:spcPts val="0"/>
              </a:spcAft>
              <a:buSzPts val="1600"/>
              <a:buChar char="●"/>
            </a:pPr>
            <a:r>
              <a:rPr lang="en-US" sz="2200"/>
              <a:t>EL7457CUZ-T7 (CMOS)</a:t>
            </a:r>
            <a:endParaRPr sz="2200"/>
          </a:p>
          <a:p>
            <a:pPr indent="-330200" lvl="0" marL="457200" rtl="0" algn="l">
              <a:spcBef>
                <a:spcPts val="0"/>
              </a:spcBef>
              <a:spcAft>
                <a:spcPts val="0"/>
              </a:spcAft>
              <a:buSzPts val="1600"/>
              <a:buChar char="●"/>
            </a:pPr>
            <a:r>
              <a:rPr lang="en-US" sz="2200"/>
              <a:t>Resistors</a:t>
            </a:r>
            <a:endParaRPr sz="2200"/>
          </a:p>
          <a:p>
            <a:pPr indent="-330200" lvl="0" marL="457200" rtl="0" algn="l">
              <a:spcBef>
                <a:spcPts val="0"/>
              </a:spcBef>
              <a:spcAft>
                <a:spcPts val="0"/>
              </a:spcAft>
              <a:buSzPts val="1600"/>
              <a:buChar char="●"/>
            </a:pPr>
            <a:r>
              <a:rPr lang="en-US" sz="2200"/>
              <a:t>Near IR Camera</a:t>
            </a:r>
            <a:endParaRPr sz="2200"/>
          </a:p>
          <a:p>
            <a:pPr indent="-330200" lvl="0" marL="457200" rtl="0" algn="l">
              <a:spcBef>
                <a:spcPts val="0"/>
              </a:spcBef>
              <a:spcAft>
                <a:spcPts val="0"/>
              </a:spcAft>
              <a:buSzPts val="1600"/>
              <a:buChar char="●"/>
            </a:pPr>
            <a:r>
              <a:rPr lang="en-US" sz="2200"/>
              <a:t>Light Emitter</a:t>
            </a:r>
            <a:endParaRPr sz="2200"/>
          </a:p>
          <a:p>
            <a:pPr indent="-330200" lvl="0" marL="457200" rtl="0" algn="l">
              <a:spcBef>
                <a:spcPts val="0"/>
              </a:spcBef>
              <a:spcAft>
                <a:spcPts val="0"/>
              </a:spcAft>
              <a:buSzPts val="1600"/>
              <a:buChar char="●"/>
            </a:pPr>
            <a:r>
              <a:rPr lang="en-US" sz="2200"/>
              <a:t>Photobeam</a:t>
            </a:r>
            <a:endParaRPr sz="2200"/>
          </a:p>
          <a:p>
            <a:pPr indent="-330200" lvl="0" marL="457200" rtl="0" algn="l">
              <a:spcBef>
                <a:spcPts val="0"/>
              </a:spcBef>
              <a:spcAft>
                <a:spcPts val="0"/>
              </a:spcAft>
              <a:buSzPts val="1600"/>
              <a:buChar char="●"/>
            </a:pPr>
            <a:r>
              <a:rPr lang="en-US" sz="2200"/>
              <a:t>Load-cell</a:t>
            </a:r>
            <a:endParaRPr sz="2200"/>
          </a:p>
          <a:p>
            <a:pPr indent="-330200" lvl="0" marL="457200" rtl="0" algn="l">
              <a:spcBef>
                <a:spcPts val="0"/>
              </a:spcBef>
              <a:spcAft>
                <a:spcPts val="0"/>
              </a:spcAft>
              <a:buSzPts val="1600"/>
              <a:buChar char="●"/>
            </a:pPr>
            <a:r>
              <a:rPr lang="en-US" sz="2200"/>
              <a:t>Touch Sensor</a:t>
            </a:r>
            <a:endParaRPr sz="2200"/>
          </a:p>
          <a:p>
            <a:pPr indent="-330200" lvl="0" marL="457200" rtl="0" algn="l">
              <a:spcBef>
                <a:spcPts val="0"/>
              </a:spcBef>
              <a:spcAft>
                <a:spcPts val="0"/>
              </a:spcAft>
              <a:buSzPts val="1600"/>
              <a:buChar char="●"/>
            </a:pPr>
            <a:r>
              <a:rPr lang="en-US" sz="2200"/>
              <a:t>Raspberry Pi</a:t>
            </a:r>
            <a:endParaRPr sz="2200"/>
          </a:p>
        </p:txBody>
      </p:sp>
      <p:sp>
        <p:nvSpPr>
          <p:cNvPr id="218" name="Google Shape;218;p36"/>
          <p:cNvSpPr txBox="1"/>
          <p:nvPr>
            <p:ph idx="1" type="body"/>
          </p:nvPr>
        </p:nvSpPr>
        <p:spPr>
          <a:xfrm>
            <a:off x="4884050" y="1371600"/>
            <a:ext cx="35523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Software</a:t>
            </a:r>
            <a:r>
              <a:rPr b="1" lang="en-US"/>
              <a:t>:</a:t>
            </a:r>
            <a:endParaRPr/>
          </a:p>
          <a:p>
            <a:pPr indent="-342900" lvl="0" marL="457200" rtl="0" algn="l">
              <a:spcBef>
                <a:spcPts val="360"/>
              </a:spcBef>
              <a:spcAft>
                <a:spcPts val="0"/>
              </a:spcAft>
              <a:buSzPts val="1800"/>
              <a:buChar char="●"/>
            </a:pPr>
            <a:r>
              <a:rPr lang="en-US"/>
              <a:t>Python </a:t>
            </a:r>
            <a:endParaRPr/>
          </a:p>
          <a:p>
            <a:pPr indent="-342900" lvl="0" marL="457200" rtl="0" algn="l">
              <a:spcBef>
                <a:spcPts val="0"/>
              </a:spcBef>
              <a:spcAft>
                <a:spcPts val="0"/>
              </a:spcAft>
              <a:buSzPts val="1800"/>
              <a:buChar char="●"/>
            </a:pPr>
            <a:r>
              <a:rPr lang="en-US"/>
              <a:t>Flask</a:t>
            </a:r>
            <a:endParaRPr/>
          </a:p>
          <a:p>
            <a:pPr indent="-342900" lvl="0" marL="457200" rtl="0" algn="l">
              <a:spcBef>
                <a:spcPts val="0"/>
              </a:spcBef>
              <a:spcAft>
                <a:spcPts val="0"/>
              </a:spcAft>
              <a:buSzPts val="1800"/>
              <a:buChar char="●"/>
            </a:pPr>
            <a:r>
              <a:rPr lang="en-US"/>
              <a:t>OpenCV</a:t>
            </a:r>
            <a:endParaRPr/>
          </a:p>
          <a:p>
            <a:pPr indent="-342900" lvl="0" marL="457200" rtl="0" algn="l">
              <a:spcBef>
                <a:spcPts val="0"/>
              </a:spcBef>
              <a:spcAft>
                <a:spcPts val="0"/>
              </a:spcAft>
              <a:buSzPts val="1800"/>
              <a:buChar char="●"/>
            </a:pPr>
            <a:r>
              <a:rPr lang="en-US"/>
              <a:t>PostgreSQL</a:t>
            </a:r>
            <a:endParaRPr/>
          </a:p>
          <a:p>
            <a:pPr indent="-342900" lvl="0" marL="457200" rtl="0" algn="l">
              <a:spcBef>
                <a:spcPts val="0"/>
              </a:spcBef>
              <a:spcAft>
                <a:spcPts val="0"/>
              </a:spcAft>
              <a:buSzPts val="1800"/>
              <a:buChar char="●"/>
            </a:pPr>
            <a:r>
              <a:rPr lang="en-US"/>
              <a:t>SQLAlchemy</a:t>
            </a:r>
            <a:endParaRPr/>
          </a:p>
          <a:p>
            <a:pPr indent="-342900" lvl="0" marL="457200" rtl="0" algn="l">
              <a:spcBef>
                <a:spcPts val="0"/>
              </a:spcBef>
              <a:spcAft>
                <a:spcPts val="0"/>
              </a:spcAft>
              <a:buSzPts val="1800"/>
              <a:buChar char="●"/>
            </a:pPr>
            <a:r>
              <a:rPr lang="en-US"/>
              <a:t>AngularJS</a:t>
            </a:r>
            <a:endParaRPr/>
          </a:p>
          <a:p>
            <a:pPr indent="-342900" lvl="0" marL="457200" rtl="0" algn="l">
              <a:spcBef>
                <a:spcPts val="0"/>
              </a:spcBef>
              <a:spcAft>
                <a:spcPts val="0"/>
              </a:spcAft>
              <a:buSzPts val="1800"/>
              <a:buChar char="●"/>
            </a:pPr>
            <a:r>
              <a:rPr lang="en-US"/>
              <a:t>Netvfy VPN</a:t>
            </a:r>
            <a:endParaRPr/>
          </a:p>
          <a:p>
            <a:pPr indent="0" lvl="0" marL="457200" rtl="0" algn="l">
              <a:spcBef>
                <a:spcPts val="360"/>
              </a:spcBef>
              <a:spcAft>
                <a:spcPts val="0"/>
              </a:spcAft>
              <a:buNone/>
            </a:pPr>
            <a:r>
              <a:t/>
            </a:r>
            <a:endParaRPr/>
          </a:p>
          <a:p>
            <a:pPr indent="0" lvl="0" marL="457200" rtl="0" algn="l">
              <a:spcBef>
                <a:spcPts val="36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37"/>
          <p:cNvSpPr/>
          <p:nvPr/>
        </p:nvSpPr>
        <p:spPr>
          <a:xfrm>
            <a:off x="0" y="563825"/>
            <a:ext cx="9144000" cy="5976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37"/>
          <p:cNvSpPr txBox="1"/>
          <p:nvPr>
            <p:ph type="title"/>
          </p:nvPr>
        </p:nvSpPr>
        <p:spPr>
          <a:xfrm>
            <a:off x="233125" y="441850"/>
            <a:ext cx="8910900" cy="5556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Expenditures - Current</a:t>
            </a:r>
            <a:endParaRPr/>
          </a:p>
        </p:txBody>
      </p:sp>
      <p:graphicFrame>
        <p:nvGraphicFramePr>
          <p:cNvPr id="225" name="Google Shape;225;p37"/>
          <p:cNvGraphicFramePr/>
          <p:nvPr/>
        </p:nvGraphicFramePr>
        <p:xfrm>
          <a:off x="1104900" y="1077425"/>
          <a:ext cx="3000000" cy="3000000"/>
        </p:xfrm>
        <a:graphic>
          <a:graphicData uri="http://schemas.openxmlformats.org/drawingml/2006/table">
            <a:tbl>
              <a:tblPr>
                <a:noFill/>
                <a:tableStyleId>{D22B3348-7727-41FD-BB0C-D896B51677D0}</a:tableStyleId>
              </a:tblPr>
              <a:tblGrid>
                <a:gridCol w="1809750"/>
                <a:gridCol w="1809750"/>
                <a:gridCol w="1809750"/>
                <a:gridCol w="1809750"/>
              </a:tblGrid>
              <a:tr h="321875">
                <a:tc>
                  <a:txBody>
                    <a:bodyPr/>
                    <a:lstStyle/>
                    <a:p>
                      <a:pPr indent="0" lvl="0" marL="0" rtl="0" algn="l">
                        <a:spcBef>
                          <a:spcPts val="0"/>
                        </a:spcBef>
                        <a:spcAft>
                          <a:spcPts val="0"/>
                        </a:spcAft>
                        <a:buNone/>
                      </a:pPr>
                      <a:r>
                        <a:rPr b="1" lang="en-US" sz="1000"/>
                        <a:t>Subsystem</a:t>
                      </a:r>
                      <a:endParaRPr b="1" sz="1000">
                        <a:solidFill>
                          <a:schemeClr val="dk1"/>
                        </a:solidFill>
                      </a:endParaRPr>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Cost</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Total</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r>
              <a:tr h="232375">
                <a:tc>
                  <a:txBody>
                    <a:bodyPr/>
                    <a:lstStyle/>
                    <a:p>
                      <a:pPr indent="0" lvl="0" marL="0" rtl="0" algn="l">
                        <a:spcBef>
                          <a:spcPts val="0"/>
                        </a:spcBef>
                        <a:spcAft>
                          <a:spcPts val="0"/>
                        </a:spcAft>
                        <a:buNone/>
                      </a:pPr>
                      <a:r>
                        <a:rPr b="1" lang="en-US" sz="1000">
                          <a:solidFill>
                            <a:schemeClr val="dk1"/>
                          </a:solidFill>
                        </a:rPr>
                        <a:t>Prototyping Costs</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$56.13</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93C47D"/>
                    </a:solidFill>
                  </a:tcPr>
                </a:tc>
              </a:tr>
              <a:tr h="23237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Arduino UNO</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$22.95</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0055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Breadboard and Components</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$21.10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0055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Shipping</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$12.08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43000">
                <a:tc>
                  <a:txBody>
                    <a:bodyPr/>
                    <a:lstStyle/>
                    <a:p>
                      <a:pPr indent="0" lvl="0" marL="0" rtl="0" algn="l">
                        <a:spcBef>
                          <a:spcPts val="0"/>
                        </a:spcBef>
                        <a:spcAft>
                          <a:spcPts val="0"/>
                        </a:spcAft>
                        <a:buClr>
                          <a:schemeClr val="dk1"/>
                        </a:buClr>
                        <a:buSzPts val="1100"/>
                        <a:buFont typeface="Arial"/>
                        <a:buNone/>
                      </a:pPr>
                      <a:r>
                        <a:rPr b="1" lang="en-US" sz="1000"/>
                        <a:t>Camera System</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$83.98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9FC5E8"/>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Raspberry Pi+SD Card</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$57.49</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IR Camera + wide lens</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$16.99</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68675">
                <a:tc>
                  <a:txBody>
                    <a:bodyPr/>
                    <a:lstStyle/>
                    <a:p>
                      <a:pPr indent="0" lvl="0" marL="0" rtl="0" algn="l">
                        <a:spcBef>
                          <a:spcPts val="0"/>
                        </a:spcBef>
                        <a:spcAft>
                          <a:spcPts val="0"/>
                        </a:spcAft>
                        <a:buClr>
                          <a:schemeClr val="dk1"/>
                        </a:buClr>
                        <a:buSzPts val="1100"/>
                        <a:buFont typeface="Arial"/>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IR LEDs</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$9.50</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47450">
                <a:tc>
                  <a:txBody>
                    <a:bodyPr/>
                    <a:lstStyle/>
                    <a:p>
                      <a:pPr indent="0" lvl="0" marL="0" rtl="0" algn="l">
                        <a:spcBef>
                          <a:spcPts val="0"/>
                        </a:spcBef>
                        <a:spcAft>
                          <a:spcPts val="0"/>
                        </a:spcAft>
                        <a:buNone/>
                      </a:pPr>
                      <a:r>
                        <a:rPr b="1" lang="en-US" sz="1000"/>
                        <a:t>PCB (Sensor Subsystem)</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$182.47</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B4A7D6"/>
                    </a:solidFill>
                  </a:tcPr>
                </a:tc>
              </a:tr>
              <a:tr h="11560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PCB (including shipping)</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$70.34</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Components (including shipping and tariff)</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$97.50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Solder Stencil</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$14.63</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rPr b="1" lang="en-US" sz="1000"/>
                        <a:t>Grand Total</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1000"/>
                        <a:t>$322.58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7B7B7"/>
                    </a:solid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9" name="Shape 229"/>
        <p:cNvGrpSpPr/>
        <p:nvPr/>
      </p:nvGrpSpPr>
      <p:grpSpPr>
        <a:xfrm>
          <a:off x="0" y="0"/>
          <a:ext cx="0" cy="0"/>
          <a:chOff x="0" y="0"/>
          <a:chExt cx="0" cy="0"/>
        </a:xfrm>
      </p:grpSpPr>
      <p:sp>
        <p:nvSpPr>
          <p:cNvPr id="230" name="Google Shape;230;p38"/>
          <p:cNvSpPr/>
          <p:nvPr/>
        </p:nvSpPr>
        <p:spPr>
          <a:xfrm>
            <a:off x="0" y="563825"/>
            <a:ext cx="9144000" cy="59769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38"/>
          <p:cNvSpPr txBox="1"/>
          <p:nvPr>
            <p:ph type="title"/>
          </p:nvPr>
        </p:nvSpPr>
        <p:spPr>
          <a:xfrm>
            <a:off x="233125" y="441850"/>
            <a:ext cx="8910900" cy="5556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Expenditures - Projected</a:t>
            </a:r>
            <a:endParaRPr/>
          </a:p>
        </p:txBody>
      </p:sp>
      <p:graphicFrame>
        <p:nvGraphicFramePr>
          <p:cNvPr id="232" name="Google Shape;232;p38"/>
          <p:cNvGraphicFramePr/>
          <p:nvPr/>
        </p:nvGraphicFramePr>
        <p:xfrm>
          <a:off x="952500" y="1343500"/>
          <a:ext cx="3000000" cy="3000000"/>
        </p:xfrm>
        <a:graphic>
          <a:graphicData uri="http://schemas.openxmlformats.org/drawingml/2006/table">
            <a:tbl>
              <a:tblPr>
                <a:noFill/>
                <a:tableStyleId>{D22B3348-7727-41FD-BB0C-D896B51677D0}</a:tableStyleId>
              </a:tblPr>
              <a:tblGrid>
                <a:gridCol w="1809750"/>
                <a:gridCol w="1809750"/>
                <a:gridCol w="1809750"/>
                <a:gridCol w="1809750"/>
              </a:tblGrid>
              <a:tr h="321875">
                <a:tc>
                  <a:txBody>
                    <a:bodyPr/>
                    <a:lstStyle/>
                    <a:p>
                      <a:pPr indent="0" lvl="0" marL="0" rtl="0" algn="l">
                        <a:spcBef>
                          <a:spcPts val="0"/>
                        </a:spcBef>
                        <a:spcAft>
                          <a:spcPts val="0"/>
                        </a:spcAft>
                        <a:buNone/>
                      </a:pPr>
                      <a:r>
                        <a:rPr b="1" lang="en-US" sz="1000"/>
                        <a:t>Subsystem</a:t>
                      </a:r>
                      <a:endParaRPr b="1" sz="1000">
                        <a:solidFill>
                          <a:schemeClr val="dk1"/>
                        </a:solidFill>
                      </a:endParaRPr>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Cost</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b="1" lang="en-US" sz="1000"/>
                        <a:t>Total</a:t>
                      </a:r>
                      <a:endParaRPr b="1" sz="1000"/>
                    </a:p>
                  </a:txBody>
                  <a:tcPr marT="91425" marB="91425" marR="91425" marL="91425">
                    <a:lnB cap="flat" cmpd="sng" w="19050">
                      <a:solidFill>
                        <a:srgbClr val="9E9E9E"/>
                      </a:solidFill>
                      <a:prstDash val="solid"/>
                      <a:round/>
                      <a:headEnd len="sm" w="sm" type="none"/>
                      <a:tailEnd len="sm" w="sm" type="none"/>
                    </a:lnB>
                    <a:solidFill>
                      <a:srgbClr val="CCCCCC"/>
                    </a:solidFill>
                  </a:tcPr>
                </a:tc>
              </a:tr>
              <a:tr h="232375">
                <a:tc>
                  <a:txBody>
                    <a:bodyPr/>
                    <a:lstStyle/>
                    <a:p>
                      <a:pPr indent="0" lvl="0" marL="0" rtl="0" algn="l">
                        <a:spcBef>
                          <a:spcPts val="0"/>
                        </a:spcBef>
                        <a:spcAft>
                          <a:spcPts val="0"/>
                        </a:spcAft>
                        <a:buNone/>
                      </a:pPr>
                      <a:r>
                        <a:rPr b="1" lang="en-US" sz="1000">
                          <a:solidFill>
                            <a:schemeClr val="dk1"/>
                          </a:solidFill>
                        </a:rPr>
                        <a:t>Prototyping Costs</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$56.13</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93C47D"/>
                    </a:solidFill>
                  </a:tcPr>
                </a:tc>
              </a:tr>
              <a:tr h="232375">
                <a:tc>
                  <a:txBody>
                    <a:bodyPr/>
                    <a:lstStyle/>
                    <a:p>
                      <a:pPr indent="0" lvl="0" marL="0" rtl="0" algn="l">
                        <a:spcBef>
                          <a:spcPts val="0"/>
                        </a:spcBef>
                        <a:spcAft>
                          <a:spcPts val="0"/>
                        </a:spcAft>
                        <a:buNone/>
                      </a:pPr>
                      <a:r>
                        <a:t/>
                      </a:r>
                      <a:endParaRPr b="1" sz="1000">
                        <a:solidFill>
                          <a:schemeClr val="dk1"/>
                        </a:solidFill>
                      </a:endParaRPr>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Current Cost</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rPr lang="en-US" sz="1000"/>
                        <a:t>$56.13</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6D7A8"/>
                    </a:solidFill>
                  </a:tcPr>
                </a:tc>
              </a:tr>
              <a:tr h="243000">
                <a:tc>
                  <a:txBody>
                    <a:bodyPr/>
                    <a:lstStyle/>
                    <a:p>
                      <a:pPr indent="0" lvl="0" marL="0" rtl="0" algn="l">
                        <a:spcBef>
                          <a:spcPts val="0"/>
                        </a:spcBef>
                        <a:spcAft>
                          <a:spcPts val="0"/>
                        </a:spcAft>
                        <a:buClr>
                          <a:schemeClr val="dk1"/>
                        </a:buClr>
                        <a:buSzPts val="1100"/>
                        <a:buFont typeface="Arial"/>
                        <a:buNone/>
                      </a:pPr>
                      <a:r>
                        <a:rPr b="1" lang="en-US" sz="1000"/>
                        <a:t>Camera System</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$83.98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99999"/>
                      </a:solidFill>
                      <a:prstDash val="solid"/>
                      <a:round/>
                      <a:headEnd len="sm" w="sm" type="none"/>
                      <a:tailEnd len="sm" w="sm" type="none"/>
                    </a:lnB>
                    <a:solidFill>
                      <a:srgbClr val="9FC5E8"/>
                    </a:solidFill>
                  </a:tcPr>
                </a:tc>
              </a:tr>
              <a:tr h="100000">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b="1" lang="en-US" sz="1000"/>
                        <a:t>Current Cost</a:t>
                      </a:r>
                      <a:endParaRPr b="1"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rPr lang="en-US" sz="1000"/>
                        <a:t>$83.98</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99999"/>
                      </a:solidFill>
                      <a:prstDash val="solid"/>
                      <a:round/>
                      <a:headEnd len="sm" w="sm" type="none"/>
                      <a:tailEnd len="sm" w="sm" type="none"/>
                    </a:lnL>
                    <a:lnR cap="flat" cmpd="sng" w="19050">
                      <a:solidFill>
                        <a:srgbClr val="999999"/>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99999"/>
                      </a:solidFill>
                      <a:prstDash val="solid"/>
                      <a:round/>
                      <a:headEnd len="sm" w="sm" type="none"/>
                      <a:tailEnd len="sm" w="sm" type="none"/>
                    </a:lnB>
                    <a:solidFill>
                      <a:srgbClr val="CFE2F3"/>
                    </a:solidFill>
                  </a:tcPr>
                </a:tc>
              </a:tr>
              <a:tr h="147450">
                <a:tc>
                  <a:txBody>
                    <a:bodyPr/>
                    <a:lstStyle/>
                    <a:p>
                      <a:pPr indent="0" lvl="0" marL="0" rtl="0" algn="l">
                        <a:spcBef>
                          <a:spcPts val="0"/>
                        </a:spcBef>
                        <a:spcAft>
                          <a:spcPts val="0"/>
                        </a:spcAft>
                        <a:buNone/>
                      </a:pPr>
                      <a:r>
                        <a:rPr b="1" lang="en-US" sz="1000"/>
                        <a:t>PCB (Sensor Subsystem)</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$222.47</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99999"/>
                      </a:solidFill>
                      <a:prstDash val="solid"/>
                      <a:round/>
                      <a:headEnd len="sm" w="sm" type="none"/>
                      <a:tailEnd len="sm" w="sm" type="none"/>
                    </a:lnT>
                    <a:lnB cap="flat" cmpd="sng" w="19050">
                      <a:solidFill>
                        <a:srgbClr val="9E9E9E"/>
                      </a:solidFill>
                      <a:prstDash val="solid"/>
                      <a:round/>
                      <a:headEnd len="sm" w="sm" type="none"/>
                      <a:tailEnd len="sm" w="sm" type="none"/>
                    </a:lnB>
                    <a:solidFill>
                      <a:srgbClr val="B4A7D6"/>
                    </a:solidFill>
                  </a:tcPr>
                </a:tc>
              </a:tr>
              <a:tr h="115600">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b="1" lang="en-US" sz="1000"/>
                        <a:t>Current Cost</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$182.47</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Improved Board (optional)</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Shipping</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rPr lang="en-US" sz="1000"/>
                        <a:t>$20</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D9D2E9"/>
                    </a:solidFill>
                  </a:tcPr>
                </a:tc>
              </a:tr>
              <a:tr h="126225">
                <a:tc>
                  <a:txBody>
                    <a:bodyPr/>
                    <a:lstStyle/>
                    <a:p>
                      <a:pPr indent="0" lvl="0" marL="0" rtl="0" algn="l">
                        <a:spcBef>
                          <a:spcPts val="0"/>
                        </a:spcBef>
                        <a:spcAft>
                          <a:spcPts val="0"/>
                        </a:spcAft>
                        <a:buNone/>
                      </a:pPr>
                      <a:r>
                        <a:rPr b="1" lang="en-US" sz="1000"/>
                        <a:t>Grand Total</a:t>
                      </a:r>
                      <a:endParaRPr b="1"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CCCCCC"/>
                    </a:solidFill>
                  </a:tcPr>
                </a:tc>
                <a:tc>
                  <a:txBody>
                    <a:bodyPr/>
                    <a:lstStyle/>
                    <a:p>
                      <a:pPr indent="0" lvl="0" marL="0" rtl="0" algn="l">
                        <a:spcBef>
                          <a:spcPts val="0"/>
                        </a:spcBef>
                        <a:spcAft>
                          <a:spcPts val="0"/>
                        </a:spcAft>
                        <a:buNone/>
                      </a:pPr>
                      <a:r>
                        <a:rPr lang="en-US" sz="1000"/>
                        <a:t>$362.58</a:t>
                      </a:r>
                      <a:endParaRPr sz="1000"/>
                    </a:p>
                  </a:txBody>
                  <a:tcPr marT="91425" marB="91425" marR="91425" marL="91425">
                    <a:lnL cap="flat" cmpd="sng" w="19050">
                      <a:solidFill>
                        <a:srgbClr val="9E9E9E"/>
                      </a:solidFill>
                      <a:prstDash val="solid"/>
                      <a:round/>
                      <a:headEnd len="sm" w="sm" type="none"/>
                      <a:tailEnd len="sm" w="sm" type="none"/>
                    </a:lnL>
                    <a:lnR cap="flat" cmpd="sng" w="19050">
                      <a:solidFill>
                        <a:srgbClr val="9E9E9E"/>
                      </a:solidFill>
                      <a:prstDash val="solid"/>
                      <a:round/>
                      <a:headEnd len="sm" w="sm" type="none"/>
                      <a:tailEnd len="sm" w="sm" type="none"/>
                    </a:lnR>
                    <a:lnT cap="flat" cmpd="sng" w="19050">
                      <a:solidFill>
                        <a:srgbClr val="9E9E9E"/>
                      </a:solidFill>
                      <a:prstDash val="solid"/>
                      <a:round/>
                      <a:headEnd len="sm" w="sm" type="none"/>
                      <a:tailEnd len="sm" w="sm" type="none"/>
                    </a:lnT>
                    <a:lnB cap="flat" cmpd="sng" w="19050">
                      <a:solidFill>
                        <a:srgbClr val="9E9E9E"/>
                      </a:solidFill>
                      <a:prstDash val="solid"/>
                      <a:round/>
                      <a:headEnd len="sm" w="sm" type="none"/>
                      <a:tailEnd len="sm" w="sm" type="none"/>
                    </a:lnB>
                    <a:solidFill>
                      <a:srgbClr val="B7B7B7"/>
                    </a:solidFill>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FPR Plan</a:t>
            </a:r>
            <a:endParaRPr/>
          </a:p>
        </p:txBody>
      </p:sp>
      <p:sp>
        <p:nvSpPr>
          <p:cNvPr id="238" name="Google Shape;238;p39"/>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sz="1900"/>
              <a:t>PCB Changes</a:t>
            </a:r>
            <a:endParaRPr sz="1900"/>
          </a:p>
          <a:p>
            <a:pPr indent="-298450" lvl="0" marL="457200" rtl="0" algn="l">
              <a:spcBef>
                <a:spcPts val="360"/>
              </a:spcBef>
              <a:spcAft>
                <a:spcPts val="0"/>
              </a:spcAft>
              <a:buSzPts val="1100"/>
              <a:buChar char="-"/>
            </a:pPr>
            <a:r>
              <a:rPr lang="en-US" sz="1700"/>
              <a:t>Add 5V precision regulator (prevent noise from Raspberry Pi)</a:t>
            </a:r>
            <a:endParaRPr sz="1700"/>
          </a:p>
          <a:p>
            <a:pPr indent="-336550" lvl="0" marL="457200" rtl="0" algn="l">
              <a:spcBef>
                <a:spcPts val="0"/>
              </a:spcBef>
              <a:spcAft>
                <a:spcPts val="0"/>
              </a:spcAft>
              <a:buSzPts val="1700"/>
              <a:buChar char="-"/>
            </a:pPr>
            <a:r>
              <a:rPr lang="en-US" sz="1700"/>
              <a:t>Remove extra communication lines between ADC and ATMEGA328</a:t>
            </a:r>
            <a:endParaRPr sz="1700"/>
          </a:p>
          <a:p>
            <a:pPr indent="-336550" lvl="0" marL="457200" rtl="0" algn="l">
              <a:spcBef>
                <a:spcPts val="0"/>
              </a:spcBef>
              <a:spcAft>
                <a:spcPts val="0"/>
              </a:spcAft>
              <a:buSzPts val="1700"/>
              <a:buChar char="-"/>
            </a:pPr>
            <a:r>
              <a:rPr lang="en-US" sz="1700"/>
              <a:t>Increase footprint sizes (only use 0805 and greater)</a:t>
            </a:r>
            <a:endParaRPr sz="1700"/>
          </a:p>
          <a:p>
            <a:pPr indent="-336550" lvl="0" marL="457200" rtl="0" algn="l">
              <a:spcBef>
                <a:spcPts val="0"/>
              </a:spcBef>
              <a:spcAft>
                <a:spcPts val="0"/>
              </a:spcAft>
              <a:buSzPts val="1700"/>
              <a:buChar char="-"/>
            </a:pPr>
            <a:r>
              <a:rPr lang="en-US" sz="1700"/>
              <a:t>Switch ATMEGA328 from VQFN to TQFP</a:t>
            </a:r>
            <a:endParaRPr sz="1700"/>
          </a:p>
          <a:p>
            <a:pPr indent="-336550" lvl="0" marL="457200" rtl="0" algn="l">
              <a:spcBef>
                <a:spcPts val="0"/>
              </a:spcBef>
              <a:spcAft>
                <a:spcPts val="0"/>
              </a:spcAft>
              <a:buSzPts val="1700"/>
              <a:buChar char="-"/>
            </a:pPr>
            <a:r>
              <a:rPr lang="en-US" sz="1700"/>
              <a:t>Add silkscreen documentation for headers</a:t>
            </a:r>
            <a:endParaRPr sz="1700"/>
          </a:p>
          <a:p>
            <a:pPr indent="-336550" lvl="0" marL="457200" rtl="0" algn="l">
              <a:spcBef>
                <a:spcPts val="0"/>
              </a:spcBef>
              <a:spcAft>
                <a:spcPts val="0"/>
              </a:spcAft>
              <a:buSzPts val="1700"/>
              <a:buChar char="-"/>
            </a:pPr>
            <a:r>
              <a:rPr lang="en-US" sz="1700"/>
              <a:t>Connect LED2 to debug switch and add LED for board power</a:t>
            </a:r>
            <a:endParaRPr sz="1700"/>
          </a:p>
          <a:p>
            <a:pPr indent="-336550" lvl="0" marL="457200" rtl="0" algn="l">
              <a:spcBef>
                <a:spcPts val="0"/>
              </a:spcBef>
              <a:spcAft>
                <a:spcPts val="0"/>
              </a:spcAft>
              <a:buSzPts val="1700"/>
              <a:buChar char="-"/>
            </a:pPr>
            <a:r>
              <a:rPr lang="en-US" sz="1700"/>
              <a:t>Add mounting holes to corners of PCB</a:t>
            </a:r>
            <a:endParaRPr sz="1700"/>
          </a:p>
          <a:p>
            <a:pPr indent="-336550" lvl="0" marL="457200" rtl="0" algn="l">
              <a:spcBef>
                <a:spcPts val="0"/>
              </a:spcBef>
              <a:spcAft>
                <a:spcPts val="0"/>
              </a:spcAft>
              <a:buSzPts val="1700"/>
              <a:buChar char="-"/>
            </a:pPr>
            <a:r>
              <a:rPr lang="en-US" sz="1700"/>
              <a:t>Add light sensor for turning IR LEDs on and off</a:t>
            </a:r>
            <a:endParaRPr sz="1700"/>
          </a:p>
          <a:p>
            <a:pPr indent="0" lvl="0" marL="0" rtl="0" algn="l">
              <a:spcBef>
                <a:spcPts val="360"/>
              </a:spcBef>
              <a:spcAft>
                <a:spcPts val="0"/>
              </a:spcAft>
              <a:buNone/>
            </a:pPr>
            <a:r>
              <a:rPr b="1" lang="en-US" sz="1700"/>
              <a:t>Hardware Changes</a:t>
            </a:r>
            <a:endParaRPr b="1" sz="1700"/>
          </a:p>
          <a:p>
            <a:pPr indent="-336550" lvl="0" marL="457200" rtl="0" algn="l">
              <a:spcBef>
                <a:spcPts val="360"/>
              </a:spcBef>
              <a:spcAft>
                <a:spcPts val="0"/>
              </a:spcAft>
              <a:buSzPts val="1700"/>
              <a:buChar char="-"/>
            </a:pPr>
            <a:r>
              <a:rPr lang="en-US" sz="1700"/>
              <a:t>Add camera mount to cage top</a:t>
            </a:r>
            <a:endParaRPr sz="1700"/>
          </a:p>
          <a:p>
            <a:pPr indent="-336550" lvl="0" marL="457200" rtl="0" algn="l">
              <a:spcBef>
                <a:spcPts val="0"/>
              </a:spcBef>
              <a:spcAft>
                <a:spcPts val="0"/>
              </a:spcAft>
              <a:buSzPts val="1700"/>
              <a:buChar char="-"/>
            </a:pPr>
            <a:r>
              <a:rPr lang="en-US" sz="1700"/>
              <a:t>Mount IR LEDs to cage top</a:t>
            </a:r>
            <a:endParaRPr sz="1700"/>
          </a:p>
          <a:p>
            <a:pPr indent="0" lvl="0" marL="0" rtl="0" algn="l">
              <a:spcBef>
                <a:spcPts val="360"/>
              </a:spcBef>
              <a:spcAft>
                <a:spcPts val="0"/>
              </a:spcAft>
              <a:buNone/>
            </a:pPr>
            <a:r>
              <a:rPr b="1" lang="en-US" sz="1700"/>
              <a:t>Software Changes</a:t>
            </a:r>
            <a:endParaRPr sz="1700"/>
          </a:p>
          <a:p>
            <a:pPr indent="-336550" lvl="0" marL="457200" rtl="0" algn="l">
              <a:spcBef>
                <a:spcPts val="360"/>
              </a:spcBef>
              <a:spcAft>
                <a:spcPts val="0"/>
              </a:spcAft>
              <a:buSzPts val="1700"/>
              <a:buChar char="-"/>
            </a:pPr>
            <a:r>
              <a:rPr lang="en-US" sz="1700"/>
              <a:t>Encode and store video stream on desktop application</a:t>
            </a:r>
            <a:endParaRPr sz="1700"/>
          </a:p>
          <a:p>
            <a:pPr indent="-336550" lvl="0" marL="457200" rtl="0" algn="l">
              <a:spcBef>
                <a:spcPts val="0"/>
              </a:spcBef>
              <a:spcAft>
                <a:spcPts val="0"/>
              </a:spcAft>
              <a:buSzPts val="1700"/>
              <a:buChar char="-"/>
            </a:pPr>
            <a:r>
              <a:rPr lang="en-US" sz="1700"/>
              <a:t>Implement FIR filter for loadcell data</a:t>
            </a:r>
            <a:endParaRPr sz="1700"/>
          </a:p>
          <a:p>
            <a:pPr indent="-336550" lvl="0" marL="457200" rtl="0" algn="l">
              <a:spcBef>
                <a:spcPts val="0"/>
              </a:spcBef>
              <a:spcAft>
                <a:spcPts val="0"/>
              </a:spcAft>
              <a:buSzPts val="1700"/>
              <a:buChar char="-"/>
            </a:pPr>
            <a:r>
              <a:rPr lang="en-US" sz="1700"/>
              <a:t>Project loadcell position and video position onto single set of axis for testing/validation</a:t>
            </a:r>
            <a:endParaRPr sz="17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4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Team Roles - FPR</a:t>
            </a:r>
            <a:endParaRPr/>
          </a:p>
        </p:txBody>
      </p:sp>
      <p:sp>
        <p:nvSpPr>
          <p:cNvPr id="244" name="Google Shape;244;p40"/>
          <p:cNvSpPr txBox="1"/>
          <p:nvPr>
            <p:ph idx="1" type="body"/>
          </p:nvPr>
        </p:nvSpPr>
        <p:spPr>
          <a:xfrm>
            <a:off x="304800" y="11430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a:t>Ben: </a:t>
            </a:r>
            <a:endParaRPr sz="2000"/>
          </a:p>
          <a:p>
            <a:pPr indent="-330200" lvl="0" marL="457200" rtl="0" algn="l">
              <a:spcBef>
                <a:spcPts val="360"/>
              </a:spcBef>
              <a:spcAft>
                <a:spcPts val="0"/>
              </a:spcAft>
              <a:buSzPts val="1600"/>
              <a:buChar char="▪"/>
            </a:pPr>
            <a:r>
              <a:rPr lang="en-US" sz="1600"/>
              <a:t>Test the mouse tracking system and improve accuracy</a:t>
            </a:r>
            <a:endParaRPr sz="1600"/>
          </a:p>
          <a:p>
            <a:pPr indent="0" lvl="0" marL="0" rtl="0" algn="l">
              <a:spcBef>
                <a:spcPts val="360"/>
              </a:spcBef>
              <a:spcAft>
                <a:spcPts val="0"/>
              </a:spcAft>
              <a:buNone/>
            </a:pPr>
            <a:r>
              <a:t/>
            </a:r>
            <a:endParaRPr sz="1600"/>
          </a:p>
          <a:p>
            <a:pPr indent="0" lvl="0" marL="0" rtl="0" algn="l">
              <a:spcBef>
                <a:spcPts val="360"/>
              </a:spcBef>
              <a:spcAft>
                <a:spcPts val="0"/>
              </a:spcAft>
              <a:buNone/>
            </a:pPr>
            <a:r>
              <a:rPr lang="en-US"/>
              <a:t>Bradley: </a:t>
            </a:r>
            <a:endParaRPr sz="1900"/>
          </a:p>
          <a:p>
            <a:pPr indent="-330200" lvl="0" marL="457200" rtl="0" algn="l">
              <a:spcBef>
                <a:spcPts val="360"/>
              </a:spcBef>
              <a:spcAft>
                <a:spcPts val="0"/>
              </a:spcAft>
              <a:buSzPts val="1600"/>
              <a:buChar char="▪"/>
            </a:pPr>
            <a:r>
              <a:rPr lang="en-US" sz="1600"/>
              <a:t>Work with Brock to make changes to PCB design. Assemble a new board for FPR. Build FIR filter for load cell data.</a:t>
            </a:r>
            <a:endParaRPr sz="1600"/>
          </a:p>
          <a:p>
            <a:pPr indent="0" lvl="0" marL="457200" rtl="0" algn="l">
              <a:spcBef>
                <a:spcPts val="360"/>
              </a:spcBef>
              <a:spcAft>
                <a:spcPts val="0"/>
              </a:spcAft>
              <a:buNone/>
            </a:pPr>
            <a:r>
              <a:t/>
            </a:r>
            <a:endParaRPr sz="1600"/>
          </a:p>
          <a:p>
            <a:pPr indent="0" lvl="0" marL="0" rtl="0" algn="l">
              <a:spcBef>
                <a:spcPts val="360"/>
              </a:spcBef>
              <a:spcAft>
                <a:spcPts val="0"/>
              </a:spcAft>
              <a:buNone/>
            </a:pPr>
            <a:r>
              <a:rPr lang="en-US"/>
              <a:t>Brock: </a:t>
            </a:r>
            <a:endParaRPr sz="1900"/>
          </a:p>
          <a:p>
            <a:pPr indent="-330200" lvl="0" marL="457200" rtl="0" algn="l">
              <a:spcBef>
                <a:spcPts val="360"/>
              </a:spcBef>
              <a:spcAft>
                <a:spcPts val="0"/>
              </a:spcAft>
              <a:buSzPts val="1600"/>
              <a:buChar char="▪"/>
            </a:pPr>
            <a:r>
              <a:rPr lang="en-US" sz="1600"/>
              <a:t>Work with Bradley to make changes to PCB design. Update and finalize the team website. Create 3d print mount for camera.</a:t>
            </a:r>
            <a:endParaRPr sz="1600"/>
          </a:p>
          <a:p>
            <a:pPr indent="0" lvl="0" marL="0" rtl="0" algn="l">
              <a:spcBef>
                <a:spcPts val="360"/>
              </a:spcBef>
              <a:spcAft>
                <a:spcPts val="0"/>
              </a:spcAft>
              <a:buNone/>
            </a:pPr>
            <a:r>
              <a:t/>
            </a:r>
            <a:endParaRPr sz="1600"/>
          </a:p>
          <a:p>
            <a:pPr indent="0" lvl="0" marL="0" rtl="0" algn="l">
              <a:spcBef>
                <a:spcPts val="360"/>
              </a:spcBef>
              <a:spcAft>
                <a:spcPts val="0"/>
              </a:spcAft>
              <a:buNone/>
            </a:pPr>
            <a:r>
              <a:rPr lang="en-US"/>
              <a:t>Paul: </a:t>
            </a:r>
            <a:endParaRPr sz="1900"/>
          </a:p>
          <a:p>
            <a:pPr indent="-279400" lvl="0" marL="457200" rtl="0" algn="l">
              <a:spcBef>
                <a:spcPts val="360"/>
              </a:spcBef>
              <a:spcAft>
                <a:spcPts val="0"/>
              </a:spcAft>
              <a:buSzPts val="800"/>
              <a:buChar char="▪"/>
            </a:pPr>
            <a:r>
              <a:rPr lang="en-US" sz="1600"/>
              <a:t>Work with Ben to encode and store video stream. Store processed data, allow desktop application to query that data. Schedule experiment start. </a:t>
            </a:r>
            <a:endParaRPr sz="1600"/>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Gantt Chart</a:t>
            </a:r>
            <a:endParaRPr/>
          </a:p>
        </p:txBody>
      </p:sp>
      <p:pic>
        <p:nvPicPr>
          <p:cNvPr id="250" name="Google Shape;250;p41"/>
          <p:cNvPicPr preferRelativeResize="0"/>
          <p:nvPr/>
        </p:nvPicPr>
        <p:blipFill>
          <a:blip r:embed="rId3">
            <a:alphaModFix/>
          </a:blip>
          <a:stretch>
            <a:fillRect/>
          </a:stretch>
        </p:blipFill>
        <p:spPr>
          <a:xfrm>
            <a:off x="1121175" y="1318500"/>
            <a:ext cx="6901649" cy="4689349"/>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42"/>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FPR Plan</a:t>
            </a:r>
            <a:endParaRPr/>
          </a:p>
        </p:txBody>
      </p:sp>
      <p:sp>
        <p:nvSpPr>
          <p:cNvPr id="256" name="Google Shape;256;p42"/>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Demonstration</a:t>
            </a:r>
            <a:endParaRPr b="1"/>
          </a:p>
          <a:p>
            <a:pPr indent="-342900" lvl="0" marL="457200" rtl="0" algn="l">
              <a:spcBef>
                <a:spcPts val="360"/>
              </a:spcBef>
              <a:spcAft>
                <a:spcPts val="0"/>
              </a:spcAft>
              <a:buSzPts val="1800"/>
              <a:buChar char="●"/>
            </a:pPr>
            <a:r>
              <a:rPr lang="en-US"/>
              <a:t>Use the same RC mouse (as CDR) to emulate a live mouse.</a:t>
            </a:r>
            <a:endParaRPr/>
          </a:p>
          <a:p>
            <a:pPr indent="-342900" lvl="0" marL="457200" rtl="0" algn="l">
              <a:spcBef>
                <a:spcPts val="0"/>
              </a:spcBef>
              <a:spcAft>
                <a:spcPts val="0"/>
              </a:spcAft>
              <a:buSzPts val="1800"/>
              <a:buChar char="●"/>
            </a:pPr>
            <a:r>
              <a:rPr lang="en-US"/>
              <a:t>Use finger to emulate mouse drinking</a:t>
            </a:r>
            <a:endParaRPr/>
          </a:p>
          <a:p>
            <a:pPr indent="-342900" lvl="0" marL="457200" rtl="0" algn="l">
              <a:spcBef>
                <a:spcPts val="0"/>
              </a:spcBef>
              <a:spcAft>
                <a:spcPts val="0"/>
              </a:spcAft>
              <a:buSzPts val="1800"/>
              <a:buChar char="●"/>
            </a:pPr>
            <a:r>
              <a:rPr lang="en-US"/>
              <a:t>Use finger to emulate mouse entering eating hole.</a:t>
            </a:r>
            <a:endParaRPr/>
          </a:p>
          <a:p>
            <a:pPr indent="0" lvl="0" marL="0" rtl="0" algn="l">
              <a:spcBef>
                <a:spcPts val="360"/>
              </a:spcBef>
              <a:spcAft>
                <a:spcPts val="0"/>
              </a:spcAft>
              <a:buNone/>
            </a:pPr>
            <a:r>
              <a:rPr lang="en-US"/>
              <a:t>Demonstrate creating a new </a:t>
            </a:r>
            <a:r>
              <a:rPr lang="en-US"/>
              <a:t>experiment, starting, stopping that experiment from desktop application. </a:t>
            </a:r>
            <a:endParaRPr/>
          </a:p>
          <a:p>
            <a:pPr indent="-342900" lvl="0" marL="457200" rtl="0" algn="l">
              <a:spcBef>
                <a:spcPts val="360"/>
              </a:spcBef>
              <a:spcAft>
                <a:spcPts val="0"/>
              </a:spcAft>
              <a:buSzPts val="1800"/>
              <a:buChar char="●"/>
            </a:pPr>
            <a:r>
              <a:rPr lang="en-US"/>
              <a:t>Show sensor data from experiment </a:t>
            </a:r>
            <a:endParaRPr/>
          </a:p>
          <a:p>
            <a:pPr indent="-342900" lvl="0" marL="457200" rtl="0" algn="l">
              <a:spcBef>
                <a:spcPts val="0"/>
              </a:spcBef>
              <a:spcAft>
                <a:spcPts val="0"/>
              </a:spcAft>
              <a:buSzPts val="1800"/>
              <a:buChar char="●"/>
            </a:pPr>
            <a:r>
              <a:rPr lang="en-US"/>
              <a:t>Compare loadcell position to camera position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6"/>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Problem Statement</a:t>
            </a:r>
            <a:endParaRPr/>
          </a:p>
        </p:txBody>
      </p:sp>
      <p:sp>
        <p:nvSpPr>
          <p:cNvPr id="93" name="Google Shape;93;p16"/>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lang="en-US" sz="2000"/>
              <a:t>Constant monitoring systems are essential to </a:t>
            </a:r>
            <a:r>
              <a:rPr lang="en-US" sz="2000"/>
              <a:t>behavioral</a:t>
            </a:r>
            <a:r>
              <a:rPr lang="en-US" sz="2000"/>
              <a:t> phenotyping research. In 2012 University of Nebraska Medical Center(UNMC) developed a $20,000 monitoring system. However, these costs make it difficult to expand the </a:t>
            </a:r>
            <a:r>
              <a:rPr lang="en-US" sz="2000"/>
              <a:t>experiment</a:t>
            </a:r>
            <a:r>
              <a:rPr lang="en-US" sz="2000"/>
              <a:t>. We wanted to tackle this problem of high cost, so we designed the RAMC (Research Accessible Mouse Cage). Our RAMC system will replace the expensive centralized data acquisition the old system uses with a miniature data acquisition system that can be applied to each cage </a:t>
            </a:r>
            <a:r>
              <a:rPr lang="en-US" sz="2000"/>
              <a:t>individually.</a:t>
            </a:r>
            <a:r>
              <a:rPr lang="en-US" sz="2000"/>
              <a:t> Our system will also provide a live video feed from the mouse cage so researchers can remotely check in on the mouse.</a:t>
            </a:r>
            <a:endParaRPr sz="2000"/>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3"/>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FPR Plan</a:t>
            </a:r>
            <a:endParaRPr/>
          </a:p>
        </p:txBody>
      </p:sp>
      <p:sp>
        <p:nvSpPr>
          <p:cNvPr id="262" name="Google Shape;262;p43"/>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0" lvl="0" marL="0" rtl="0" algn="l">
              <a:spcBef>
                <a:spcPts val="360"/>
              </a:spcBef>
              <a:spcAft>
                <a:spcPts val="0"/>
              </a:spcAft>
              <a:buNone/>
            </a:pPr>
            <a:r>
              <a:rPr b="1" lang="en-US"/>
              <a:t>System Specifications Met?</a:t>
            </a:r>
            <a:endParaRPr b="1"/>
          </a:p>
          <a:p>
            <a:pPr indent="-317500" lvl="0" marL="457200" rtl="0" algn="l">
              <a:spcBef>
                <a:spcPts val="360"/>
              </a:spcBef>
              <a:spcAft>
                <a:spcPts val="0"/>
              </a:spcAft>
              <a:buSzPts val="1400"/>
              <a:buChar char="●"/>
            </a:pPr>
            <a:r>
              <a:rPr lang="en-US" sz="2000"/>
              <a:t>Compare camera positioning to load cell positioning and determine accuracy of each. </a:t>
            </a:r>
            <a:r>
              <a:rPr lang="en-US" sz="2000"/>
              <a:t>Is Camera tracking more accurate than old system’s load-cell tracking? </a:t>
            </a:r>
            <a:endParaRPr sz="2000"/>
          </a:p>
          <a:p>
            <a:pPr indent="-355600" lvl="0" marL="457200" rtl="0" algn="l">
              <a:spcBef>
                <a:spcPts val="0"/>
              </a:spcBef>
              <a:spcAft>
                <a:spcPts val="0"/>
              </a:spcAft>
              <a:buSzPts val="2000"/>
              <a:buChar char="●"/>
            </a:pPr>
            <a:r>
              <a:rPr lang="en-US" sz="2000"/>
              <a:t>Go through collected data and determine accuracy of IR beam / lickometer data collection. Is the data accurate at least 95% of the time?</a:t>
            </a:r>
            <a:endParaRPr sz="20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44"/>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Thank You</a:t>
            </a:r>
            <a:endParaRPr/>
          </a:p>
        </p:txBody>
      </p:sp>
      <p:sp>
        <p:nvSpPr>
          <p:cNvPr id="268" name="Google Shape;268;p44"/>
          <p:cNvSpPr txBox="1"/>
          <p:nvPr>
            <p:ph idx="1" type="body"/>
          </p:nvPr>
        </p:nvSpPr>
        <p:spPr>
          <a:xfrm>
            <a:off x="388875" y="1181100"/>
            <a:ext cx="8153400" cy="4495800"/>
          </a:xfrm>
          <a:prstGeom prst="rect">
            <a:avLst/>
          </a:prstGeom>
        </p:spPr>
        <p:txBody>
          <a:bodyPr anchorCtr="0" anchor="ctr" bIns="44450" lIns="90475" spcFirstLastPara="1" rIns="90475" wrap="square" tIns="44450">
            <a:noAutofit/>
          </a:bodyPr>
          <a:lstStyle/>
          <a:p>
            <a:pPr indent="0" lvl="0" marL="2286000" rtl="0" algn="l">
              <a:spcBef>
                <a:spcPts val="360"/>
              </a:spcBef>
              <a:spcAft>
                <a:spcPts val="0"/>
              </a:spcAft>
              <a:buNone/>
            </a:pPr>
            <a:r>
              <a:rPr lang="en-US" sz="4300">
                <a:solidFill>
                  <a:srgbClr val="840C22"/>
                </a:solidFill>
                <a:latin typeface="Georgia"/>
                <a:ea typeface="Georgia"/>
                <a:cs typeface="Georgia"/>
                <a:sym typeface="Georgia"/>
              </a:rPr>
              <a:t>    </a:t>
            </a:r>
            <a:r>
              <a:rPr lang="en-US" sz="4300">
                <a:solidFill>
                  <a:srgbClr val="840C22"/>
                </a:solidFill>
                <a:latin typeface="Georgia"/>
                <a:ea typeface="Georgia"/>
                <a:cs typeface="Georgia"/>
                <a:sym typeface="Georgia"/>
              </a:rPr>
              <a:t>Questions?</a:t>
            </a:r>
            <a:endParaRPr sz="4300">
              <a:solidFill>
                <a:srgbClr val="840C22"/>
              </a:solidFill>
              <a:latin typeface="Georgia"/>
              <a:ea typeface="Georgia"/>
              <a:cs typeface="Georgia"/>
              <a:sym typeface="Georgi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 name="Shape 97"/>
        <p:cNvGrpSpPr/>
        <p:nvPr/>
      </p:nvGrpSpPr>
      <p:grpSpPr>
        <a:xfrm>
          <a:off x="0" y="0"/>
          <a:ext cx="0" cy="0"/>
          <a:chOff x="0" y="0"/>
          <a:chExt cx="0" cy="0"/>
        </a:xfrm>
      </p:grpSpPr>
      <p:sp>
        <p:nvSpPr>
          <p:cNvPr id="98" name="Google Shape;98;p17"/>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System Specifications </a:t>
            </a:r>
            <a:endParaRPr/>
          </a:p>
        </p:txBody>
      </p:sp>
      <p:sp>
        <p:nvSpPr>
          <p:cNvPr id="99" name="Google Shape;99;p17"/>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system’s calculated position of the mouse must be </a:t>
            </a:r>
            <a:r>
              <a:rPr lang="en-US" sz="1600"/>
              <a:t>within 5cm of the mouse’s center of mass.</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be able to detect when the mouse is drinking or enters the food area </a:t>
            </a:r>
            <a:r>
              <a:rPr lang="en-US" sz="1600"/>
              <a:t>95% of the time.</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work just as well at night as it does during the day.</a:t>
            </a:r>
            <a:endParaRPr sz="1600"/>
          </a:p>
          <a:p>
            <a:pPr indent="0" lvl="0" marL="457200" rtl="0" algn="l">
              <a:lnSpc>
                <a:spcPct val="115000"/>
              </a:lnSpc>
              <a:spcBef>
                <a:spcPts val="0"/>
              </a:spcBef>
              <a:spcAft>
                <a:spcPts val="0"/>
              </a:spcAft>
              <a:buNone/>
            </a:pPr>
            <a:r>
              <a:t/>
            </a:r>
            <a:endParaRPr sz="1600"/>
          </a:p>
          <a:p>
            <a:pPr indent="-330200" lvl="0" marL="457200" rtl="0" algn="l">
              <a:lnSpc>
                <a:spcPct val="115000"/>
              </a:lnSpc>
              <a:spcBef>
                <a:spcPts val="0"/>
              </a:spcBef>
              <a:spcAft>
                <a:spcPts val="0"/>
              </a:spcAft>
              <a:buClr>
                <a:srgbClr val="660000"/>
              </a:buClr>
              <a:buSzPts val="1600"/>
              <a:buFont typeface="Verdana"/>
              <a:buAutoNum type="arabicPeriod"/>
            </a:pPr>
            <a:r>
              <a:rPr lang="en-US" sz="1600"/>
              <a:t>The system must provide a live </a:t>
            </a:r>
            <a:r>
              <a:rPr lang="en-US" sz="1600"/>
              <a:t>video feed from the mouse cage that is no more than 1 second delayed 95% of the time.</a:t>
            </a:r>
            <a:endParaRPr sz="1600"/>
          </a:p>
          <a:p>
            <a:pPr indent="0" lvl="0" marL="457200" rtl="0" algn="l">
              <a:lnSpc>
                <a:spcPct val="115000"/>
              </a:lnSpc>
              <a:spcBef>
                <a:spcPts val="0"/>
              </a:spcBef>
              <a:spcAft>
                <a:spcPts val="0"/>
              </a:spcAft>
              <a:buNone/>
            </a:pPr>
            <a:r>
              <a:t/>
            </a:r>
            <a:endParaRPr sz="1600"/>
          </a:p>
          <a:p>
            <a:pPr indent="0" lvl="0" marL="457200" rtl="0" algn="l">
              <a:lnSpc>
                <a:spcPct val="115000"/>
              </a:lnSpc>
              <a:spcBef>
                <a:spcPts val="0"/>
              </a:spcBef>
              <a:spcAft>
                <a:spcPts val="0"/>
              </a:spcAft>
              <a:buNone/>
            </a:pPr>
            <a:r>
              <a:t/>
            </a:r>
            <a:endParaRPr sz="1400"/>
          </a:p>
          <a:p>
            <a:pPr indent="0" lvl="0" marL="457200" rtl="0" algn="l">
              <a:lnSpc>
                <a:spcPct val="115000"/>
              </a:lnSpc>
              <a:spcBef>
                <a:spcPts val="0"/>
              </a:spcBef>
              <a:spcAft>
                <a:spcPts val="0"/>
              </a:spcAft>
              <a:buNone/>
            </a:pPr>
            <a:r>
              <a:t/>
            </a:r>
            <a:endParaRPr sz="140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18"/>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Prototype</a:t>
            </a:r>
            <a:r>
              <a:rPr lang="en-US"/>
              <a:t> / System</a:t>
            </a:r>
            <a:endParaRPr/>
          </a:p>
        </p:txBody>
      </p:sp>
      <p:sp>
        <p:nvSpPr>
          <p:cNvPr id="105" name="Google Shape;105;p18"/>
          <p:cNvSpPr txBox="1"/>
          <p:nvPr>
            <p:ph idx="1" type="body"/>
          </p:nvPr>
        </p:nvSpPr>
        <p:spPr>
          <a:xfrm>
            <a:off x="381000" y="1371600"/>
            <a:ext cx="8153400" cy="4495800"/>
          </a:xfrm>
          <a:prstGeom prst="rect">
            <a:avLst/>
          </a:prstGeom>
        </p:spPr>
        <p:txBody>
          <a:bodyPr anchorCtr="0" anchor="t" bIns="44450" lIns="90475" spcFirstLastPara="1" rIns="90475" wrap="square" tIns="44450">
            <a:noAutofit/>
          </a:bodyPr>
          <a:lstStyle/>
          <a:p>
            <a:pPr indent="-342900" lvl="0" marL="457200" rtl="0" algn="l">
              <a:spcBef>
                <a:spcPts val="360"/>
              </a:spcBef>
              <a:spcAft>
                <a:spcPts val="0"/>
              </a:spcAft>
              <a:buSzPts val="1800"/>
              <a:buChar char="●"/>
            </a:pPr>
            <a:r>
              <a:rPr b="1" lang="en-US"/>
              <a:t>IR BEAM:</a:t>
            </a:r>
            <a:r>
              <a:rPr lang="en-US"/>
              <a:t> </a:t>
            </a:r>
            <a:r>
              <a:rPr lang="en-US"/>
              <a:t>Infrared</a:t>
            </a:r>
            <a:r>
              <a:rPr lang="en-US"/>
              <a:t> beam that breaks when mouse enters feeding area.</a:t>
            </a:r>
            <a:endParaRPr/>
          </a:p>
          <a:p>
            <a:pPr indent="-342900" lvl="0" marL="457200" rtl="0" algn="l">
              <a:spcBef>
                <a:spcPts val="0"/>
              </a:spcBef>
              <a:spcAft>
                <a:spcPts val="0"/>
              </a:spcAft>
              <a:buSzPts val="1800"/>
              <a:buChar char="●"/>
            </a:pPr>
            <a:r>
              <a:rPr b="1" lang="en-US"/>
              <a:t>LICKOMETER: </a:t>
            </a:r>
            <a:r>
              <a:rPr lang="en-US"/>
              <a:t>Capacitive touch sensor that detects when the mouse drinks. </a:t>
            </a:r>
            <a:endParaRPr/>
          </a:p>
          <a:p>
            <a:pPr indent="-342900" lvl="0" marL="457200" rtl="0" algn="l">
              <a:spcBef>
                <a:spcPts val="0"/>
              </a:spcBef>
              <a:spcAft>
                <a:spcPts val="0"/>
              </a:spcAft>
              <a:buSzPts val="1800"/>
              <a:buChar char="●"/>
            </a:pPr>
            <a:r>
              <a:rPr b="1" lang="en-US"/>
              <a:t>LOAD CELLS(x3): </a:t>
            </a:r>
            <a:r>
              <a:rPr lang="en-US"/>
              <a:t>UNMC sensors used to track mouse position.</a:t>
            </a:r>
            <a:endParaRPr/>
          </a:p>
          <a:p>
            <a:pPr indent="-342900" lvl="0" marL="457200" rtl="0" algn="l">
              <a:spcBef>
                <a:spcPts val="0"/>
              </a:spcBef>
              <a:spcAft>
                <a:spcPts val="0"/>
              </a:spcAft>
              <a:buSzPts val="1800"/>
              <a:buChar char="●"/>
            </a:pPr>
            <a:r>
              <a:rPr b="1" lang="en-US"/>
              <a:t>CAMERA: </a:t>
            </a:r>
            <a:r>
              <a:rPr lang="en-US"/>
              <a:t>RAMC sensor to track mouse position.</a:t>
            </a:r>
            <a:endParaRPr/>
          </a:p>
          <a:p>
            <a:pPr indent="-342900" lvl="0" marL="457200" rtl="0" algn="l">
              <a:spcBef>
                <a:spcPts val="0"/>
              </a:spcBef>
              <a:spcAft>
                <a:spcPts val="0"/>
              </a:spcAft>
              <a:buSzPts val="1800"/>
              <a:buChar char="●"/>
            </a:pPr>
            <a:r>
              <a:rPr b="1" lang="en-US"/>
              <a:t>PoE Switch:</a:t>
            </a:r>
            <a:r>
              <a:rPr lang="en-US"/>
              <a:t> Provides both power and networking to Raspberry Pi</a:t>
            </a:r>
            <a:endParaRPr/>
          </a:p>
          <a:p>
            <a:pPr indent="0" lvl="0" marL="0" rtl="0" algn="l">
              <a:spcBef>
                <a:spcPts val="360"/>
              </a:spcBef>
              <a:spcAft>
                <a:spcPts val="0"/>
              </a:spcAft>
              <a:buNone/>
            </a:pPr>
            <a:r>
              <a:t/>
            </a:r>
            <a:endParaRPr sz="2200"/>
          </a:p>
          <a:p>
            <a:pPr indent="-330200" lvl="0" marL="457200" rtl="0" algn="l">
              <a:spcBef>
                <a:spcPts val="360"/>
              </a:spcBef>
              <a:spcAft>
                <a:spcPts val="0"/>
              </a:spcAft>
              <a:buSzPts val="1600"/>
              <a:buChar char="●"/>
            </a:pPr>
            <a:r>
              <a:rPr lang="en-US" sz="2200"/>
              <a:t>UNMC uses ~10cm long mice</a:t>
            </a:r>
            <a:endParaRPr sz="2200"/>
          </a:p>
          <a:p>
            <a:pPr indent="-330200" lvl="0" marL="457200" rtl="0" algn="l">
              <a:spcBef>
                <a:spcPts val="0"/>
              </a:spcBef>
              <a:spcAft>
                <a:spcPts val="0"/>
              </a:spcAft>
              <a:buSzPts val="1600"/>
              <a:buChar char="●"/>
            </a:pPr>
            <a:r>
              <a:rPr lang="en-US" sz="2200"/>
              <a:t>Prototype uses 15cm long toy mouse (50% larger)</a:t>
            </a:r>
            <a:endParaRPr sz="2200"/>
          </a:p>
          <a:p>
            <a:pPr indent="0" lvl="0" marL="457200" rtl="0" algn="l">
              <a:spcBef>
                <a:spcPts val="360"/>
              </a:spcBef>
              <a:spcAft>
                <a:spcPts val="0"/>
              </a:spcAft>
              <a:buNone/>
            </a:pPr>
            <a:r>
              <a:t/>
            </a:r>
            <a:endParaRPr sz="22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19"/>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Prototype / System</a:t>
            </a:r>
            <a:endParaRPr/>
          </a:p>
        </p:txBody>
      </p:sp>
      <p:pic>
        <p:nvPicPr>
          <p:cNvPr id="111" name="Google Shape;111;p19"/>
          <p:cNvPicPr preferRelativeResize="0"/>
          <p:nvPr/>
        </p:nvPicPr>
        <p:blipFill>
          <a:blip r:embed="rId3">
            <a:alphaModFix/>
          </a:blip>
          <a:stretch>
            <a:fillRect/>
          </a:stretch>
        </p:blipFill>
        <p:spPr>
          <a:xfrm>
            <a:off x="1141750" y="1284150"/>
            <a:ext cx="6674124" cy="470065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 name="Shape 115"/>
        <p:cNvGrpSpPr/>
        <p:nvPr/>
      </p:nvGrpSpPr>
      <p:grpSpPr>
        <a:xfrm>
          <a:off x="0" y="0"/>
          <a:ext cx="0" cy="0"/>
          <a:chOff x="0" y="0"/>
          <a:chExt cx="0" cy="0"/>
        </a:xfrm>
      </p:grpSpPr>
      <p:sp>
        <p:nvSpPr>
          <p:cNvPr id="116" name="Google Shape;116;p20"/>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Demo</a:t>
            </a:r>
            <a:endParaRPr/>
          </a:p>
        </p:txBody>
      </p:sp>
      <p:pic>
        <p:nvPicPr>
          <p:cNvPr id="117" name="Google Shape;117;p20" title="CDR Demo Final.mp4">
            <a:hlinkClick r:id="rId3"/>
          </p:cNvPr>
          <p:cNvPicPr preferRelativeResize="0"/>
          <p:nvPr/>
        </p:nvPicPr>
        <p:blipFill>
          <a:blip r:embed="rId4">
            <a:alphaModFix/>
          </a:blip>
          <a:stretch>
            <a:fillRect/>
          </a:stretch>
        </p:blipFill>
        <p:spPr>
          <a:xfrm>
            <a:off x="1623225" y="1415750"/>
            <a:ext cx="5897550" cy="44231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7"/>
                                        </p:tgtEl>
                                        <p:attrNameLst>
                                          <p:attrName>style.visibility</p:attrName>
                                        </p:attrNameLst>
                                      </p:cBhvr>
                                      <p:to>
                                        <p:strVal val="visible"/>
                                      </p:to>
                                    </p:set>
                                    <p:animEffect filter="fade" transition="in">
                                      <p:cBhvr>
                                        <p:cTn dur="1000"/>
                                        <p:tgtEl>
                                          <p:spTgt spid="1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1"/>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a:t>
            </a:r>
            <a:endParaRPr/>
          </a:p>
        </p:txBody>
      </p:sp>
      <p:pic>
        <p:nvPicPr>
          <p:cNvPr id="123" name="Google Shape;123;p21"/>
          <p:cNvPicPr preferRelativeResize="0"/>
          <p:nvPr/>
        </p:nvPicPr>
        <p:blipFill>
          <a:blip r:embed="rId3">
            <a:alphaModFix/>
          </a:blip>
          <a:stretch>
            <a:fillRect/>
          </a:stretch>
        </p:blipFill>
        <p:spPr>
          <a:xfrm>
            <a:off x="1612338" y="1317101"/>
            <a:ext cx="6224124" cy="46680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7" name="Shape 127"/>
        <p:cNvGrpSpPr/>
        <p:nvPr/>
      </p:nvGrpSpPr>
      <p:grpSpPr>
        <a:xfrm>
          <a:off x="0" y="0"/>
          <a:ext cx="0" cy="0"/>
          <a:chOff x="0" y="0"/>
          <a:chExt cx="0" cy="0"/>
        </a:xfrm>
      </p:grpSpPr>
      <p:sp>
        <p:nvSpPr>
          <p:cNvPr id="128" name="Google Shape;128;p22"/>
          <p:cNvSpPr txBox="1"/>
          <p:nvPr>
            <p:ph type="title"/>
          </p:nvPr>
        </p:nvSpPr>
        <p:spPr>
          <a:xfrm>
            <a:off x="304800" y="609600"/>
            <a:ext cx="8839200" cy="533400"/>
          </a:xfrm>
          <a:prstGeom prst="rect">
            <a:avLst/>
          </a:prstGeom>
        </p:spPr>
        <p:txBody>
          <a:bodyPr anchorCtr="0" anchor="ctr" bIns="44450" lIns="90475" spcFirstLastPara="1" rIns="90475" wrap="square" tIns="44450">
            <a:noAutofit/>
          </a:bodyPr>
          <a:lstStyle/>
          <a:p>
            <a:pPr indent="0" lvl="0" marL="0" rtl="0" algn="l">
              <a:spcBef>
                <a:spcPts val="0"/>
              </a:spcBef>
              <a:spcAft>
                <a:spcPts val="0"/>
              </a:spcAft>
              <a:buNone/>
            </a:pPr>
            <a:r>
              <a:rPr lang="en-US"/>
              <a:t>Block Diagram - Sensor Module</a:t>
            </a:r>
            <a:endParaRPr/>
          </a:p>
        </p:txBody>
      </p:sp>
      <p:pic>
        <p:nvPicPr>
          <p:cNvPr id="129" name="Google Shape;129;p22"/>
          <p:cNvPicPr preferRelativeResize="0"/>
          <p:nvPr/>
        </p:nvPicPr>
        <p:blipFill>
          <a:blip r:embed="rId3">
            <a:alphaModFix/>
          </a:blip>
          <a:stretch>
            <a:fillRect/>
          </a:stretch>
        </p:blipFill>
        <p:spPr>
          <a:xfrm>
            <a:off x="666750" y="1447375"/>
            <a:ext cx="8115300" cy="433387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00"/>
      </a:hlink>
      <a:folHlink>
        <a:srgbClr val="B2B2B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