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7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5"/>
    <p:restoredTop sz="94698"/>
  </p:normalViewPr>
  <p:slideViewPr>
    <p:cSldViewPr>
      <p:cViewPr varScale="1">
        <p:scale>
          <a:sx n="114" d="100"/>
          <a:sy n="114" d="100"/>
        </p:scale>
        <p:origin x="11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70" d="100"/>
          <a:sy n="70" d="100"/>
        </p:scale>
        <p:origin x="-328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7142C-F8E1-4D39-922F-263049922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600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C64E53-1351-4AF3-8128-FC0A3B45FD59}" type="datetimeFigureOut">
              <a:rPr lang="en-US" smtClean="0"/>
              <a:t>3/4/18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809F0-C92E-4B6F-A0AE-D4F05856EE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51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809F0-C92E-4B6F-A0AE-D4F05856EEA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146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56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81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2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5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2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8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78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3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76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3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250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429000" y="6396335"/>
            <a:ext cx="2233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</a:t>
            </a:r>
            <a:r>
              <a: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2018 </a:t>
            </a:r>
            <a:r>
              <a:rPr lang="en-US" sz="1200" kern="1200" dirty="0" err="1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Tilman</a:t>
            </a:r>
            <a:r>
              <a: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Wolf &amp; Mike Zink</a:t>
            </a:r>
          </a:p>
          <a:p>
            <a:endParaRPr lang="en-US" sz="12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34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log.chromium.org/2015/04/a-quic-update-on-googles-experimental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ECE 671 – Lecture 13B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Quick UDP Internet Connections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57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 Error Correction (FEC)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packet includes enough data of other packets such that missing packets can be reconstructed</a:t>
            </a:r>
          </a:p>
          <a:p>
            <a:r>
              <a:rPr lang="en-US" dirty="0" smtClean="0"/>
              <a:t>RAID 5 on network level</a:t>
            </a:r>
          </a:p>
          <a:p>
            <a:r>
              <a:rPr lang="en-US" dirty="0" smtClean="0"/>
              <a:t>Trade off: more payload vs. less retransmissions</a:t>
            </a:r>
          </a:p>
          <a:p>
            <a:r>
              <a:rPr lang="en-US" dirty="0" smtClean="0"/>
              <a:t>Currently 10% overhead</a:t>
            </a:r>
          </a:p>
          <a:p>
            <a:pPr lvl="1"/>
            <a:r>
              <a:rPr lang="en-US" dirty="0" smtClean="0"/>
              <a:t>For every 10 packets sent one can be reconstructed.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12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Session resumption &amp; parallel downloads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longer dependent on source IP of connection</a:t>
            </a:r>
          </a:p>
          <a:p>
            <a:pPr lvl="1"/>
            <a:r>
              <a:rPr lang="en-US" dirty="0" smtClean="0"/>
              <a:t>Quadruplets needed in TCP</a:t>
            </a:r>
          </a:p>
          <a:p>
            <a:r>
              <a:rPr lang="en-US" dirty="0" smtClean="0"/>
              <a:t>If any parameter changes, new connection has to be created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4" descr="quic_parking_lot_proble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200400"/>
            <a:ext cx="6172200" cy="323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9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QUIC: Connection UUID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Own identifier: Connection UUID</a:t>
            </a:r>
          </a:p>
          <a:p>
            <a:r>
              <a:rPr lang="en-US" dirty="0" smtClean="0"/>
              <a:t>Go from </a:t>
            </a:r>
            <a:r>
              <a:rPr lang="en-US" dirty="0" err="1" smtClean="0"/>
              <a:t>WiFi</a:t>
            </a:r>
            <a:r>
              <a:rPr lang="en-US" dirty="0" smtClean="0"/>
              <a:t> to LTE and keep UUID</a:t>
            </a:r>
          </a:p>
          <a:p>
            <a:r>
              <a:rPr lang="en-US" dirty="0" smtClean="0"/>
              <a:t>No need to renegotiate connection or TLS</a:t>
            </a:r>
          </a:p>
          <a:p>
            <a:r>
              <a:rPr lang="en-US" dirty="0" smtClean="0"/>
              <a:t>Opens door to use multiple sources to fetch content</a:t>
            </a:r>
          </a:p>
          <a:p>
            <a:r>
              <a:rPr lang="en-US" dirty="0" smtClean="0"/>
              <a:t>Multipath approach supported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02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62200"/>
          </a:xfrm>
        </p:spPr>
        <p:txBody>
          <a:bodyPr/>
          <a:lstStyle/>
          <a:p>
            <a:r>
              <a:rPr lang="en-US" dirty="0" smtClean="0"/>
              <a:t>Implemented in Chrome and Google servers (</a:t>
            </a:r>
            <a:r>
              <a:rPr lang="en-US" dirty="0" err="1" smtClean="0"/>
              <a:t>google.com</a:t>
            </a:r>
            <a:r>
              <a:rPr lang="en-US" dirty="0" smtClean="0"/>
              <a:t>, </a:t>
            </a:r>
            <a:r>
              <a:rPr lang="en-US" dirty="0" err="1" smtClean="0"/>
              <a:t>youtube.com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Run large-scale tests</a:t>
            </a:r>
          </a:p>
          <a:p>
            <a:r>
              <a:rPr lang="en-US" dirty="0" smtClean="0"/>
              <a:t>Observe QUIC usage by opening chrome://net-internals/#</a:t>
            </a:r>
            <a:r>
              <a:rPr lang="en-US" dirty="0" err="1" smtClean="0"/>
              <a:t>quic</a:t>
            </a:r>
            <a:r>
              <a:rPr lang="en-US" dirty="0" smtClean="0"/>
              <a:t> tab or using </a:t>
            </a:r>
            <a:r>
              <a:rPr lang="en-US" dirty="0" err="1" smtClean="0"/>
              <a:t>wireshark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Picture 4" descr="quic_net_internals_session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8600"/>
            <a:ext cx="9144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87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Firewall Issues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8" name="Picture 7" descr="firewall_http_https_incoming_allow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1235115"/>
          </a:xfrm>
          <a:prstGeom prst="rect">
            <a:avLst/>
          </a:prstGeom>
        </p:spPr>
      </p:pic>
      <p:pic>
        <p:nvPicPr>
          <p:cNvPr id="9" name="Picture 8" descr="quic_connection_statistics-300x19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743200"/>
            <a:ext cx="5638800" cy="3665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53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 – Server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Caddy supports QUIC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38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QUIC </a:t>
            </a:r>
            <a:r>
              <a:rPr lang="en-US" dirty="0"/>
              <a:t>outshines TCP under poor network conditions, shaving a full second off the Google Search page load time for the slowest 1% of connections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These benefits are even more apparent for video services like YouTube. Users report 30% fewer </a:t>
            </a:r>
            <a:r>
              <a:rPr lang="en-US" dirty="0" err="1"/>
              <a:t>rebuffers</a:t>
            </a:r>
            <a:r>
              <a:rPr lang="en-US" dirty="0"/>
              <a:t> when watching videos over QUIC.</a:t>
            </a:r>
          </a:p>
          <a:p>
            <a:r>
              <a:rPr lang="en-US" dirty="0">
                <a:hlinkClick r:id="rId2"/>
              </a:rPr>
              <a:t>A QUIC update on Google’s experimental transport (2015)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01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is built on top of TCP</a:t>
            </a:r>
          </a:p>
          <a:p>
            <a:r>
              <a:rPr lang="en-US" dirty="0" smtClean="0"/>
              <a:t>3-way handshake to start connection</a:t>
            </a:r>
          </a:p>
          <a:p>
            <a:r>
              <a:rPr lang="en-US" dirty="0" smtClean="0"/>
              <a:t>Adds significant delay to each new connection</a:t>
            </a:r>
          </a:p>
          <a:p>
            <a:r>
              <a:rPr lang="en-US" dirty="0" smtClean="0"/>
              <a:t>In case of TLS, even more packets have to be transmitted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2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3-Way Handshake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Picture 9" descr="tcp_3_way_handshak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447800"/>
            <a:ext cx="4394200" cy="3733800"/>
          </a:xfrm>
          <a:prstGeom prst="rect">
            <a:avLst/>
          </a:prstGeom>
        </p:spPr>
      </p:pic>
      <p:pic>
        <p:nvPicPr>
          <p:cNvPr id="11" name="Picture 10" descr="tcp_3_way_handshake_with_tl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592" y="1447800"/>
            <a:ext cx="4368800" cy="43688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905000" y="5867400"/>
            <a:ext cx="1329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Without TLS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324600" y="5867400"/>
            <a:ext cx="100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With TLS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59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114799"/>
          </a:xfrm>
        </p:spPr>
        <p:txBody>
          <a:bodyPr/>
          <a:lstStyle/>
          <a:p>
            <a:r>
              <a:rPr lang="en-US" dirty="0" smtClean="0"/>
              <a:t>Fire and forget</a:t>
            </a:r>
          </a:p>
          <a:p>
            <a:pPr lvl="1"/>
            <a:r>
              <a:rPr lang="en-US" dirty="0" smtClean="0"/>
              <a:t>Less time spent to validate packets</a:t>
            </a:r>
          </a:p>
          <a:p>
            <a:pPr lvl="1"/>
            <a:r>
              <a:rPr lang="en-US" dirty="0" smtClean="0"/>
              <a:t>Downside - no reliability, has to be built on top of UDP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 descr="udp_quic_with_tl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752600"/>
            <a:ext cx="4521200" cy="356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6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QUIC is needed?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Combine speed of UDP protocol with TCP’s reliability</a:t>
            </a:r>
          </a:p>
          <a:p>
            <a:r>
              <a:rPr lang="en-US" dirty="0" smtClean="0"/>
              <a:t>Very hard to make changes to TCP</a:t>
            </a:r>
          </a:p>
          <a:p>
            <a:r>
              <a:rPr lang="en-US" i="1" dirty="0" smtClean="0"/>
              <a:t>Faster </a:t>
            </a:r>
            <a:r>
              <a:rPr lang="en-US" dirty="0" smtClean="0"/>
              <a:t> to implement new protocol on top of UDP</a:t>
            </a:r>
          </a:p>
          <a:p>
            <a:r>
              <a:rPr lang="en-US" dirty="0" smtClean="0"/>
              <a:t>Roll features in TCP if they prove theory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05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QUIC fit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3505199"/>
          </a:xfrm>
        </p:spPr>
        <p:txBody>
          <a:bodyPr>
            <a:normAutofit/>
          </a:bodyPr>
          <a:lstStyle/>
          <a:p>
            <a:r>
              <a:rPr lang="en-US" dirty="0" smtClean="0"/>
              <a:t>Replaces TLS stack and part of HTTP/2</a:t>
            </a:r>
          </a:p>
          <a:p>
            <a:r>
              <a:rPr lang="en-US" dirty="0" smtClean="0"/>
              <a:t>Implements its own crypto layer and congestion control</a:t>
            </a:r>
          </a:p>
          <a:p>
            <a:r>
              <a:rPr lang="en-US" dirty="0" smtClean="0"/>
              <a:t>Replaces TCP</a:t>
            </a:r>
          </a:p>
          <a:p>
            <a:r>
              <a:rPr lang="en-US" dirty="0" smtClean="0"/>
              <a:t>Multiplexing/connection management is handled in QUIC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 descr="tcp_udp_quic_http2_compar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650024"/>
            <a:ext cx="6940146" cy="32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09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90799"/>
          </a:xfrm>
        </p:spPr>
        <p:txBody>
          <a:bodyPr/>
          <a:lstStyle/>
          <a:p>
            <a:r>
              <a:rPr lang="en-US" dirty="0" smtClean="0"/>
              <a:t>SPDY + HTTP/2: One single TCP connection instead of multiple</a:t>
            </a:r>
          </a:p>
          <a:p>
            <a:r>
              <a:rPr lang="en-US" dirty="0" smtClean="0"/>
              <a:t>Downside: Head of line blocking</a:t>
            </a:r>
          </a:p>
          <a:p>
            <a:r>
              <a:rPr lang="en-US" dirty="0" smtClean="0"/>
              <a:t>In TCP, packets need to be processed in correct order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Picture 6" descr="spdy_multiplexed_asset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8600"/>
            <a:ext cx="9144000" cy="2452744"/>
          </a:xfrm>
          <a:prstGeom prst="rect">
            <a:avLst/>
          </a:prstGeom>
        </p:spPr>
      </p:pic>
      <p:pic>
        <p:nvPicPr>
          <p:cNvPr id="8" name="Picture 7" descr="spdy_multiplexed_assets_head_of_line_blocke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20849"/>
            <a:ext cx="9144000" cy="314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90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19399"/>
          </a:xfrm>
        </p:spPr>
        <p:txBody>
          <a:bodyPr/>
          <a:lstStyle/>
          <a:p>
            <a:r>
              <a:rPr lang="en-US" dirty="0" smtClean="0"/>
              <a:t>UDP does NOT depend on order of arriving packets</a:t>
            </a:r>
          </a:p>
          <a:p>
            <a:r>
              <a:rPr lang="en-US" dirty="0" smtClean="0"/>
              <a:t>Lost packets will only impact an individual resource, e.g., CSS or JS file.</a:t>
            </a:r>
          </a:p>
          <a:p>
            <a:r>
              <a:rPr lang="en-US" dirty="0" smtClean="0"/>
              <a:t>QUIC is combining best parts of HTTP/2 and SPDY:</a:t>
            </a:r>
          </a:p>
          <a:p>
            <a:pPr lvl="1"/>
            <a:r>
              <a:rPr lang="en-US" dirty="0" smtClean="0"/>
              <a:t>Multiplexing on top of non-blocking transport protocol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Picture 6" descr="quic_multiplexi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80614"/>
            <a:ext cx="9144000" cy="24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97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packets is essential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>
            <a:normAutofit/>
          </a:bodyPr>
          <a:lstStyle/>
          <a:p>
            <a:r>
              <a:rPr lang="en-US" dirty="0" smtClean="0"/>
              <a:t>Especially with wireless device (LTE, 4G, </a:t>
            </a:r>
            <a:r>
              <a:rPr lang="en-US" dirty="0" err="1" smtClean="0"/>
              <a:t>etc</a:t>
            </a:r>
            <a:r>
              <a:rPr lang="en-US" dirty="0" smtClean="0"/>
              <a:t>) RTTs of 100ms can be experienced (travel distance)</a:t>
            </a:r>
          </a:p>
          <a:p>
            <a:r>
              <a:rPr lang="en-US" dirty="0" smtClean="0"/>
              <a:t>Sending/receiving 4 packets (TCP/TLS) in comparison to 1 QUIC packet can add up to 300ms!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 descr="network_round_trip_europe_lond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3594478"/>
            <a:ext cx="6248400" cy="2806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41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7341</TotalTime>
  <Words>512</Words>
  <Application>Microsoft Macintosh PowerPoint</Application>
  <PresentationFormat>On-screen Show (4:3)</PresentationFormat>
  <Paragraphs>95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Calibri</vt:lpstr>
      <vt:lpstr>Arial</vt:lpstr>
      <vt:lpstr>Office Theme</vt:lpstr>
      <vt:lpstr>ECE 671 – Lecture 13B</vt:lpstr>
      <vt:lpstr>Currently</vt:lpstr>
      <vt:lpstr>3-Way Handshake</vt:lpstr>
      <vt:lpstr>UDP</vt:lpstr>
      <vt:lpstr>Why QUIC is needed?</vt:lpstr>
      <vt:lpstr>Where does QUIC fit in?</vt:lpstr>
      <vt:lpstr>SPDY</vt:lpstr>
      <vt:lpstr>QUIC</vt:lpstr>
      <vt:lpstr>Reducing packets is essential</vt:lpstr>
      <vt:lpstr>Forward Error Correction (FEC)</vt:lpstr>
      <vt:lpstr>Session resumption &amp; parallel downloads</vt:lpstr>
      <vt:lpstr>QUIC: Connection UUID</vt:lpstr>
      <vt:lpstr>QUIC Implementation</vt:lpstr>
      <vt:lpstr>Firewall Issues</vt:lpstr>
      <vt:lpstr>QUIC – Server Side</vt:lpstr>
      <vt:lpstr>Performance benefits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671 – Lecture 1</dc:title>
  <dc:creator>wolf</dc:creator>
  <cp:lastModifiedBy>Microsoft Office User</cp:lastModifiedBy>
  <cp:revision>139</cp:revision>
  <dcterms:created xsi:type="dcterms:W3CDTF">2006-08-16T00:00:00Z</dcterms:created>
  <dcterms:modified xsi:type="dcterms:W3CDTF">2018-03-05T03:39:45Z</dcterms:modified>
</cp:coreProperties>
</file>