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12"/>
  </p:notesMasterIdLst>
  <p:handoutMasterIdLst>
    <p:handoutMasterId r:id="rId13"/>
  </p:handoutMasterIdLst>
  <p:sldIdLst>
    <p:sldId id="284" r:id="rId2"/>
    <p:sldId id="288" r:id="rId3"/>
    <p:sldId id="286" r:id="rId4"/>
    <p:sldId id="287" r:id="rId5"/>
    <p:sldId id="289" r:id="rId6"/>
    <p:sldId id="292" r:id="rId7"/>
    <p:sldId id="291" r:id="rId8"/>
    <p:sldId id="290" r:id="rId9"/>
    <p:sldId id="293" r:id="rId10"/>
    <p:sldId id="285" r:id="rId1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9">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A0"/>
    <a:srgbClr val="000087"/>
    <a:srgbClr val="861119"/>
    <a:srgbClr val="661023"/>
    <a:srgbClr val="751128"/>
    <a:srgbClr val="580E1F"/>
    <a:srgbClr val="C8C8C8"/>
    <a:srgbClr val="830B2C"/>
    <a:srgbClr val="862333"/>
    <a:srgbClr val="5C0D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3" autoAdjust="0"/>
    <p:restoredTop sz="89346" autoAdjust="0"/>
  </p:normalViewPr>
  <p:slideViewPr>
    <p:cSldViewPr snapToGrid="0" snapToObjects="1">
      <p:cViewPr varScale="1">
        <p:scale>
          <a:sx n="136" d="100"/>
          <a:sy n="136" d="100"/>
        </p:scale>
        <p:origin x="696" y="114"/>
      </p:cViewPr>
      <p:guideLst>
        <p:guide orient="horz" pos="1619"/>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249" d="100"/>
        <a:sy n="2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_rels/viewProps.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285AEC-48F6-974B-B02D-842DE4CA19D2}" type="datetimeFigureOut">
              <a:rPr lang="en-US" smtClean="0"/>
              <a:t>10/11/2019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7596CA4-195B-534F-B3C9-4FD2C318312F}" type="slidenum">
              <a:rPr lang="en-US" smtClean="0"/>
              <a:t>‹#›</a:t>
            </a:fld>
            <a:endParaRPr lang="en-US" dirty="0"/>
          </a:p>
        </p:txBody>
      </p:sp>
    </p:spTree>
    <p:extLst>
      <p:ext uri="{BB962C8B-B14F-4D97-AF65-F5344CB8AC3E}">
        <p14:creationId xmlns:p14="http://schemas.microsoft.com/office/powerpoint/2010/main" val="36366485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32C378-A1AA-634A-BDC7-DFEEA7139B4C}" type="datetimeFigureOut">
              <a:rPr lang="en-US" smtClean="0"/>
              <a:t>10/11/2019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170377-F598-F04C-87AC-48DBA0C45F83}" type="slidenum">
              <a:rPr lang="en-US" smtClean="0"/>
              <a:t>‹#›</a:t>
            </a:fld>
            <a:endParaRPr lang="en-US" dirty="0"/>
          </a:p>
        </p:txBody>
      </p:sp>
    </p:spTree>
    <p:extLst>
      <p:ext uri="{BB962C8B-B14F-4D97-AF65-F5344CB8AC3E}">
        <p14:creationId xmlns:p14="http://schemas.microsoft.com/office/powerpoint/2010/main" val="133040092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170377-F598-F04C-87AC-48DBA0C45F83}" type="slidenum">
              <a:rPr lang="en-US" smtClean="0"/>
              <a:t>0</a:t>
            </a:fld>
            <a:endParaRPr lang="en-US" dirty="0"/>
          </a:p>
        </p:txBody>
      </p:sp>
    </p:spTree>
    <p:extLst>
      <p:ext uri="{BB962C8B-B14F-4D97-AF65-F5344CB8AC3E}">
        <p14:creationId xmlns:p14="http://schemas.microsoft.com/office/powerpoint/2010/main" val="881602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A">
    <p:bg>
      <p:bgPr>
        <a:solidFill>
          <a:schemeClr val="bg1"/>
        </a:solidFill>
        <a:effectLst/>
      </p:bgPr>
    </p:bg>
    <p:spTree>
      <p:nvGrpSpPr>
        <p:cNvPr id="1" name=""/>
        <p:cNvGrpSpPr/>
        <p:nvPr/>
      </p:nvGrpSpPr>
      <p:grpSpPr>
        <a:xfrm>
          <a:off x="0" y="0"/>
          <a:ext cx="0" cy="0"/>
          <a:chOff x="0" y="0"/>
          <a:chExt cx="0" cy="0"/>
        </a:xfrm>
      </p:grpSpPr>
      <p:pic>
        <p:nvPicPr>
          <p:cNvPr id="6" name="Picture 5" descr="15-0192_MG_194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52644"/>
          </a:xfrm>
          <a:prstGeom prst="rect">
            <a:avLst/>
          </a:prstGeom>
        </p:spPr>
      </p:pic>
    </p:spTree>
    <p:extLst>
      <p:ext uri="{BB962C8B-B14F-4D97-AF65-F5344CB8AC3E}">
        <p14:creationId xmlns:p14="http://schemas.microsoft.com/office/powerpoint/2010/main" val="365535277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B">
    <p:bg>
      <p:bgPr>
        <a:solidFill>
          <a:schemeClr val="bg1"/>
        </a:solidFill>
        <a:effectLst/>
      </p:bgPr>
    </p:bg>
    <p:spTree>
      <p:nvGrpSpPr>
        <p:cNvPr id="1" name=""/>
        <p:cNvGrpSpPr/>
        <p:nvPr/>
      </p:nvGrpSpPr>
      <p:grpSpPr>
        <a:xfrm>
          <a:off x="0" y="0"/>
          <a:ext cx="0" cy="0"/>
          <a:chOff x="0" y="0"/>
          <a:chExt cx="0" cy="0"/>
        </a:xfrm>
      </p:grpSpPr>
      <p:pic>
        <p:nvPicPr>
          <p:cNvPr id="9" name="Picture 8" descr="15-0192_MG_1898-Edi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Tree>
    <p:extLst>
      <p:ext uri="{BB962C8B-B14F-4D97-AF65-F5344CB8AC3E}">
        <p14:creationId xmlns:p14="http://schemas.microsoft.com/office/powerpoint/2010/main" val="426315288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a:xfrm>
            <a:off x="443320" y="327040"/>
            <a:ext cx="7316928" cy="857250"/>
          </a:xfrm>
        </p:spPr>
        <p:txBody>
          <a:bodyPr/>
          <a:lstStyle>
            <a:lvl1pPr>
              <a:defRPr>
                <a:solidFill>
                  <a:srgbClr val="861119"/>
                </a:solidFill>
              </a:defRPr>
            </a:lvl1pPr>
          </a:lstStyle>
          <a:p>
            <a:r>
              <a:rPr lang="en-US" dirty="0"/>
              <a:t>Click to edit Master title style</a:t>
            </a:r>
          </a:p>
        </p:txBody>
      </p:sp>
      <p:sp>
        <p:nvSpPr>
          <p:cNvPr id="7" name="Rectangle 6"/>
          <p:cNvSpPr/>
          <p:nvPr userDrawn="1"/>
        </p:nvSpPr>
        <p:spPr>
          <a:xfrm>
            <a:off x="5946223" y="0"/>
            <a:ext cx="3197777" cy="545042"/>
          </a:xfrm>
          <a:prstGeom prst="rect">
            <a:avLst/>
          </a:prstGeom>
          <a:solidFill>
            <a:srgbClr val="6610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pic>
        <p:nvPicPr>
          <p:cNvPr id="8" name="Picture 7" descr="wordmark2 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1612" y="171924"/>
            <a:ext cx="1485779" cy="188108"/>
          </a:xfrm>
          <a:prstGeom prst="rect">
            <a:avLst/>
          </a:prstGeom>
        </p:spPr>
      </p:pic>
      <p:sp>
        <p:nvSpPr>
          <p:cNvPr id="9" name="Rectangle 8"/>
          <p:cNvSpPr/>
          <p:nvPr userDrawn="1"/>
        </p:nvSpPr>
        <p:spPr>
          <a:xfrm>
            <a:off x="1" y="5016499"/>
            <a:ext cx="9144000" cy="127001"/>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sp>
        <p:nvSpPr>
          <p:cNvPr id="10" name="Rectangle 9"/>
          <p:cNvSpPr/>
          <p:nvPr userDrawn="1"/>
        </p:nvSpPr>
        <p:spPr>
          <a:xfrm>
            <a:off x="1" y="4953000"/>
            <a:ext cx="9144000" cy="6349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sp>
        <p:nvSpPr>
          <p:cNvPr id="4" name="Text Placeholder 3"/>
          <p:cNvSpPr>
            <a:spLocks noGrp="1"/>
          </p:cNvSpPr>
          <p:nvPr>
            <p:ph type="body" sz="quarter" idx="10"/>
          </p:nvPr>
        </p:nvSpPr>
        <p:spPr>
          <a:xfrm>
            <a:off x="386720" y="1303788"/>
            <a:ext cx="7986032" cy="3288212"/>
          </a:xfrm>
          <a:prstGeom prst="rect">
            <a:avLst/>
          </a:prstGeom>
        </p:spPr>
        <p:txBody>
          <a:bodyPr vert="horz"/>
          <a:lstStyle>
            <a:lvl1pPr marL="228600" indent="-227013">
              <a:buClr>
                <a:schemeClr val="accent1"/>
              </a:buClr>
              <a:defRPr sz="2000"/>
            </a:lvl1pPr>
            <a:lvl2pPr marL="573088" indent="-285750" defTabSz="455613">
              <a:defRPr sz="1600"/>
            </a:lvl2pPr>
            <a:lvl3pPr marL="862013" indent="-228600">
              <a:defRPr sz="1600"/>
            </a:lvl3pPr>
            <a:lvl4pPr marL="1139825" indent="-228600">
              <a:defRPr sz="1600"/>
            </a:lvl4pPr>
            <a:lvl5pPr marL="1427163" indent="-228600">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4"/>
          <p:cNvSpPr>
            <a:spLocks noGrp="1"/>
          </p:cNvSpPr>
          <p:nvPr>
            <p:ph type="sldNum" sz="quarter" idx="4"/>
          </p:nvPr>
        </p:nvSpPr>
        <p:spPr>
          <a:xfrm>
            <a:off x="6774061" y="4688375"/>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740AEA5-A348-2949-9B8B-EA763C54C64D}" type="slidenum">
              <a:rPr lang="en-US" smtClean="0"/>
              <a:t>‹#›</a:t>
            </a:fld>
            <a:endParaRPr lang="en-US"/>
          </a:p>
        </p:txBody>
      </p:sp>
    </p:spTree>
    <p:extLst>
      <p:ext uri="{BB962C8B-B14F-4D97-AF65-F5344CB8AC3E}">
        <p14:creationId xmlns:p14="http://schemas.microsoft.com/office/powerpoint/2010/main" val="133139135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3" name="Rectangle 2"/>
          <p:cNvSpPr/>
          <p:nvPr userDrawn="1"/>
        </p:nvSpPr>
        <p:spPr>
          <a:xfrm>
            <a:off x="5946223" y="0"/>
            <a:ext cx="3197777" cy="545042"/>
          </a:xfrm>
          <a:prstGeom prst="rect">
            <a:avLst/>
          </a:prstGeom>
          <a:solidFill>
            <a:srgbClr val="6610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pic>
        <p:nvPicPr>
          <p:cNvPr id="4" name="Picture 3" descr="wordmark2 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1612" y="171924"/>
            <a:ext cx="1485779" cy="188108"/>
          </a:xfrm>
          <a:prstGeom prst="rect">
            <a:avLst/>
          </a:prstGeom>
        </p:spPr>
      </p:pic>
      <p:sp>
        <p:nvSpPr>
          <p:cNvPr id="2" name="Title 1"/>
          <p:cNvSpPr>
            <a:spLocks noGrp="1"/>
          </p:cNvSpPr>
          <p:nvPr>
            <p:ph type="title"/>
          </p:nvPr>
        </p:nvSpPr>
        <p:spPr>
          <a:xfrm>
            <a:off x="443319" y="327040"/>
            <a:ext cx="7311309" cy="857250"/>
          </a:xfrm>
        </p:spPr>
        <p:txBody>
          <a:bodyPr/>
          <a:lstStyle/>
          <a:p>
            <a:r>
              <a:rPr lang="en-US"/>
              <a:t>Click to edit Master title style</a:t>
            </a:r>
          </a:p>
        </p:txBody>
      </p:sp>
      <p:sp>
        <p:nvSpPr>
          <p:cNvPr id="6" name="Rectangle 5"/>
          <p:cNvSpPr/>
          <p:nvPr userDrawn="1"/>
        </p:nvSpPr>
        <p:spPr>
          <a:xfrm>
            <a:off x="1" y="4953000"/>
            <a:ext cx="9144000" cy="6349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sp>
        <p:nvSpPr>
          <p:cNvPr id="7" name="Rectangle 6"/>
          <p:cNvSpPr/>
          <p:nvPr userDrawn="1"/>
        </p:nvSpPr>
        <p:spPr>
          <a:xfrm>
            <a:off x="1" y="5016499"/>
            <a:ext cx="9144000" cy="127001"/>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sp>
        <p:nvSpPr>
          <p:cNvPr id="8" name="Slide Number Placeholder 4"/>
          <p:cNvSpPr>
            <a:spLocks noGrp="1"/>
          </p:cNvSpPr>
          <p:nvPr>
            <p:ph type="sldNum" sz="quarter" idx="4"/>
          </p:nvPr>
        </p:nvSpPr>
        <p:spPr>
          <a:xfrm>
            <a:off x="6774061" y="4688375"/>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740AEA5-A348-2949-9B8B-EA763C54C64D}" type="slidenum">
              <a:rPr lang="en-US" smtClean="0"/>
              <a:t>‹#›</a:t>
            </a:fld>
            <a:endParaRPr lang="en-US"/>
          </a:p>
        </p:txBody>
      </p:sp>
    </p:spTree>
    <p:extLst>
      <p:ext uri="{BB962C8B-B14F-4D97-AF65-F5344CB8AC3E}">
        <p14:creationId xmlns:p14="http://schemas.microsoft.com/office/powerpoint/2010/main" val="403010826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sp>
        <p:nvSpPr>
          <p:cNvPr id="3" name="Rectangle 2"/>
          <p:cNvSpPr/>
          <p:nvPr userDrawn="1"/>
        </p:nvSpPr>
        <p:spPr>
          <a:xfrm>
            <a:off x="5946223" y="0"/>
            <a:ext cx="3197777" cy="545042"/>
          </a:xfrm>
          <a:prstGeom prst="rect">
            <a:avLst/>
          </a:prstGeom>
          <a:solidFill>
            <a:srgbClr val="6610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pic>
        <p:nvPicPr>
          <p:cNvPr id="4" name="Picture 3" descr="wordmark2 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1612" y="171924"/>
            <a:ext cx="1485779" cy="188108"/>
          </a:xfrm>
          <a:prstGeom prst="rect">
            <a:avLst/>
          </a:prstGeom>
        </p:spPr>
      </p:pic>
      <p:sp>
        <p:nvSpPr>
          <p:cNvPr id="6" name="Rectangle 5"/>
          <p:cNvSpPr/>
          <p:nvPr userDrawn="1"/>
        </p:nvSpPr>
        <p:spPr>
          <a:xfrm>
            <a:off x="1" y="4953000"/>
            <a:ext cx="9144000" cy="6349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sp>
        <p:nvSpPr>
          <p:cNvPr id="7" name="Rectangle 6"/>
          <p:cNvSpPr/>
          <p:nvPr userDrawn="1"/>
        </p:nvSpPr>
        <p:spPr>
          <a:xfrm>
            <a:off x="1" y="5016499"/>
            <a:ext cx="9144000" cy="127001"/>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sp>
        <p:nvSpPr>
          <p:cNvPr id="8" name="Slide Number Placeholder 4"/>
          <p:cNvSpPr>
            <a:spLocks noGrp="1"/>
          </p:cNvSpPr>
          <p:nvPr>
            <p:ph type="sldNum" sz="quarter" idx="4"/>
          </p:nvPr>
        </p:nvSpPr>
        <p:spPr>
          <a:xfrm>
            <a:off x="6774061" y="4688375"/>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740AEA5-A348-2949-9B8B-EA763C54C64D}" type="slidenum">
              <a:rPr lang="en-US" smtClean="0"/>
              <a:t>‹#›</a:t>
            </a:fld>
            <a:endParaRPr lang="en-US"/>
          </a:p>
        </p:txBody>
      </p:sp>
    </p:spTree>
    <p:extLst>
      <p:ext uri="{BB962C8B-B14F-4D97-AF65-F5344CB8AC3E}">
        <p14:creationId xmlns:p14="http://schemas.microsoft.com/office/powerpoint/2010/main" val="199443853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6774061" y="4688375"/>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740AEA5-A348-2949-9B8B-EA763C54C64D}" type="slidenum">
              <a:rPr lang="en-US" smtClean="0"/>
              <a:t>‹#›</a:t>
            </a:fld>
            <a:endParaRPr lang="en-US"/>
          </a:p>
        </p:txBody>
      </p:sp>
    </p:spTree>
    <p:extLst>
      <p:ext uri="{BB962C8B-B14F-4D97-AF65-F5344CB8AC3E}">
        <p14:creationId xmlns:p14="http://schemas.microsoft.com/office/powerpoint/2010/main" val="303399742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3319" y="327040"/>
            <a:ext cx="7794569" cy="857250"/>
          </a:xfrm>
          <a:prstGeom prst="rect">
            <a:avLst/>
          </a:prstGeom>
        </p:spPr>
        <p:txBody>
          <a:bodyPr vert="horz" lIns="0" tIns="0" rIns="0" bIns="0" rtlCol="0" anchor="b" anchorCtr="0">
            <a:noAutofit/>
          </a:bodyPr>
          <a:lstStyle/>
          <a:p>
            <a:r>
              <a:rPr lang="en-US" dirty="0"/>
              <a:t>Click to edit Master title style</a:t>
            </a:r>
          </a:p>
        </p:txBody>
      </p:sp>
      <p:sp>
        <p:nvSpPr>
          <p:cNvPr id="7" name="TextBox 6"/>
          <p:cNvSpPr txBox="1"/>
          <p:nvPr userDrawn="1"/>
        </p:nvSpPr>
        <p:spPr>
          <a:xfrm>
            <a:off x="76337" y="150935"/>
            <a:ext cx="184666" cy="369332"/>
          </a:xfrm>
          <a:prstGeom prst="rect">
            <a:avLst/>
          </a:prstGeom>
          <a:noFill/>
        </p:spPr>
        <p:txBody>
          <a:bodyPr wrap="none" rtlCol="0">
            <a:spAutoFit/>
          </a:bodyPr>
          <a:lstStyle/>
          <a:p>
            <a:endParaRPr lang="en-US" dirty="0"/>
          </a:p>
        </p:txBody>
      </p:sp>
      <p:sp>
        <p:nvSpPr>
          <p:cNvPr id="5" name="Slide Number Placeholder 4"/>
          <p:cNvSpPr>
            <a:spLocks noGrp="1"/>
          </p:cNvSpPr>
          <p:nvPr>
            <p:ph type="sldNum" sz="quarter" idx="4"/>
          </p:nvPr>
        </p:nvSpPr>
        <p:spPr>
          <a:xfrm>
            <a:off x="6774061" y="4688375"/>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740AEA5-A348-2949-9B8B-EA763C54C64D}" type="slidenum">
              <a:rPr lang="en-US" smtClean="0"/>
              <a:t>‹#›</a:t>
            </a:fld>
            <a:endParaRPr lang="en-US"/>
          </a:p>
        </p:txBody>
      </p:sp>
    </p:spTree>
    <p:extLst>
      <p:ext uri="{BB962C8B-B14F-4D97-AF65-F5344CB8AC3E}">
        <p14:creationId xmlns:p14="http://schemas.microsoft.com/office/powerpoint/2010/main" val="1069132855"/>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5" r:id="rId3"/>
    <p:sldLayoutId id="2147483666" r:id="rId4"/>
    <p:sldLayoutId id="2147483667" r:id="rId5"/>
    <p:sldLayoutId id="2147483655" r:id="rId6"/>
  </p:sldLayoutIdLst>
  <p:transition spd="med">
    <p:fade/>
  </p:transition>
  <p:hf hdr="0" ftr="0" dt="0"/>
  <p:txStyles>
    <p:titleStyle>
      <a:lvl1pPr algn="l" defTabSz="457200" rtl="0" eaLnBrk="1" latinLnBrk="0" hangingPunct="1">
        <a:spcBef>
          <a:spcPct val="0"/>
        </a:spcBef>
        <a:buNone/>
        <a:defRPr sz="2800" b="1" kern="1200">
          <a:solidFill>
            <a:srgbClr val="861119"/>
          </a:solidFill>
          <a:effectLst>
            <a:outerShdw blurRad="50800" dist="38100" dir="2700000" algn="tl" rotWithShape="0">
              <a:srgbClr val="000000">
                <a:alpha val="30000"/>
              </a:srgbClr>
            </a:outerShdw>
          </a:effectLst>
          <a:latin typeface="+mj-lt"/>
          <a:ea typeface="+mj-ea"/>
          <a:cs typeface="+mj-cs"/>
        </a:defRPr>
      </a:lvl1pPr>
    </p:titleStyle>
    <p:bodyStyle>
      <a:lvl1pPr marL="339725" indent="-339725" algn="l" defTabSz="457200" rtl="0" eaLnBrk="1" latinLnBrk="0" hangingPunct="1">
        <a:spcBef>
          <a:spcPts val="900"/>
        </a:spcBef>
        <a:buClr>
          <a:schemeClr val="accent5"/>
        </a:buClr>
        <a:buFont typeface="Arial"/>
        <a:buChar char="•"/>
        <a:defRPr sz="2400" kern="1200">
          <a:solidFill>
            <a:srgbClr val="000000"/>
          </a:solidFill>
          <a:latin typeface="+mn-lt"/>
          <a:ea typeface="+mn-ea"/>
          <a:cs typeface="+mn-cs"/>
        </a:defRPr>
      </a:lvl1pPr>
      <a:lvl2pPr marL="798513" indent="-395288" algn="l" defTabSz="457200" rtl="0" eaLnBrk="1" latinLnBrk="0" hangingPunct="1">
        <a:spcBef>
          <a:spcPct val="20000"/>
        </a:spcBef>
        <a:buClr>
          <a:schemeClr val="accent5"/>
        </a:buClr>
        <a:buFont typeface="Arial"/>
        <a:buChar char="–"/>
        <a:defRPr sz="1800" kern="1200">
          <a:solidFill>
            <a:srgbClr val="000000"/>
          </a:solidFill>
          <a:latin typeface="+mn-lt"/>
          <a:ea typeface="+mn-ea"/>
          <a:cs typeface="+mn-cs"/>
        </a:defRPr>
      </a:lvl2pPr>
      <a:lvl3pPr marL="1143000" indent="-228600" algn="l" defTabSz="457200" rtl="0" eaLnBrk="1" latinLnBrk="0" hangingPunct="1">
        <a:spcBef>
          <a:spcPct val="20000"/>
        </a:spcBef>
        <a:buClr>
          <a:schemeClr val="accent5"/>
        </a:buClr>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ct val="20000"/>
        </a:spcBef>
        <a:buClr>
          <a:schemeClr val="accent5"/>
        </a:buClr>
        <a:buFont typeface="Arial"/>
        <a:buChar char="–"/>
        <a:defRPr sz="16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title="Maroon Backdrop"/>
          <p:cNvSpPr/>
          <p:nvPr/>
        </p:nvSpPr>
        <p:spPr>
          <a:xfrm>
            <a:off x="3660559" y="0"/>
            <a:ext cx="5483441" cy="3556496"/>
          </a:xfrm>
          <a:prstGeom prst="rect">
            <a:avLst/>
          </a:prstGeom>
          <a:solidFill>
            <a:srgbClr val="5C0D1C">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UMAwordmark_wtag_white.png" title="UMass Amherst Wordma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5300" y="205020"/>
            <a:ext cx="2125517" cy="423135"/>
          </a:xfrm>
          <a:prstGeom prst="rect">
            <a:avLst/>
          </a:prstGeom>
        </p:spPr>
      </p:pic>
      <p:sp>
        <p:nvSpPr>
          <p:cNvPr id="17" name="Title 1" title="Title"/>
          <p:cNvSpPr txBox="1">
            <a:spLocks/>
          </p:cNvSpPr>
          <p:nvPr/>
        </p:nvSpPr>
        <p:spPr>
          <a:xfrm>
            <a:off x="3981788" y="1107397"/>
            <a:ext cx="4914676" cy="430887"/>
          </a:xfrm>
          <a:prstGeom prst="rect">
            <a:avLst/>
          </a:prstGeom>
        </p:spPr>
        <p:txBody>
          <a:bodyPr wrap="square" lIns="0" tIns="0" rIns="0" bIns="0" anchor="t" anchorCtr="0">
            <a:spAutoFit/>
          </a:bodyPr>
          <a:lstStyle>
            <a:lvl1pPr indent="0" algn="l" defTabSz="457200" rtl="0" eaLnBrk="1" latinLnBrk="0" hangingPunct="1">
              <a:lnSpc>
                <a:spcPct val="100000"/>
              </a:lnSpc>
              <a:spcBef>
                <a:spcPct val="0"/>
              </a:spcBef>
              <a:buNone/>
              <a:defRPr sz="2800" b="1" kern="1200">
                <a:solidFill>
                  <a:srgbClr val="861119"/>
                </a:solidFill>
                <a:effectLst/>
                <a:latin typeface="+mj-lt"/>
                <a:ea typeface="+mj-ea"/>
                <a:cs typeface="+mj-cs"/>
              </a:defRPr>
            </a:lvl1pPr>
          </a:lstStyle>
          <a:p>
            <a:r>
              <a:rPr lang="en-US" dirty="0">
                <a:solidFill>
                  <a:schemeClr val="bg1"/>
                </a:solidFill>
              </a:rPr>
              <a:t>IKU ECU</a:t>
            </a:r>
          </a:p>
        </p:txBody>
      </p:sp>
      <p:sp>
        <p:nvSpPr>
          <p:cNvPr id="16" name="TextBox 15"/>
          <p:cNvSpPr txBox="1"/>
          <p:nvPr/>
        </p:nvSpPr>
        <p:spPr>
          <a:xfrm>
            <a:off x="3981787" y="2163915"/>
            <a:ext cx="4199568" cy="661720"/>
          </a:xfrm>
          <a:prstGeom prst="rect">
            <a:avLst/>
          </a:prstGeom>
          <a:noFill/>
        </p:spPr>
        <p:txBody>
          <a:bodyPr wrap="square" lIns="0" tIns="0" rtlCol="0">
            <a:spAutoFit/>
          </a:bodyPr>
          <a:lstStyle/>
          <a:p>
            <a:r>
              <a:rPr lang="en-US" sz="2000" dirty="0">
                <a:solidFill>
                  <a:schemeClr val="bg1"/>
                </a:solidFill>
              </a:rPr>
              <a:t>By: Takuya Seaver, Jack Walter, </a:t>
            </a:r>
            <a:r>
              <a:rPr lang="en-US" sz="2000" dirty="0" err="1">
                <a:solidFill>
                  <a:schemeClr val="bg1"/>
                </a:solidFill>
              </a:rPr>
              <a:t>Xueteng</a:t>
            </a:r>
            <a:r>
              <a:rPr lang="en-US" sz="2000" dirty="0">
                <a:solidFill>
                  <a:schemeClr val="bg1"/>
                </a:solidFill>
              </a:rPr>
              <a:t> Qian, and </a:t>
            </a:r>
            <a:r>
              <a:rPr lang="en-US" sz="2000" dirty="0" err="1">
                <a:solidFill>
                  <a:schemeClr val="bg1"/>
                </a:solidFill>
              </a:rPr>
              <a:t>Yongjie</a:t>
            </a:r>
            <a:r>
              <a:rPr lang="en-US" sz="2000" dirty="0">
                <a:solidFill>
                  <a:schemeClr val="bg1"/>
                </a:solidFill>
              </a:rPr>
              <a:t> Yang</a:t>
            </a:r>
          </a:p>
        </p:txBody>
      </p:sp>
      <p:sp>
        <p:nvSpPr>
          <p:cNvPr id="18" name="Subtitle 2"/>
          <p:cNvSpPr txBox="1">
            <a:spLocks/>
          </p:cNvSpPr>
          <p:nvPr/>
        </p:nvSpPr>
        <p:spPr>
          <a:xfrm>
            <a:off x="4971058" y="3037656"/>
            <a:ext cx="3925406" cy="345893"/>
          </a:xfrm>
          <a:prstGeom prst="rect">
            <a:avLst/>
          </a:prstGeom>
        </p:spPr>
        <p:txBody>
          <a:bodyPr lIns="0" tIns="0" rIns="0" bIns="0">
            <a:noAutofit/>
          </a:bodyPr>
          <a:lstStyle>
            <a:lvl1pPr marL="0" marR="0" indent="0" algn="l" defTabSz="457200" rtl="0" eaLnBrk="1" fontAlgn="auto" latinLnBrk="0" hangingPunct="1">
              <a:lnSpc>
                <a:spcPct val="100000"/>
              </a:lnSpc>
              <a:spcBef>
                <a:spcPts val="900"/>
              </a:spcBef>
              <a:spcAft>
                <a:spcPts val="0"/>
              </a:spcAft>
              <a:buClr>
                <a:schemeClr val="accent5"/>
              </a:buClr>
              <a:buSzTx/>
              <a:buFont typeface="Arial"/>
              <a:buNone/>
              <a:tabLst/>
              <a:defRPr sz="1200" kern="1200">
                <a:solidFill>
                  <a:schemeClr val="tx1">
                    <a:tint val="75000"/>
                  </a:schemeClr>
                </a:solidFill>
                <a:latin typeface="+mn-lt"/>
                <a:ea typeface="+mn-ea"/>
                <a:cs typeface="+mn-cs"/>
              </a:defRPr>
            </a:lvl1pPr>
            <a:lvl2pPr marL="457200" indent="0" algn="ctr" defTabSz="457200" rtl="0" eaLnBrk="1" latinLnBrk="0" hangingPunct="1">
              <a:spcBef>
                <a:spcPct val="20000"/>
              </a:spcBef>
              <a:buClr>
                <a:schemeClr val="accent5"/>
              </a:buClr>
              <a:buFont typeface="Arial"/>
              <a:buNone/>
              <a:defRPr sz="18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5"/>
              </a:buClr>
              <a:buFont typeface="Arial"/>
              <a:buNone/>
              <a:defRPr sz="16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accent5"/>
              </a:buClr>
              <a:buFont typeface="Arial"/>
              <a:buNone/>
              <a:defRPr sz="16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dirty="0">
                <a:solidFill>
                  <a:schemeClr val="bg1"/>
                </a:solidFill>
              </a:rPr>
              <a:t>October 6</a:t>
            </a:r>
            <a:r>
              <a:rPr lang="en-US">
                <a:solidFill>
                  <a:schemeClr val="bg1"/>
                </a:solidFill>
              </a:rPr>
              <a:t>, 2019</a:t>
            </a:r>
            <a:endParaRPr lang="en-US" dirty="0">
              <a:solidFill>
                <a:schemeClr val="bg1"/>
              </a:solidFill>
            </a:endParaRPr>
          </a:p>
        </p:txBody>
      </p:sp>
      <p:sp>
        <p:nvSpPr>
          <p:cNvPr id="2" name="Title 1" hidden="1"/>
          <p:cNvSpPr>
            <a:spLocks noGrp="1"/>
          </p:cNvSpPr>
          <p:nvPr>
            <p:ph type="title" idx="4294967295"/>
          </p:nvPr>
        </p:nvSpPr>
        <p:spPr/>
        <p:txBody>
          <a:bodyPr/>
          <a:lstStyle/>
          <a:p>
            <a:r>
              <a:rPr lang="en-US" dirty="0"/>
              <a:t>Title</a:t>
            </a:r>
            <a:r>
              <a:rPr lang="en-US" baseline="0" dirty="0"/>
              <a:t> Slide</a:t>
            </a:r>
            <a:endParaRPr lang="en-US" dirty="0"/>
          </a:p>
        </p:txBody>
      </p:sp>
    </p:spTree>
    <p:extLst>
      <p:ext uri="{BB962C8B-B14F-4D97-AF65-F5344CB8AC3E}">
        <p14:creationId xmlns:p14="http://schemas.microsoft.com/office/powerpoint/2010/main" val="362999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title="Maroon Backdrop"/>
          <p:cNvSpPr/>
          <p:nvPr/>
        </p:nvSpPr>
        <p:spPr>
          <a:xfrm>
            <a:off x="0" y="0"/>
            <a:ext cx="9144001" cy="5143500"/>
          </a:xfrm>
          <a:prstGeom prst="rect">
            <a:avLst/>
          </a:prstGeom>
          <a:solidFill>
            <a:srgbClr val="5C0D1C">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UMAwordmark_wtag_white.png" title="University of Massachusetts Amhers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5328" y="2282003"/>
            <a:ext cx="2125517" cy="423135"/>
          </a:xfrm>
          <a:prstGeom prst="rect">
            <a:avLst/>
          </a:prstGeom>
        </p:spPr>
      </p:pic>
      <p:sp>
        <p:nvSpPr>
          <p:cNvPr id="2" name="Title 1" hidden="1"/>
          <p:cNvSpPr>
            <a:spLocks noGrp="1"/>
          </p:cNvSpPr>
          <p:nvPr>
            <p:ph type="title" idx="4294967295"/>
          </p:nvPr>
        </p:nvSpPr>
        <p:spPr/>
        <p:txBody>
          <a:bodyPr/>
          <a:lstStyle/>
          <a:p>
            <a:r>
              <a:rPr lang="en-US" dirty="0"/>
              <a:t>Closing Slide</a:t>
            </a:r>
          </a:p>
        </p:txBody>
      </p:sp>
    </p:spTree>
    <p:extLst>
      <p:ext uri="{BB962C8B-B14F-4D97-AF65-F5344CB8AC3E}">
        <p14:creationId xmlns:p14="http://schemas.microsoft.com/office/powerpoint/2010/main" val="171131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12315-A5D7-D749-93E8-6407466C1F9C}"/>
              </a:ext>
            </a:extLst>
          </p:cNvPr>
          <p:cNvSpPr>
            <a:spLocks noGrp="1"/>
          </p:cNvSpPr>
          <p:nvPr>
            <p:ph type="title"/>
          </p:nvPr>
        </p:nvSpPr>
        <p:spPr/>
        <p:txBody>
          <a:bodyPr/>
          <a:lstStyle/>
          <a:p>
            <a:r>
              <a:rPr lang="en-US" dirty="0"/>
              <a:t>Background</a:t>
            </a:r>
          </a:p>
        </p:txBody>
      </p:sp>
      <p:sp>
        <p:nvSpPr>
          <p:cNvPr id="3" name="Text Placeholder 2">
            <a:extLst>
              <a:ext uri="{FF2B5EF4-FFF2-40B4-BE49-F238E27FC236}">
                <a16:creationId xmlns:a16="http://schemas.microsoft.com/office/drawing/2014/main" id="{A9B20F89-346E-5749-BEAC-C4779EB0403B}"/>
              </a:ext>
            </a:extLst>
          </p:cNvPr>
          <p:cNvSpPr>
            <a:spLocks noGrp="1"/>
          </p:cNvSpPr>
          <p:nvPr>
            <p:ph type="body" sz="quarter" idx="10"/>
          </p:nvPr>
        </p:nvSpPr>
        <p:spPr/>
        <p:txBody>
          <a:bodyPr/>
          <a:lstStyle/>
          <a:p>
            <a:r>
              <a:rPr lang="en-US" dirty="0"/>
              <a:t>Most modern vehicles have what is a called an ECU (Electronic Control Unit) which controls almost everything within it. One of these controls is the fuel injection control system. An ECU reads values from multiple sensors, interprets such data using multidimensional performance maps (lookup tables), and adjusts the engine actuators for optimal performance.</a:t>
            </a:r>
          </a:p>
        </p:txBody>
      </p:sp>
      <p:sp>
        <p:nvSpPr>
          <p:cNvPr id="4" name="Slide Number Placeholder 3">
            <a:extLst>
              <a:ext uri="{FF2B5EF4-FFF2-40B4-BE49-F238E27FC236}">
                <a16:creationId xmlns:a16="http://schemas.microsoft.com/office/drawing/2014/main" id="{18EFCF0D-0C80-0C4A-8D29-F388273D9B24}"/>
              </a:ext>
            </a:extLst>
          </p:cNvPr>
          <p:cNvSpPr>
            <a:spLocks noGrp="1"/>
          </p:cNvSpPr>
          <p:nvPr>
            <p:ph type="sldNum" sz="quarter" idx="4"/>
          </p:nvPr>
        </p:nvSpPr>
        <p:spPr/>
        <p:txBody>
          <a:bodyPr/>
          <a:lstStyle/>
          <a:p>
            <a:fld id="{4740AEA5-A348-2949-9B8B-EA763C54C64D}" type="slidenum">
              <a:rPr lang="en-US" smtClean="0"/>
              <a:t>1</a:t>
            </a:fld>
            <a:endParaRPr lang="en-US"/>
          </a:p>
        </p:txBody>
      </p:sp>
    </p:spTree>
    <p:extLst>
      <p:ext uri="{BB962C8B-B14F-4D97-AF65-F5344CB8AC3E}">
        <p14:creationId xmlns:p14="http://schemas.microsoft.com/office/powerpoint/2010/main" val="326076008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66B2-56A4-BE44-88AF-FA95C1745D93}"/>
              </a:ext>
            </a:extLst>
          </p:cNvPr>
          <p:cNvSpPr>
            <a:spLocks noGrp="1"/>
          </p:cNvSpPr>
          <p:nvPr>
            <p:ph type="title"/>
          </p:nvPr>
        </p:nvSpPr>
        <p:spPr/>
        <p:txBody>
          <a:bodyPr/>
          <a:lstStyle/>
          <a:p>
            <a:r>
              <a:rPr lang="en-US" dirty="0"/>
              <a:t>Problem Statement</a:t>
            </a:r>
          </a:p>
        </p:txBody>
      </p:sp>
      <p:sp>
        <p:nvSpPr>
          <p:cNvPr id="3" name="Text Placeholder 2">
            <a:extLst>
              <a:ext uri="{FF2B5EF4-FFF2-40B4-BE49-F238E27FC236}">
                <a16:creationId xmlns:a16="http://schemas.microsoft.com/office/drawing/2014/main" id="{EC5DE0E0-2EDC-0D48-9C31-19274F22A2DE}"/>
              </a:ext>
            </a:extLst>
          </p:cNvPr>
          <p:cNvSpPr>
            <a:spLocks noGrp="1"/>
          </p:cNvSpPr>
          <p:nvPr>
            <p:ph type="body" sz="quarter" idx="10"/>
          </p:nvPr>
        </p:nvSpPr>
        <p:spPr/>
        <p:txBody>
          <a:bodyPr/>
          <a:lstStyle/>
          <a:p>
            <a:r>
              <a:rPr lang="en-US" dirty="0"/>
              <a:t>Our goal is to build a control system for the fuel injection process. Using the data from sensors throughout the system, we will be able to modify, tune, and improve the functionality of the fuel injection process</a:t>
            </a:r>
            <a:r>
              <a:rPr lang="en-US" dirty="0" smtClean="0"/>
              <a:t>.</a:t>
            </a:r>
          </a:p>
        </p:txBody>
      </p:sp>
      <p:sp>
        <p:nvSpPr>
          <p:cNvPr id="4" name="Slide Number Placeholder 3">
            <a:extLst>
              <a:ext uri="{FF2B5EF4-FFF2-40B4-BE49-F238E27FC236}">
                <a16:creationId xmlns:a16="http://schemas.microsoft.com/office/drawing/2014/main" id="{953B0649-CF5A-9847-88D6-847643669C44}"/>
              </a:ext>
            </a:extLst>
          </p:cNvPr>
          <p:cNvSpPr>
            <a:spLocks noGrp="1"/>
          </p:cNvSpPr>
          <p:nvPr>
            <p:ph type="sldNum" sz="quarter" idx="4"/>
          </p:nvPr>
        </p:nvSpPr>
        <p:spPr/>
        <p:txBody>
          <a:bodyPr/>
          <a:lstStyle/>
          <a:p>
            <a:fld id="{4740AEA5-A348-2949-9B8B-EA763C54C64D}" type="slidenum">
              <a:rPr lang="en-US" smtClean="0"/>
              <a:t>2</a:t>
            </a:fld>
            <a:endParaRPr lang="en-US"/>
          </a:p>
        </p:txBody>
      </p:sp>
    </p:spTree>
    <p:extLst>
      <p:ext uri="{BB962C8B-B14F-4D97-AF65-F5344CB8AC3E}">
        <p14:creationId xmlns:p14="http://schemas.microsoft.com/office/powerpoint/2010/main" val="2170628932"/>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516AD-4905-B44D-8E35-A957BF62ABB1}"/>
              </a:ext>
            </a:extLst>
          </p:cNvPr>
          <p:cNvSpPr>
            <a:spLocks noGrp="1"/>
          </p:cNvSpPr>
          <p:nvPr>
            <p:ph type="title"/>
          </p:nvPr>
        </p:nvSpPr>
        <p:spPr/>
        <p:txBody>
          <a:bodyPr/>
          <a:lstStyle/>
          <a:p>
            <a:r>
              <a:rPr lang="en-US" dirty="0"/>
              <a:t>Requirements/Specifications</a:t>
            </a:r>
          </a:p>
        </p:txBody>
      </p:sp>
      <p:sp>
        <p:nvSpPr>
          <p:cNvPr id="3" name="Text Placeholder 2">
            <a:extLst>
              <a:ext uri="{FF2B5EF4-FFF2-40B4-BE49-F238E27FC236}">
                <a16:creationId xmlns:a16="http://schemas.microsoft.com/office/drawing/2014/main" id="{A7D6DA9F-8FF4-B94C-8E60-5CB81710A8CB}"/>
              </a:ext>
            </a:extLst>
          </p:cNvPr>
          <p:cNvSpPr>
            <a:spLocks noGrp="1"/>
          </p:cNvSpPr>
          <p:nvPr>
            <p:ph type="body" sz="quarter" idx="10"/>
          </p:nvPr>
        </p:nvSpPr>
        <p:spPr/>
        <p:txBody>
          <a:bodyPr/>
          <a:lstStyle/>
          <a:p>
            <a:r>
              <a:rPr lang="en-US" dirty="0"/>
              <a:t>Has to support RPM of up to 6000</a:t>
            </a:r>
          </a:p>
          <a:p>
            <a:r>
              <a:rPr lang="en-US" dirty="0"/>
              <a:t>Support open/closed loop operation</a:t>
            </a:r>
          </a:p>
          <a:p>
            <a:r>
              <a:rPr lang="en-US" dirty="0"/>
              <a:t>Compatibility with other fuel injectors</a:t>
            </a:r>
          </a:p>
          <a:p>
            <a:r>
              <a:rPr lang="en-US" dirty="0"/>
              <a:t>Documentation for design and verification</a:t>
            </a:r>
          </a:p>
          <a:p>
            <a:r>
              <a:rPr lang="en-US" dirty="0"/>
              <a:t>Make additional boards for use</a:t>
            </a:r>
          </a:p>
          <a:p>
            <a:r>
              <a:rPr lang="en-US" dirty="0"/>
              <a:t>Capability of tuning</a:t>
            </a:r>
          </a:p>
          <a:p>
            <a:r>
              <a:rPr lang="en-US" dirty="0"/>
              <a:t>GUI application</a:t>
            </a:r>
          </a:p>
          <a:p>
            <a:endParaRPr lang="en-US" dirty="0"/>
          </a:p>
        </p:txBody>
      </p:sp>
      <p:sp>
        <p:nvSpPr>
          <p:cNvPr id="4" name="Slide Number Placeholder 3">
            <a:extLst>
              <a:ext uri="{FF2B5EF4-FFF2-40B4-BE49-F238E27FC236}">
                <a16:creationId xmlns:a16="http://schemas.microsoft.com/office/drawing/2014/main" id="{ADE31D2B-5771-4A47-8FC4-8C0A7E5896A6}"/>
              </a:ext>
            </a:extLst>
          </p:cNvPr>
          <p:cNvSpPr>
            <a:spLocks noGrp="1"/>
          </p:cNvSpPr>
          <p:nvPr>
            <p:ph type="sldNum" sz="quarter" idx="4"/>
          </p:nvPr>
        </p:nvSpPr>
        <p:spPr/>
        <p:txBody>
          <a:bodyPr/>
          <a:lstStyle/>
          <a:p>
            <a:fld id="{4740AEA5-A348-2949-9B8B-EA763C54C64D}" type="slidenum">
              <a:rPr lang="en-US" smtClean="0"/>
              <a:t>3</a:t>
            </a:fld>
            <a:endParaRPr lang="en-US"/>
          </a:p>
        </p:txBody>
      </p:sp>
    </p:spTree>
    <p:extLst>
      <p:ext uri="{BB962C8B-B14F-4D97-AF65-F5344CB8AC3E}">
        <p14:creationId xmlns:p14="http://schemas.microsoft.com/office/powerpoint/2010/main" val="2582362372"/>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F02EB-975B-494E-AC78-F88EEF93FF4C}"/>
              </a:ext>
            </a:extLst>
          </p:cNvPr>
          <p:cNvSpPr>
            <a:spLocks noGrp="1"/>
          </p:cNvSpPr>
          <p:nvPr>
            <p:ph type="title"/>
          </p:nvPr>
        </p:nvSpPr>
        <p:spPr>
          <a:xfrm>
            <a:off x="386720" y="-186571"/>
            <a:ext cx="7316928" cy="857250"/>
          </a:xfrm>
        </p:spPr>
        <p:txBody>
          <a:bodyPr/>
          <a:lstStyle/>
          <a:p>
            <a:r>
              <a:rPr lang="en-US" dirty="0"/>
              <a:t>Block Diagram</a:t>
            </a:r>
          </a:p>
        </p:txBody>
      </p:sp>
      <p:sp>
        <p:nvSpPr>
          <p:cNvPr id="3" name="Text Placeholder 2">
            <a:extLst>
              <a:ext uri="{FF2B5EF4-FFF2-40B4-BE49-F238E27FC236}">
                <a16:creationId xmlns:a16="http://schemas.microsoft.com/office/drawing/2014/main" id="{7328A80D-2092-1641-AF31-C4F8D1374274}"/>
              </a:ext>
            </a:extLst>
          </p:cNvPr>
          <p:cNvSpPr>
            <a:spLocks noGrp="1"/>
          </p:cNvSpPr>
          <p:nvPr>
            <p:ph type="body" sz="quarter" idx="10"/>
          </p:nvPr>
        </p:nvSpPr>
        <p:spPr>
          <a:xfrm>
            <a:off x="386720" y="670679"/>
            <a:ext cx="4185280" cy="4292333"/>
          </a:xfrm>
        </p:spPr>
        <p:txBody>
          <a:bodyPr/>
          <a:lstStyle/>
          <a:p>
            <a:r>
              <a:rPr lang="en-US" sz="1200" dirty="0"/>
              <a:t>Inputs:</a:t>
            </a:r>
          </a:p>
          <a:p>
            <a:pPr lvl="1"/>
            <a:r>
              <a:rPr lang="en-US" sz="1200" dirty="0"/>
              <a:t>ADC: Analog Digital Converter</a:t>
            </a:r>
          </a:p>
          <a:p>
            <a:pPr lvl="1"/>
            <a:r>
              <a:rPr lang="en-US" sz="1200" dirty="0"/>
              <a:t>TPS: Throttle Position Sensor</a:t>
            </a:r>
          </a:p>
          <a:p>
            <a:pPr lvl="1" fontAlgn="base"/>
            <a:r>
              <a:rPr lang="en-US" sz="1200" dirty="0"/>
              <a:t>O2: Oxygen Sensor</a:t>
            </a:r>
          </a:p>
          <a:p>
            <a:pPr lvl="1" fontAlgn="base"/>
            <a:r>
              <a:rPr lang="en-US" sz="1200" dirty="0"/>
              <a:t>IAT: Intake Air Temperature Sensor</a:t>
            </a:r>
          </a:p>
          <a:p>
            <a:pPr lvl="1" fontAlgn="base"/>
            <a:r>
              <a:rPr lang="en-US" sz="1200" dirty="0"/>
              <a:t>ECT: Engine Coolant Temperature Sensor</a:t>
            </a:r>
          </a:p>
          <a:p>
            <a:pPr lvl="1" fontAlgn="base"/>
            <a:r>
              <a:rPr lang="en-US" sz="1200" dirty="0"/>
              <a:t>MAP: Manifold Air Pressure Sensor</a:t>
            </a:r>
          </a:p>
          <a:p>
            <a:pPr lvl="1" fontAlgn="base"/>
            <a:r>
              <a:rPr lang="en-US" sz="1200" dirty="0"/>
              <a:t>CKP: Crankshaft Position Sensor</a:t>
            </a:r>
          </a:p>
          <a:p>
            <a:pPr lvl="1" fontAlgn="base"/>
            <a:r>
              <a:rPr lang="en-US" sz="1200" dirty="0" err="1"/>
              <a:t>IgnSw</a:t>
            </a:r>
            <a:r>
              <a:rPr lang="en-US" sz="1200" dirty="0"/>
              <a:t>: Ignition Hardware Switch</a:t>
            </a:r>
          </a:p>
          <a:p>
            <a:r>
              <a:rPr lang="en-US" sz="1200" dirty="0"/>
              <a:t>Outputs:</a:t>
            </a:r>
          </a:p>
          <a:p>
            <a:pPr lvl="1" fontAlgn="base"/>
            <a:r>
              <a:rPr lang="en-US" sz="1200" dirty="0"/>
              <a:t>Fuel </a:t>
            </a:r>
            <a:r>
              <a:rPr lang="en-US" sz="1200" dirty="0" err="1"/>
              <a:t>Inj</a:t>
            </a:r>
            <a:r>
              <a:rPr lang="en-US" sz="1200" dirty="0"/>
              <a:t>: Fuel Injector</a:t>
            </a:r>
          </a:p>
          <a:p>
            <a:pPr lvl="1" fontAlgn="base"/>
            <a:r>
              <a:rPr lang="en-US" sz="1200" dirty="0"/>
              <a:t>Ignition MDS: </a:t>
            </a:r>
          </a:p>
          <a:p>
            <a:pPr lvl="1" fontAlgn="base"/>
            <a:r>
              <a:rPr lang="en-US" sz="1200" dirty="0"/>
              <a:t>USB: Universal Serial Bus</a:t>
            </a:r>
          </a:p>
        </p:txBody>
      </p:sp>
      <p:sp>
        <p:nvSpPr>
          <p:cNvPr id="4" name="Slide Number Placeholder 3">
            <a:extLst>
              <a:ext uri="{FF2B5EF4-FFF2-40B4-BE49-F238E27FC236}">
                <a16:creationId xmlns:a16="http://schemas.microsoft.com/office/drawing/2014/main" id="{428156E4-85CE-D444-8493-D65FEBFB93D1}"/>
              </a:ext>
            </a:extLst>
          </p:cNvPr>
          <p:cNvSpPr>
            <a:spLocks noGrp="1"/>
          </p:cNvSpPr>
          <p:nvPr>
            <p:ph type="sldNum" sz="quarter" idx="4"/>
          </p:nvPr>
        </p:nvSpPr>
        <p:spPr/>
        <p:txBody>
          <a:bodyPr/>
          <a:lstStyle/>
          <a:p>
            <a:fld id="{4740AEA5-A348-2949-9B8B-EA763C54C64D}" type="slidenum">
              <a:rPr lang="en-US" smtClean="0"/>
              <a:t>4</a:t>
            </a:fld>
            <a:endParaRPr lang="en-US"/>
          </a:p>
        </p:txBody>
      </p:sp>
      <p:pic>
        <p:nvPicPr>
          <p:cNvPr id="6" name="Picture 5">
            <a:extLst>
              <a:ext uri="{FF2B5EF4-FFF2-40B4-BE49-F238E27FC236}">
                <a16:creationId xmlns:a16="http://schemas.microsoft.com/office/drawing/2014/main" id="{C2D843A2-C820-B84A-8DFF-03BCD3350BAD}"/>
              </a:ext>
            </a:extLst>
          </p:cNvPr>
          <p:cNvPicPr>
            <a:picLocks noChangeAspect="1"/>
          </p:cNvPicPr>
          <p:nvPr/>
        </p:nvPicPr>
        <p:blipFill>
          <a:blip r:embed="rId2"/>
          <a:stretch>
            <a:fillRect/>
          </a:stretch>
        </p:blipFill>
        <p:spPr>
          <a:xfrm>
            <a:off x="3995225" y="670679"/>
            <a:ext cx="5148775" cy="4292333"/>
          </a:xfrm>
          <a:prstGeom prst="rect">
            <a:avLst/>
          </a:prstGeom>
        </p:spPr>
      </p:pic>
    </p:spTree>
    <p:extLst>
      <p:ext uri="{BB962C8B-B14F-4D97-AF65-F5344CB8AC3E}">
        <p14:creationId xmlns:p14="http://schemas.microsoft.com/office/powerpoint/2010/main" val="966895621"/>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B8866-FC4E-9B4A-9601-8AE7860C7DE1}"/>
              </a:ext>
            </a:extLst>
          </p:cNvPr>
          <p:cNvSpPr>
            <a:spLocks noGrp="1"/>
          </p:cNvSpPr>
          <p:nvPr>
            <p:ph type="title"/>
          </p:nvPr>
        </p:nvSpPr>
        <p:spPr/>
        <p:txBody>
          <a:bodyPr/>
          <a:lstStyle/>
          <a:p>
            <a:r>
              <a:rPr lang="en-US" dirty="0"/>
              <a:t>Design and Deliverables</a:t>
            </a:r>
          </a:p>
        </p:txBody>
      </p:sp>
      <p:sp>
        <p:nvSpPr>
          <p:cNvPr id="3" name="Text Placeholder 2">
            <a:extLst>
              <a:ext uri="{FF2B5EF4-FFF2-40B4-BE49-F238E27FC236}">
                <a16:creationId xmlns:a16="http://schemas.microsoft.com/office/drawing/2014/main" id="{DA23B449-AF4D-3546-9EAB-081EC1721ECF}"/>
              </a:ext>
            </a:extLst>
          </p:cNvPr>
          <p:cNvSpPr>
            <a:spLocks noGrp="1"/>
          </p:cNvSpPr>
          <p:nvPr>
            <p:ph type="body" sz="quarter" idx="10"/>
          </p:nvPr>
        </p:nvSpPr>
        <p:spPr/>
        <p:txBody>
          <a:bodyPr/>
          <a:lstStyle/>
          <a:p>
            <a:r>
              <a:rPr lang="en-US" dirty="0"/>
              <a:t>Direct Injection: fuel directly into the combustion chamber</a:t>
            </a:r>
          </a:p>
          <a:p>
            <a:r>
              <a:rPr lang="en-US" dirty="0"/>
              <a:t>Design an ECU that reads values from sensors and controls the injector</a:t>
            </a:r>
          </a:p>
          <a:p>
            <a:r>
              <a:rPr lang="en-US" dirty="0"/>
              <a:t>Feed back loop to control the system</a:t>
            </a:r>
          </a:p>
          <a:p>
            <a:r>
              <a:rPr lang="en-US" dirty="0"/>
              <a:t>A User Interface to interact with the ECU</a:t>
            </a:r>
          </a:p>
        </p:txBody>
      </p:sp>
      <p:sp>
        <p:nvSpPr>
          <p:cNvPr id="4" name="Slide Number Placeholder 3">
            <a:extLst>
              <a:ext uri="{FF2B5EF4-FFF2-40B4-BE49-F238E27FC236}">
                <a16:creationId xmlns:a16="http://schemas.microsoft.com/office/drawing/2014/main" id="{2DBA1DE5-A8EF-864D-A822-CBFA7A8087F0}"/>
              </a:ext>
            </a:extLst>
          </p:cNvPr>
          <p:cNvSpPr>
            <a:spLocks noGrp="1"/>
          </p:cNvSpPr>
          <p:nvPr>
            <p:ph type="sldNum" sz="quarter" idx="4"/>
          </p:nvPr>
        </p:nvSpPr>
        <p:spPr/>
        <p:txBody>
          <a:bodyPr/>
          <a:lstStyle/>
          <a:p>
            <a:fld id="{4740AEA5-A348-2949-9B8B-EA763C54C64D}" type="slidenum">
              <a:rPr lang="en-US" smtClean="0"/>
              <a:t>5</a:t>
            </a:fld>
            <a:endParaRPr lang="en-US"/>
          </a:p>
        </p:txBody>
      </p:sp>
    </p:spTree>
    <p:extLst>
      <p:ext uri="{BB962C8B-B14F-4D97-AF65-F5344CB8AC3E}">
        <p14:creationId xmlns:p14="http://schemas.microsoft.com/office/powerpoint/2010/main" val="4138556801"/>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5C854-8618-3C4E-916E-F2DC9B8986A9}"/>
              </a:ext>
            </a:extLst>
          </p:cNvPr>
          <p:cNvSpPr>
            <a:spLocks noGrp="1"/>
          </p:cNvSpPr>
          <p:nvPr>
            <p:ph type="title"/>
          </p:nvPr>
        </p:nvSpPr>
        <p:spPr/>
        <p:txBody>
          <a:bodyPr/>
          <a:lstStyle/>
          <a:p>
            <a:r>
              <a:rPr lang="en-US" dirty="0"/>
              <a:t>Alternatives</a:t>
            </a:r>
          </a:p>
        </p:txBody>
      </p:sp>
      <p:sp>
        <p:nvSpPr>
          <p:cNvPr id="3" name="Text Placeholder 2">
            <a:extLst>
              <a:ext uri="{FF2B5EF4-FFF2-40B4-BE49-F238E27FC236}">
                <a16:creationId xmlns:a16="http://schemas.microsoft.com/office/drawing/2014/main" id="{14AE3978-7F36-1A41-882F-31BBD85B072C}"/>
              </a:ext>
            </a:extLst>
          </p:cNvPr>
          <p:cNvSpPr>
            <a:spLocks noGrp="1"/>
          </p:cNvSpPr>
          <p:nvPr>
            <p:ph type="body" sz="quarter" idx="10"/>
          </p:nvPr>
        </p:nvSpPr>
        <p:spPr/>
        <p:txBody>
          <a:bodyPr/>
          <a:lstStyle/>
          <a:p>
            <a:r>
              <a:rPr lang="en-US" dirty="0"/>
              <a:t>Existing product: Throttle Body Injection, mainly used in 90s.</a:t>
            </a:r>
          </a:p>
          <a:p>
            <a:r>
              <a:rPr lang="en-US" dirty="0"/>
              <a:t>Advantage: easy to implement and maintain, reduce carbon accumulation on intake valves</a:t>
            </a:r>
          </a:p>
          <a:p>
            <a:r>
              <a:rPr lang="en-US" dirty="0"/>
              <a:t>Disadvantage: not as precise as Direct Injection, thus low efficiency</a:t>
            </a:r>
          </a:p>
        </p:txBody>
      </p:sp>
      <p:sp>
        <p:nvSpPr>
          <p:cNvPr id="4" name="Slide Number Placeholder 3">
            <a:extLst>
              <a:ext uri="{FF2B5EF4-FFF2-40B4-BE49-F238E27FC236}">
                <a16:creationId xmlns:a16="http://schemas.microsoft.com/office/drawing/2014/main" id="{C1DC5F29-FB76-6C41-B16B-4F03D38A381B}"/>
              </a:ext>
            </a:extLst>
          </p:cNvPr>
          <p:cNvSpPr>
            <a:spLocks noGrp="1"/>
          </p:cNvSpPr>
          <p:nvPr>
            <p:ph type="sldNum" sz="quarter" idx="4"/>
          </p:nvPr>
        </p:nvSpPr>
        <p:spPr/>
        <p:txBody>
          <a:bodyPr/>
          <a:lstStyle/>
          <a:p>
            <a:fld id="{4740AEA5-A348-2949-9B8B-EA763C54C64D}" type="slidenum">
              <a:rPr lang="en-US" smtClean="0"/>
              <a:t>6</a:t>
            </a:fld>
            <a:endParaRPr lang="en-US"/>
          </a:p>
        </p:txBody>
      </p:sp>
    </p:spTree>
    <p:extLst>
      <p:ext uri="{BB962C8B-B14F-4D97-AF65-F5344CB8AC3E}">
        <p14:creationId xmlns:p14="http://schemas.microsoft.com/office/powerpoint/2010/main" val="2927157498"/>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9537-75EB-A143-84A7-46AB1934DF8B}"/>
              </a:ext>
            </a:extLst>
          </p:cNvPr>
          <p:cNvSpPr>
            <a:spLocks noGrp="1"/>
          </p:cNvSpPr>
          <p:nvPr>
            <p:ph type="title"/>
          </p:nvPr>
        </p:nvSpPr>
        <p:spPr/>
        <p:txBody>
          <a:bodyPr/>
          <a:lstStyle/>
          <a:p>
            <a:r>
              <a:rPr lang="en-US" dirty="0"/>
              <a:t>Plan to Implement</a:t>
            </a:r>
          </a:p>
        </p:txBody>
      </p:sp>
      <p:pic>
        <p:nvPicPr>
          <p:cNvPr id="6" name="Picture 5">
            <a:extLst>
              <a:ext uri="{FF2B5EF4-FFF2-40B4-BE49-F238E27FC236}">
                <a16:creationId xmlns:a16="http://schemas.microsoft.com/office/drawing/2014/main" id="{0B991B3C-1E76-7A4D-9CDD-32C1EFDB8F37}"/>
              </a:ext>
            </a:extLst>
          </p:cNvPr>
          <p:cNvPicPr>
            <a:picLocks noChangeAspect="1"/>
          </p:cNvPicPr>
          <p:nvPr/>
        </p:nvPicPr>
        <p:blipFill>
          <a:blip r:embed="rId2"/>
          <a:stretch>
            <a:fillRect/>
          </a:stretch>
        </p:blipFill>
        <p:spPr>
          <a:xfrm>
            <a:off x="386720" y="1303788"/>
            <a:ext cx="7986032" cy="3288212"/>
          </a:xfrm>
          <a:prstGeom prst="rect">
            <a:avLst/>
          </a:prstGeom>
        </p:spPr>
      </p:pic>
      <p:sp>
        <p:nvSpPr>
          <p:cNvPr id="4" name="Slide Number Placeholder 3">
            <a:extLst>
              <a:ext uri="{FF2B5EF4-FFF2-40B4-BE49-F238E27FC236}">
                <a16:creationId xmlns:a16="http://schemas.microsoft.com/office/drawing/2014/main" id="{706D786A-6B56-7143-A8AC-C86D56812D09}"/>
              </a:ext>
            </a:extLst>
          </p:cNvPr>
          <p:cNvSpPr>
            <a:spLocks noGrp="1"/>
          </p:cNvSpPr>
          <p:nvPr>
            <p:ph type="sldNum" sz="quarter" idx="4"/>
          </p:nvPr>
        </p:nvSpPr>
        <p:spPr/>
        <p:txBody>
          <a:bodyPr/>
          <a:lstStyle/>
          <a:p>
            <a:fld id="{4740AEA5-A348-2949-9B8B-EA763C54C64D}" type="slidenum">
              <a:rPr lang="en-US" smtClean="0"/>
              <a:t>7</a:t>
            </a:fld>
            <a:endParaRPr lang="en-US"/>
          </a:p>
        </p:txBody>
      </p:sp>
    </p:spTree>
    <p:extLst>
      <p:ext uri="{BB962C8B-B14F-4D97-AF65-F5344CB8AC3E}">
        <p14:creationId xmlns:p14="http://schemas.microsoft.com/office/powerpoint/2010/main" val="3752843694"/>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70B6-6CF0-5247-AB25-6AC55E368A67}"/>
              </a:ext>
            </a:extLst>
          </p:cNvPr>
          <p:cNvSpPr>
            <a:spLocks noGrp="1"/>
          </p:cNvSpPr>
          <p:nvPr>
            <p:ph type="title"/>
          </p:nvPr>
        </p:nvSpPr>
        <p:spPr/>
        <p:txBody>
          <a:bodyPr/>
          <a:lstStyle/>
          <a:p>
            <a:r>
              <a:rPr lang="en-US" dirty="0"/>
              <a:t>Budget</a:t>
            </a:r>
          </a:p>
        </p:txBody>
      </p:sp>
      <p:sp>
        <p:nvSpPr>
          <p:cNvPr id="3" name="Text Placeholder 2">
            <a:extLst>
              <a:ext uri="{FF2B5EF4-FFF2-40B4-BE49-F238E27FC236}">
                <a16:creationId xmlns:a16="http://schemas.microsoft.com/office/drawing/2014/main" id="{71669974-BEC7-4E42-A82E-9CE8BB8888AA}"/>
              </a:ext>
            </a:extLst>
          </p:cNvPr>
          <p:cNvSpPr>
            <a:spLocks noGrp="1"/>
          </p:cNvSpPr>
          <p:nvPr>
            <p:ph type="body" sz="quarter" idx="10"/>
          </p:nvPr>
        </p:nvSpPr>
        <p:spPr/>
        <p:txBody>
          <a:bodyPr/>
          <a:lstStyle/>
          <a:p>
            <a:pPr marL="458787" indent="-457200">
              <a:buFont typeface="+mj-lt"/>
              <a:buAutoNum type="arabicPeriod"/>
            </a:pPr>
            <a:r>
              <a:rPr lang="en-US" dirty="0" smtClean="0"/>
              <a:t>Most of sensors will be provided by the SMV team, such as O2 sensors and pressure sensors.</a:t>
            </a:r>
          </a:p>
          <a:p>
            <a:pPr marL="458787" indent="-457200">
              <a:buFont typeface="+mj-lt"/>
              <a:buAutoNum type="arabicPeriod"/>
            </a:pPr>
            <a:r>
              <a:rPr lang="en-US" dirty="0" smtClean="0"/>
              <a:t>Camshaft Sensor x2 = $180</a:t>
            </a:r>
          </a:p>
          <a:p>
            <a:pPr marL="458787" indent="-457200">
              <a:buFont typeface="+mj-lt"/>
              <a:buAutoNum type="arabicPeriod"/>
            </a:pPr>
            <a:r>
              <a:rPr lang="en-US" dirty="0" smtClean="0"/>
              <a:t>Microcontroller x3 = $10</a:t>
            </a:r>
          </a:p>
          <a:p>
            <a:pPr marL="458787" indent="-457200">
              <a:buFont typeface="+mj-lt"/>
              <a:buAutoNum type="arabicPeriod"/>
            </a:pPr>
            <a:r>
              <a:rPr lang="en-US" dirty="0" smtClean="0"/>
              <a:t>PCB x5 = $25</a:t>
            </a:r>
          </a:p>
          <a:p>
            <a:pPr marL="1587" indent="0">
              <a:buNone/>
            </a:pPr>
            <a:endParaRPr lang="en-US" dirty="0"/>
          </a:p>
          <a:p>
            <a:pPr marL="1587" indent="0">
              <a:buNone/>
            </a:pPr>
            <a:r>
              <a:rPr lang="en-US" dirty="0" smtClean="0"/>
              <a:t>Total Estimate = $220</a:t>
            </a:r>
          </a:p>
          <a:p>
            <a:pPr marL="458787" indent="-457200">
              <a:buFont typeface="+mj-lt"/>
              <a:buAutoNum type="arabicPeriod"/>
            </a:pPr>
            <a:endParaRPr lang="en-US" dirty="0"/>
          </a:p>
        </p:txBody>
      </p:sp>
      <p:sp>
        <p:nvSpPr>
          <p:cNvPr id="4" name="Slide Number Placeholder 3">
            <a:extLst>
              <a:ext uri="{FF2B5EF4-FFF2-40B4-BE49-F238E27FC236}">
                <a16:creationId xmlns:a16="http://schemas.microsoft.com/office/drawing/2014/main" id="{96E603AC-ADE4-0543-8679-5A00D153C081}"/>
              </a:ext>
            </a:extLst>
          </p:cNvPr>
          <p:cNvSpPr>
            <a:spLocks noGrp="1"/>
          </p:cNvSpPr>
          <p:nvPr>
            <p:ph type="sldNum" sz="quarter" idx="4"/>
          </p:nvPr>
        </p:nvSpPr>
        <p:spPr/>
        <p:txBody>
          <a:bodyPr/>
          <a:lstStyle/>
          <a:p>
            <a:fld id="{4740AEA5-A348-2949-9B8B-EA763C54C64D}" type="slidenum">
              <a:rPr lang="en-US" smtClean="0"/>
              <a:t>8</a:t>
            </a:fld>
            <a:endParaRPr lang="en-US"/>
          </a:p>
        </p:txBody>
      </p:sp>
      <p:pic>
        <p:nvPicPr>
          <p:cNvPr id="5" name="Picture 4"/>
          <p:cNvPicPr>
            <a:picLocks noChangeAspect="1"/>
          </p:cNvPicPr>
          <p:nvPr/>
        </p:nvPicPr>
        <p:blipFill>
          <a:blip r:embed="rId2"/>
          <a:stretch>
            <a:fillRect/>
          </a:stretch>
        </p:blipFill>
        <p:spPr>
          <a:xfrm>
            <a:off x="3415544" y="3516724"/>
            <a:ext cx="1928384" cy="1446288"/>
          </a:xfrm>
          <a:prstGeom prst="rect">
            <a:avLst/>
          </a:prstGeom>
        </p:spPr>
      </p:pic>
      <p:pic>
        <p:nvPicPr>
          <p:cNvPr id="6" name="Picture 5"/>
          <p:cNvPicPr>
            <a:picLocks noChangeAspect="1"/>
          </p:cNvPicPr>
          <p:nvPr/>
        </p:nvPicPr>
        <p:blipFill>
          <a:blip r:embed="rId3"/>
          <a:stretch>
            <a:fillRect/>
          </a:stretch>
        </p:blipFill>
        <p:spPr>
          <a:xfrm>
            <a:off x="5343928" y="2079960"/>
            <a:ext cx="1922035" cy="1441526"/>
          </a:xfrm>
          <a:prstGeom prst="rect">
            <a:avLst/>
          </a:prstGeom>
        </p:spPr>
      </p:pic>
      <p:pic>
        <p:nvPicPr>
          <p:cNvPr id="7" name="Picture 6"/>
          <p:cNvPicPr>
            <a:picLocks noChangeAspect="1"/>
          </p:cNvPicPr>
          <p:nvPr/>
        </p:nvPicPr>
        <p:blipFill>
          <a:blip r:embed="rId4"/>
          <a:stretch>
            <a:fillRect/>
          </a:stretch>
        </p:blipFill>
        <p:spPr>
          <a:xfrm>
            <a:off x="7265963" y="3521724"/>
            <a:ext cx="1915050" cy="1436288"/>
          </a:xfrm>
          <a:prstGeom prst="rect">
            <a:avLst/>
          </a:prstGeom>
        </p:spPr>
      </p:pic>
    </p:spTree>
    <p:extLst>
      <p:ext uri="{BB962C8B-B14F-4D97-AF65-F5344CB8AC3E}">
        <p14:creationId xmlns:p14="http://schemas.microsoft.com/office/powerpoint/2010/main" val="1170293776"/>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Theme">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5798</TotalTime>
  <Words>345</Words>
  <Application>Microsoft Office PowerPoint</Application>
  <PresentationFormat>On-screen Show (16:9)</PresentationFormat>
  <Paragraphs>57</Paragraphs>
  <Slides>10</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Title Slide</vt:lpstr>
      <vt:lpstr>Background</vt:lpstr>
      <vt:lpstr>Problem Statement</vt:lpstr>
      <vt:lpstr>Requirements/Specifications</vt:lpstr>
      <vt:lpstr>Block Diagram</vt:lpstr>
      <vt:lpstr>Design and Deliverables</vt:lpstr>
      <vt:lpstr>Alternatives</vt:lpstr>
      <vt:lpstr>Plan to Implement</vt:lpstr>
      <vt:lpstr>Budget</vt:lpstr>
      <vt:lpstr>Closing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Sauve</dc:creator>
  <cp:lastModifiedBy>Takuya Seaver</cp:lastModifiedBy>
  <cp:revision>112</cp:revision>
  <dcterms:created xsi:type="dcterms:W3CDTF">2014-02-14T19:28:23Z</dcterms:created>
  <dcterms:modified xsi:type="dcterms:W3CDTF">2019-10-11T15:35:15Z</dcterms:modified>
</cp:coreProperties>
</file>