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21945600" cy="32918400"/>
  <p:notesSz cx="7315200" cy="9601200"/>
  <p:custDataLst>
    <p:tags r:id="rId6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69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1C1C"/>
    <a:srgbClr val="003300"/>
    <a:srgbClr val="33CCFF"/>
    <a:srgbClr val="333399"/>
    <a:srgbClr val="000066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Objects="1">
      <p:cViewPr>
        <p:scale>
          <a:sx n="20" d="100"/>
          <a:sy n="20" d="100"/>
        </p:scale>
        <p:origin x="2550" y="144"/>
      </p:cViewPr>
      <p:guideLst>
        <p:guide orient="horz" pos="10368"/>
        <p:guide pos="69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18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600" tIns="50801" rIns="101600" bIns="50801" numCol="1" anchor="t" anchorCtr="0" compatLnSpc="1">
            <a:prstTxWarp prst="textNoShape">
              <a:avLst/>
            </a:prstTxWarp>
          </a:bodyPr>
          <a:lstStyle>
            <a:lvl1pPr algn="l" defTabSz="1009650" eaLnBrk="0" hangingPunct="0">
              <a:defRPr sz="1300" b="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18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600" tIns="50801" rIns="101600" bIns="50801" numCol="1" anchor="t" anchorCtr="0" compatLnSpc="1">
            <a:prstTxWarp prst="textNoShape">
              <a:avLst/>
            </a:prstTxWarp>
          </a:bodyPr>
          <a:lstStyle>
            <a:lvl1pPr algn="r" defTabSz="1009650" eaLnBrk="0" hangingPunct="0">
              <a:defRPr sz="1300" b="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7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600" tIns="50801" rIns="101600" bIns="50801" numCol="1" anchor="b" anchorCtr="0" compatLnSpc="1">
            <a:prstTxWarp prst="textNoShape">
              <a:avLst/>
            </a:prstTxWarp>
          </a:bodyPr>
          <a:lstStyle>
            <a:lvl1pPr algn="l" defTabSz="1009650" eaLnBrk="0" hangingPunct="0">
              <a:defRPr sz="1300" b="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09075"/>
            <a:ext cx="317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600" tIns="50801" rIns="101600" bIns="50801" numCol="1" anchor="b" anchorCtr="0" compatLnSpc="1">
            <a:prstTxWarp prst="textNoShape">
              <a:avLst/>
            </a:prstTxWarp>
          </a:bodyPr>
          <a:lstStyle>
            <a:lvl1pPr algn="r" defTabSz="1009650" eaLnBrk="0" hangingPunct="0">
              <a:defRPr sz="1300" b="0" smtClean="0">
                <a:latin typeface="Arial" pitchFamily="34" charset="0"/>
              </a:defRPr>
            </a:lvl1pPr>
          </a:lstStyle>
          <a:p>
            <a:pPr>
              <a:defRPr/>
            </a:pPr>
            <a:fld id="{53F9922C-88D4-4AA8-97FE-81545FAA4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453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24661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444750" y="715963"/>
            <a:ext cx="2427288" cy="36385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94225"/>
            <a:ext cx="5365750" cy="427831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600" tIns="50801" rIns="101600" bIns="50801"/>
          <a:lstStyle/>
          <a:p>
            <a:pPr eaLnBrk="1" hangingPunct="1"/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238" y="10226675"/>
            <a:ext cx="18653125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2475" y="18653125"/>
            <a:ext cx="15360650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5BFD8-7117-440C-BA47-3B5A3FFA34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90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A2D27-EF72-47A7-BFB7-994794BE29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69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635288" y="2925763"/>
            <a:ext cx="4662487" cy="263350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7825" y="2925763"/>
            <a:ext cx="13835063" cy="263350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C06AC-39D2-42C7-8F36-2973083DAB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651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19989-A529-4BD7-89D7-125D2F01F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964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550" y="21153438"/>
            <a:ext cx="18653125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3550" y="13952538"/>
            <a:ext cx="18653125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4A907-33D7-4B97-AB9D-C16440F9B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601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7825" y="9512300"/>
            <a:ext cx="9248775" cy="1974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0" y="9512300"/>
            <a:ext cx="9248775" cy="1974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21191-1757-47AD-8936-87D7F87D58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82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963" y="1317625"/>
            <a:ext cx="19751675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6963" y="7369175"/>
            <a:ext cx="969645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6963" y="10439400"/>
            <a:ext cx="969645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47425" y="7369175"/>
            <a:ext cx="9701213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47425" y="10439400"/>
            <a:ext cx="9701213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59E9F-4FB4-4CAD-9DE9-498FF2C28D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708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F176B-F876-4BE4-B25F-D75392C1D6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1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C8840-CB99-4CE7-9F00-BC2E5E2C0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95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6963" y="1311275"/>
            <a:ext cx="721995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0438" y="1311275"/>
            <a:ext cx="122682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6963" y="6888163"/>
            <a:ext cx="721995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3180E-4C57-4494-8909-D73825FC9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40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2125" y="23042563"/>
            <a:ext cx="13166725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2125" y="2941638"/>
            <a:ext cx="13166725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2125" y="25763538"/>
            <a:ext cx="13166725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55C1E-DF2C-4630-AC6F-3BA4CEF355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93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47825" y="2925763"/>
            <a:ext cx="1864995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24651" tIns="162326" rIns="324651" bIns="16232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47825" y="9512300"/>
            <a:ext cx="18649950" cy="1974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24651" tIns="162326" rIns="324651" bIns="1623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47825" y="29992638"/>
            <a:ext cx="4572000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24651" tIns="162326" rIns="324651" bIns="162326" numCol="1" anchor="ctr" anchorCtr="0" compatLnSpc="1">
            <a:prstTxWarp prst="textNoShape">
              <a:avLst/>
            </a:prstTxWarp>
          </a:bodyPr>
          <a:lstStyle>
            <a:lvl1pPr algn="l" eaLnBrk="0" hangingPunct="0">
              <a:defRPr sz="5000" b="0">
                <a:latin typeface="Times New Roman" pitchFamily="18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496175" y="29992638"/>
            <a:ext cx="6953250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24651" tIns="162326" rIns="324651" bIns="162326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5000" b="0">
                <a:latin typeface="Times New Roman" pitchFamily="18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725775" y="29992638"/>
            <a:ext cx="4572000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324651" tIns="162326" rIns="324651" bIns="162326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50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AFA652B4-E5E5-4C9F-9849-55A39EF0A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24213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3224213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-111" charset="0"/>
          <a:ea typeface="ＭＳ Ｐゴシック" pitchFamily="34" charset="-128"/>
          <a:cs typeface="ＭＳ Ｐゴシック" charset="0"/>
        </a:defRPr>
      </a:lvl2pPr>
      <a:lvl3pPr algn="ctr" defTabSz="3224213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-111" charset="0"/>
          <a:ea typeface="ＭＳ Ｐゴシック" pitchFamily="34" charset="-128"/>
          <a:cs typeface="ＭＳ Ｐゴシック" charset="0"/>
        </a:defRPr>
      </a:lvl3pPr>
      <a:lvl4pPr algn="ctr" defTabSz="3224213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-111" charset="0"/>
          <a:ea typeface="ＭＳ Ｐゴシック" pitchFamily="34" charset="-128"/>
          <a:cs typeface="ＭＳ Ｐゴシック" charset="0"/>
        </a:defRPr>
      </a:lvl4pPr>
      <a:lvl5pPr algn="ctr" defTabSz="3224213" rtl="0" eaLnBrk="0" fontAlgn="base" hangingPunct="0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-111" charset="0"/>
          <a:ea typeface="ＭＳ Ｐゴシック" pitchFamily="34" charset="-128"/>
          <a:cs typeface="ＭＳ Ｐゴシック" charset="0"/>
        </a:defRPr>
      </a:lvl5pPr>
      <a:lvl6pPr marL="457200" algn="ctr" defTabSz="3224213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-111" charset="0"/>
        </a:defRPr>
      </a:lvl6pPr>
      <a:lvl7pPr marL="914400" algn="ctr" defTabSz="3224213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-111" charset="0"/>
        </a:defRPr>
      </a:lvl7pPr>
      <a:lvl8pPr marL="1371600" algn="ctr" defTabSz="3224213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-111" charset="0"/>
        </a:defRPr>
      </a:lvl8pPr>
      <a:lvl9pPr marL="1828800" algn="ctr" defTabSz="3224213" rtl="0" fontAlgn="base">
        <a:spcBef>
          <a:spcPct val="0"/>
        </a:spcBef>
        <a:spcAft>
          <a:spcPct val="0"/>
        </a:spcAft>
        <a:defRPr sz="15500">
          <a:solidFill>
            <a:schemeClr val="tx2"/>
          </a:solidFill>
          <a:latin typeface="Times New Roman" pitchFamily="-111" charset="0"/>
        </a:defRPr>
      </a:lvl9pPr>
    </p:titleStyle>
    <p:bodyStyle>
      <a:lvl1pPr marL="1209675" indent="-1209675" algn="l" defTabSz="3224213" rtl="0" eaLnBrk="0" fontAlgn="base" hangingPunct="0">
        <a:spcBef>
          <a:spcPct val="20000"/>
        </a:spcBef>
        <a:spcAft>
          <a:spcPct val="0"/>
        </a:spcAft>
        <a:buChar char="•"/>
        <a:defRPr sz="11300">
          <a:solidFill>
            <a:schemeClr val="tx1"/>
          </a:solidFill>
          <a:latin typeface="+mn-lt"/>
          <a:ea typeface="ＭＳ Ｐゴシック" pitchFamily="34" charset="-128"/>
          <a:cs typeface="ＭＳ Ｐゴシック" charset="0"/>
        </a:defRPr>
      </a:lvl1pPr>
      <a:lvl2pPr marL="2619375" indent="-1008063" algn="l" defTabSz="3224213" rtl="0" eaLnBrk="0" fontAlgn="base" hangingPunct="0">
        <a:spcBef>
          <a:spcPct val="20000"/>
        </a:spcBef>
        <a:spcAft>
          <a:spcPct val="0"/>
        </a:spcAft>
        <a:buChar char="–"/>
        <a:defRPr sz="9800">
          <a:solidFill>
            <a:schemeClr val="tx1"/>
          </a:solidFill>
          <a:latin typeface="+mn-lt"/>
          <a:ea typeface="ＭＳ Ｐゴシック" pitchFamily="-111" charset="-128"/>
        </a:defRPr>
      </a:lvl2pPr>
      <a:lvl3pPr marL="4029075" indent="-804863" algn="l" defTabSz="3224213" rtl="0" eaLnBrk="0" fontAlgn="base" hangingPunct="0">
        <a:spcBef>
          <a:spcPct val="20000"/>
        </a:spcBef>
        <a:spcAft>
          <a:spcPct val="0"/>
        </a:spcAft>
        <a:buChar char="•"/>
        <a:defRPr sz="8400">
          <a:solidFill>
            <a:schemeClr val="tx1"/>
          </a:solidFill>
          <a:latin typeface="+mn-lt"/>
          <a:ea typeface="ＭＳ Ｐゴシック" pitchFamily="-111" charset="-128"/>
        </a:defRPr>
      </a:lvl3pPr>
      <a:lvl4pPr marL="5641975" indent="-806450" algn="l" defTabSz="3224213" rtl="0" eaLnBrk="0" fontAlgn="base" hangingPunct="0">
        <a:spcBef>
          <a:spcPct val="20000"/>
        </a:spcBef>
        <a:spcAft>
          <a:spcPct val="0"/>
        </a:spcAft>
        <a:buChar char="–"/>
        <a:defRPr sz="7100">
          <a:solidFill>
            <a:schemeClr val="tx1"/>
          </a:solidFill>
          <a:latin typeface="+mn-lt"/>
          <a:ea typeface="ＭＳ Ｐゴシック" pitchFamily="-111" charset="-128"/>
        </a:defRPr>
      </a:lvl4pPr>
      <a:lvl5pPr marL="7254875" indent="-806450" algn="l" defTabSz="3224213" rtl="0" eaLnBrk="0" fontAlgn="base" hangingPunct="0">
        <a:spcBef>
          <a:spcPct val="20000"/>
        </a:spcBef>
        <a:spcAft>
          <a:spcPct val="0"/>
        </a:spcAft>
        <a:buChar char="•"/>
        <a:defRPr sz="7100">
          <a:solidFill>
            <a:schemeClr val="tx1"/>
          </a:solidFill>
          <a:latin typeface="+mn-lt"/>
          <a:ea typeface="ＭＳ Ｐゴシック" pitchFamily="-111" charset="-128"/>
        </a:defRPr>
      </a:lvl5pPr>
      <a:lvl6pPr marL="7712075" indent="-806450" algn="l" defTabSz="3224213" rtl="0" fontAlgn="base">
        <a:spcBef>
          <a:spcPct val="20000"/>
        </a:spcBef>
        <a:spcAft>
          <a:spcPct val="0"/>
        </a:spcAft>
        <a:buChar char="•"/>
        <a:defRPr sz="7100">
          <a:solidFill>
            <a:schemeClr val="tx1"/>
          </a:solidFill>
          <a:latin typeface="+mn-lt"/>
          <a:ea typeface="ＭＳ Ｐゴシック" pitchFamily="-111" charset="-128"/>
        </a:defRPr>
      </a:lvl6pPr>
      <a:lvl7pPr marL="8169275" indent="-806450" algn="l" defTabSz="3224213" rtl="0" fontAlgn="base">
        <a:spcBef>
          <a:spcPct val="20000"/>
        </a:spcBef>
        <a:spcAft>
          <a:spcPct val="0"/>
        </a:spcAft>
        <a:buChar char="•"/>
        <a:defRPr sz="7100">
          <a:solidFill>
            <a:schemeClr val="tx1"/>
          </a:solidFill>
          <a:latin typeface="+mn-lt"/>
          <a:ea typeface="ＭＳ Ｐゴシック" pitchFamily="-111" charset="-128"/>
        </a:defRPr>
      </a:lvl7pPr>
      <a:lvl8pPr marL="8626475" indent="-806450" algn="l" defTabSz="3224213" rtl="0" fontAlgn="base">
        <a:spcBef>
          <a:spcPct val="20000"/>
        </a:spcBef>
        <a:spcAft>
          <a:spcPct val="0"/>
        </a:spcAft>
        <a:buChar char="•"/>
        <a:defRPr sz="7100">
          <a:solidFill>
            <a:schemeClr val="tx1"/>
          </a:solidFill>
          <a:latin typeface="+mn-lt"/>
          <a:ea typeface="ＭＳ Ｐゴシック" pitchFamily="-111" charset="-128"/>
        </a:defRPr>
      </a:lvl8pPr>
      <a:lvl9pPr marL="9083675" indent="-806450" algn="l" defTabSz="3224213" rtl="0" fontAlgn="base">
        <a:spcBef>
          <a:spcPct val="20000"/>
        </a:spcBef>
        <a:spcAft>
          <a:spcPct val="0"/>
        </a:spcAft>
        <a:buChar char="•"/>
        <a:defRPr sz="71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notesSlide" Target="../notesSlides/notesSlide1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slideLayout" Target="../slideLayouts/slideLayout7.xml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10" Type="http://schemas.openxmlformats.org/officeDocument/2006/relationships/tags" Target="../tags/tag11.xml"/><Relationship Id="rId19" Type="http://schemas.openxmlformats.org/officeDocument/2006/relationships/image" Target="../media/image1.jpg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3" Type="http://schemas.openxmlformats.org/officeDocument/2006/relationships/tags" Target="../tags/tag20.xml"/><Relationship Id="rId7" Type="http://schemas.openxmlformats.org/officeDocument/2006/relationships/tags" Target="../tags/tag24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9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2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>
            <a:off x="703263" y="3789363"/>
            <a:ext cx="20650200" cy="0"/>
          </a:xfrm>
          <a:prstGeom prst="line">
            <a:avLst/>
          </a:prstGeom>
          <a:noFill/>
          <a:ln w="12700">
            <a:solidFill>
              <a:srgbClr val="3333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5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61975" y="668338"/>
            <a:ext cx="20916900" cy="31678562"/>
          </a:xfrm>
          <a:prstGeom prst="rect">
            <a:avLst/>
          </a:prstGeom>
          <a:noFill/>
          <a:ln w="12700">
            <a:solidFill>
              <a:srgbClr val="33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2" name="Rectangle 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25450" y="500063"/>
            <a:ext cx="21189950" cy="32000825"/>
          </a:xfrm>
          <a:prstGeom prst="rect">
            <a:avLst/>
          </a:prstGeom>
          <a:noFill/>
          <a:ln w="12700">
            <a:solidFill>
              <a:srgbClr val="33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3" name="Rectangle 7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98500" y="855663"/>
            <a:ext cx="20654963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24651" tIns="162326" rIns="324651" bIns="162326">
            <a:spAutoFit/>
          </a:bodyPr>
          <a:lstStyle>
            <a:lvl1pPr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6000">
                <a:solidFill>
                  <a:srgbClr val="881C1C"/>
                </a:solidFill>
              </a:rPr>
              <a:t>Project Title</a:t>
            </a:r>
          </a:p>
        </p:txBody>
      </p:sp>
      <p:sp>
        <p:nvSpPr>
          <p:cNvPr id="2054" name="Rectangle 11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98500" y="2093913"/>
            <a:ext cx="20578763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24651" tIns="162326" rIns="324651" bIns="162326">
            <a:spAutoFit/>
          </a:bodyPr>
          <a:lstStyle>
            <a:lvl1pPr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rgbClr val="881C1C"/>
                </a:solidFill>
              </a:rPr>
              <a:t>Jane Doe, John Doe, Jane Foo, John Foo</a:t>
            </a:r>
          </a:p>
          <a:p>
            <a:r>
              <a:rPr lang="en-US" altLang="en-US" sz="3000" dirty="0">
                <a:solidFill>
                  <a:srgbClr val="881C1C"/>
                </a:solidFill>
              </a:rPr>
              <a:t>Faculty Advisor: Prof. Charles Steinmetz </a:t>
            </a:r>
          </a:p>
        </p:txBody>
      </p:sp>
      <p:sp>
        <p:nvSpPr>
          <p:cNvPr id="2055" name="Rectangle 30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98500" y="831850"/>
            <a:ext cx="20654963" cy="31362650"/>
          </a:xfrm>
          <a:prstGeom prst="rect">
            <a:avLst/>
          </a:prstGeom>
          <a:noFill/>
          <a:ln w="12700">
            <a:solidFill>
              <a:srgbClr val="33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56" name="Line 326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703263" y="30259338"/>
            <a:ext cx="20650200" cy="0"/>
          </a:xfrm>
          <a:prstGeom prst="line">
            <a:avLst/>
          </a:prstGeom>
          <a:noFill/>
          <a:ln w="12700">
            <a:solidFill>
              <a:srgbClr val="3333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Text Box 524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20725" y="30051375"/>
            <a:ext cx="20540663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60000"/>
              </a:lnSpc>
            </a:pPr>
            <a:r>
              <a:rPr lang="en-US" altLang="en-US" sz="2000" b="0" dirty="0">
                <a:cs typeface="Arial" charset="0"/>
              </a:rPr>
              <a:t>Department of Electrical and Computer Engineering</a:t>
            </a:r>
          </a:p>
          <a:p>
            <a:pPr eaLnBrk="1" hangingPunct="1">
              <a:lnSpc>
                <a:spcPct val="60000"/>
              </a:lnSpc>
            </a:pPr>
            <a:endParaRPr lang="en-US" altLang="en-US" sz="2000" b="0" dirty="0">
              <a:cs typeface="Arial" charset="0"/>
            </a:endParaRPr>
          </a:p>
          <a:p>
            <a:pPr eaLnBrk="1" hangingPunct="1">
              <a:lnSpc>
                <a:spcPct val="60000"/>
              </a:lnSpc>
            </a:pPr>
            <a:endParaRPr lang="en-US" altLang="en-US" sz="2000" b="0" dirty="0">
              <a:solidFill>
                <a:srgbClr val="0066CC"/>
              </a:solidFill>
              <a:latin typeface="Comic Sans MS" pitchFamily="66" charset="0"/>
              <a:cs typeface="Arial" charset="0"/>
            </a:endParaRPr>
          </a:p>
          <a:p>
            <a:pPr eaLnBrk="1" hangingPunct="1">
              <a:lnSpc>
                <a:spcPct val="60000"/>
              </a:lnSpc>
            </a:pPr>
            <a:r>
              <a:rPr lang="en-US" altLang="en-US" sz="3200" b="0" dirty="0">
                <a:solidFill>
                  <a:srgbClr val="39935B"/>
                </a:solidFill>
                <a:latin typeface="Copperplate Gothic Bold" pitchFamily="34" charset="0"/>
                <a:cs typeface="Arial" charset="0"/>
              </a:rPr>
              <a:t>ECE 415/ECE 416 – SENIOR DESIGN PROJECT 2019</a:t>
            </a:r>
          </a:p>
          <a:p>
            <a:pPr eaLnBrk="1" hangingPunct="1">
              <a:lnSpc>
                <a:spcPct val="60000"/>
              </a:lnSpc>
            </a:pPr>
            <a:endParaRPr lang="en-US" altLang="en-US" b="0" dirty="0">
              <a:latin typeface="Bradley Hand ITC" pitchFamily="66" charset="0"/>
              <a:cs typeface="Arial" charset="0"/>
            </a:endParaRPr>
          </a:p>
          <a:p>
            <a:pPr eaLnBrk="1" hangingPunct="1">
              <a:lnSpc>
                <a:spcPct val="60000"/>
              </a:lnSpc>
            </a:pPr>
            <a:endParaRPr lang="en-US" altLang="en-US" b="0" dirty="0">
              <a:latin typeface="Bradley Hand ITC" pitchFamily="66" charset="0"/>
              <a:cs typeface="Arial" charset="0"/>
            </a:endParaRPr>
          </a:p>
          <a:p>
            <a:pPr eaLnBrk="1" hangingPunct="1">
              <a:lnSpc>
                <a:spcPct val="40000"/>
              </a:lnSpc>
            </a:pPr>
            <a:r>
              <a:rPr lang="en-US" altLang="en-US" sz="2200" b="0" dirty="0">
                <a:cs typeface="Arial" charset="0"/>
              </a:rPr>
              <a:t>College of Engineering - University of Massachusetts Amherst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17206816" y="30480000"/>
            <a:ext cx="3762568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0326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defTabSz="70326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defTabSz="70326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defTabSz="70326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defTabSz="70326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algn="ctr" defTabSz="703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algn="ctr" defTabSz="703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algn="ctr" defTabSz="703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algn="ctr" defTabSz="703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8800" dirty="0"/>
              <a:t>SDP20</a:t>
            </a:r>
          </a:p>
        </p:txBody>
      </p:sp>
      <p:sp>
        <p:nvSpPr>
          <p:cNvPr id="2060" name="Rectangle 7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209800" y="4500563"/>
            <a:ext cx="5813425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24651" tIns="162326" rIns="324651" bIns="162326">
            <a:spAutoFit/>
          </a:bodyPr>
          <a:lstStyle>
            <a:lvl1pPr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6000">
                <a:solidFill>
                  <a:srgbClr val="881C1C"/>
                </a:solidFill>
              </a:rPr>
              <a:t>Abstract</a:t>
            </a:r>
          </a:p>
        </p:txBody>
      </p:sp>
      <p:sp>
        <p:nvSpPr>
          <p:cNvPr id="2" name="Rectangle 7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765300" y="14020800"/>
            <a:ext cx="707390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24651" tIns="162326" rIns="324651" bIns="162326">
            <a:spAutoFit/>
          </a:bodyPr>
          <a:lstStyle>
            <a:lvl1pPr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6000">
                <a:solidFill>
                  <a:srgbClr val="881C1C"/>
                </a:solidFill>
              </a:rPr>
              <a:t>Block Diagram</a:t>
            </a:r>
          </a:p>
        </p:txBody>
      </p:sp>
      <p:sp>
        <p:nvSpPr>
          <p:cNvPr id="2062" name="Rectangle 7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2420600" y="4511675"/>
            <a:ext cx="707390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24651" tIns="162326" rIns="324651" bIns="162326">
            <a:spAutoFit/>
          </a:bodyPr>
          <a:lstStyle>
            <a:lvl1pPr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6000">
                <a:solidFill>
                  <a:srgbClr val="881C1C"/>
                </a:solidFill>
              </a:rPr>
              <a:t>System Overview</a:t>
            </a:r>
          </a:p>
        </p:txBody>
      </p:sp>
      <p:sp>
        <p:nvSpPr>
          <p:cNvPr id="2063" name="Rectangle 7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12420600" y="13955713"/>
            <a:ext cx="70739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24651" tIns="162326" rIns="324651" bIns="162326">
            <a:spAutoFit/>
          </a:bodyPr>
          <a:lstStyle>
            <a:lvl1pPr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6000">
                <a:solidFill>
                  <a:srgbClr val="881C1C"/>
                </a:solidFill>
              </a:rPr>
              <a:t>Results</a:t>
            </a:r>
          </a:p>
        </p:txBody>
      </p:sp>
      <p:sp>
        <p:nvSpPr>
          <p:cNvPr id="2064" name="Rectangle 7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917700" y="23241000"/>
            <a:ext cx="707390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24651" tIns="162326" rIns="324651" bIns="162326">
            <a:spAutoFit/>
          </a:bodyPr>
          <a:lstStyle>
            <a:lvl1pPr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6000">
                <a:solidFill>
                  <a:srgbClr val="881C1C"/>
                </a:solidFill>
              </a:rPr>
              <a:t>Specifications</a:t>
            </a:r>
          </a:p>
        </p:txBody>
      </p:sp>
      <p:sp>
        <p:nvSpPr>
          <p:cNvPr id="2065" name="Rectangle 7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2420600" y="23241000"/>
            <a:ext cx="784860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24651" tIns="162326" rIns="324651" bIns="162326">
            <a:spAutoFit/>
          </a:bodyPr>
          <a:lstStyle>
            <a:lvl1pPr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6000">
                <a:solidFill>
                  <a:srgbClr val="881C1C"/>
                </a:solidFill>
              </a:rPr>
              <a:t>Acknowledgement</a:t>
            </a:r>
          </a:p>
        </p:txBody>
      </p:sp>
      <p:sp>
        <p:nvSpPr>
          <p:cNvPr id="2066" name="Rectangle 1"/>
          <p:cNvSpPr>
            <a:spLocks noChangeArrowheads="1"/>
          </p:cNvSpPr>
          <p:nvPr/>
        </p:nvSpPr>
        <p:spPr bwMode="auto">
          <a:xfrm>
            <a:off x="16078200" y="1143000"/>
            <a:ext cx="4648200" cy="2201863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defTabSz="70326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70326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70326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70326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70326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703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703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703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703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7" name="Rectangle 7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6611600" y="1169988"/>
            <a:ext cx="3657600" cy="217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24651" tIns="162326" rIns="324651" bIns="162326">
            <a:spAutoFit/>
          </a:bodyPr>
          <a:lstStyle>
            <a:lvl1pPr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6000">
                <a:solidFill>
                  <a:srgbClr val="881C1C"/>
                </a:solidFill>
              </a:rPr>
              <a:t>Team </a:t>
            </a:r>
          </a:p>
          <a:p>
            <a:r>
              <a:rPr lang="en-US" altLang="en-US" sz="6000">
                <a:solidFill>
                  <a:srgbClr val="881C1C"/>
                </a:solidFill>
              </a:rPr>
              <a:t>Photo</a:t>
            </a:r>
          </a:p>
        </p:txBody>
      </p:sp>
      <p:sp>
        <p:nvSpPr>
          <p:cNvPr id="2068" name="Rectangle 19"/>
          <p:cNvSpPr>
            <a:spLocks noChangeArrowheads="1"/>
          </p:cNvSpPr>
          <p:nvPr/>
        </p:nvSpPr>
        <p:spPr bwMode="auto">
          <a:xfrm>
            <a:off x="1368425" y="1116013"/>
            <a:ext cx="4648200" cy="2201862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defTabSz="70326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70326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70326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70326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70326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703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703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703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703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69" name="Rectangle 7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901825" y="1143000"/>
            <a:ext cx="3657600" cy="217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24651" tIns="162326" rIns="324651" bIns="162326">
            <a:spAutoFit/>
          </a:bodyPr>
          <a:lstStyle>
            <a:lvl1pPr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6000">
                <a:solidFill>
                  <a:srgbClr val="881C1C"/>
                </a:solidFill>
              </a:rPr>
              <a:t>Team </a:t>
            </a:r>
          </a:p>
          <a:p>
            <a:r>
              <a:rPr lang="en-US" altLang="en-US" sz="6000">
                <a:solidFill>
                  <a:srgbClr val="881C1C"/>
                </a:solidFill>
              </a:rPr>
              <a:t>Logo</a:t>
            </a:r>
          </a:p>
        </p:txBody>
      </p:sp>
      <p:pic>
        <p:nvPicPr>
          <p:cNvPr id="4" name="Picture 3" descr="A drawing of a face&#10;&#10;Description automatically generated">
            <a:extLst>
              <a:ext uri="{FF2B5EF4-FFF2-40B4-BE49-F238E27FC236}">
                <a16:creationId xmlns:a16="http://schemas.microsoft.com/office/drawing/2014/main" id="{2843E826-8ED9-4EA6-B8AB-EC02B4381C25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914400" y="30846257"/>
            <a:ext cx="3995996" cy="8311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457200" y="457200"/>
            <a:ext cx="10058400" cy="32004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defTabSz="703263">
              <a:defRPr/>
            </a:pPr>
            <a:endParaRPr lang="en-US" dirty="0">
              <a:solidFill>
                <a:schemeClr val="tx1"/>
              </a:solidFill>
              <a:latin typeface="Arial" pitchFamily="-111" charset="0"/>
            </a:endParaRPr>
          </a:p>
          <a:p>
            <a:pPr defTabSz="703263">
              <a:defRPr/>
            </a:pPr>
            <a:endParaRPr lang="en-US" dirty="0">
              <a:solidFill>
                <a:schemeClr val="tx1"/>
              </a:solidFill>
              <a:latin typeface="Arial" pitchFamily="-111" charset="0"/>
            </a:endParaRPr>
          </a:p>
          <a:p>
            <a:pPr defTabSz="703263">
              <a:defRPr/>
            </a:pPr>
            <a:endParaRPr lang="en-US" dirty="0">
              <a:solidFill>
                <a:schemeClr val="tx1"/>
              </a:solidFill>
              <a:latin typeface="Arial" pitchFamily="-111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1277600" y="457200"/>
            <a:ext cx="10058400" cy="32004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defTabSz="703263">
              <a:defRPr/>
            </a:pPr>
            <a:endParaRPr lang="en-US" dirty="0">
              <a:solidFill>
                <a:schemeClr val="tx1"/>
              </a:solidFill>
              <a:latin typeface="Arial" pitchFamily="-111" charset="0"/>
            </a:endParaRPr>
          </a:p>
          <a:p>
            <a:pPr defTabSz="703263">
              <a:defRPr/>
            </a:pPr>
            <a:endParaRPr lang="en-US" dirty="0">
              <a:solidFill>
                <a:schemeClr val="tx1"/>
              </a:solidFill>
              <a:latin typeface="Arial" pitchFamily="-111" charset="0"/>
            </a:endParaRPr>
          </a:p>
          <a:p>
            <a:pPr defTabSz="703263">
              <a:defRPr/>
            </a:pPr>
            <a:endParaRPr lang="en-US" dirty="0">
              <a:solidFill>
                <a:schemeClr val="tx1"/>
              </a:solidFill>
              <a:latin typeface="Arial" pitchFamily="-111" charset="0"/>
            </a:endParaRPr>
          </a:p>
        </p:txBody>
      </p:sp>
      <p:sp>
        <p:nvSpPr>
          <p:cNvPr id="3076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727200" y="24688800"/>
            <a:ext cx="7072313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24651" tIns="162326" rIns="324651" bIns="162326">
            <a:spAutoFit/>
          </a:bodyPr>
          <a:lstStyle>
            <a:lvl1pPr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6000">
                <a:solidFill>
                  <a:srgbClr val="881C1C"/>
                </a:solidFill>
              </a:rPr>
              <a:t>Cost</a:t>
            </a:r>
          </a:p>
        </p:txBody>
      </p:sp>
      <p:sp>
        <p:nvSpPr>
          <p:cNvPr id="3077" name="Rectangle 7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752600" y="1600200"/>
            <a:ext cx="707390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24651" tIns="162326" rIns="324651" bIns="162326">
            <a:spAutoFit/>
          </a:bodyPr>
          <a:lstStyle>
            <a:lvl1pPr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6000">
                <a:solidFill>
                  <a:srgbClr val="881C1C"/>
                </a:solidFill>
              </a:rPr>
              <a:t>Block1</a:t>
            </a:r>
          </a:p>
        </p:txBody>
      </p:sp>
      <p:sp>
        <p:nvSpPr>
          <p:cNvPr id="3078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2877800" y="1600200"/>
            <a:ext cx="707390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24651" tIns="162326" rIns="324651" bIns="162326">
            <a:spAutoFit/>
          </a:bodyPr>
          <a:lstStyle>
            <a:lvl1pPr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6000">
                <a:solidFill>
                  <a:srgbClr val="881C1C"/>
                </a:solidFill>
              </a:rPr>
              <a:t>Block3</a:t>
            </a:r>
          </a:p>
        </p:txBody>
      </p:sp>
      <p:sp>
        <p:nvSpPr>
          <p:cNvPr id="3079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09763" y="10515600"/>
            <a:ext cx="7072312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24651" tIns="162326" rIns="324651" bIns="162326">
            <a:spAutoFit/>
          </a:bodyPr>
          <a:lstStyle>
            <a:lvl1pPr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6000">
                <a:solidFill>
                  <a:srgbClr val="881C1C"/>
                </a:solidFill>
              </a:rPr>
              <a:t>Block2</a:t>
            </a:r>
          </a:p>
        </p:txBody>
      </p:sp>
      <p:sp>
        <p:nvSpPr>
          <p:cNvPr id="3080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2914313" y="10515600"/>
            <a:ext cx="707390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24651" tIns="162326" rIns="324651" bIns="162326">
            <a:spAutoFit/>
          </a:bodyPr>
          <a:lstStyle>
            <a:lvl1pPr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6000">
                <a:solidFill>
                  <a:srgbClr val="881C1C"/>
                </a:solidFill>
              </a:rPr>
              <a:t>Block4</a:t>
            </a:r>
          </a:p>
        </p:txBody>
      </p:sp>
      <p:sp>
        <p:nvSpPr>
          <p:cNvPr id="3081" name="Rectangle 10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2877800" y="19812000"/>
            <a:ext cx="7073900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24651" tIns="162326" rIns="324651" bIns="162326">
            <a:spAutoFit/>
          </a:bodyPr>
          <a:lstStyle>
            <a:lvl1pPr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6000">
                <a:solidFill>
                  <a:srgbClr val="881C1C"/>
                </a:solidFill>
              </a:rPr>
              <a:t>Experiment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950314" y="27660600"/>
          <a:ext cx="4652108" cy="41148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32805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rgbClr val="000000"/>
                          </a:solidFill>
                        </a:rPr>
                        <a:t>Part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rgbClr val="000000"/>
                          </a:solidFill>
                        </a:rPr>
                        <a:t>Price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3600" dirty="0"/>
                        <a:t>PCB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3600" dirty="0"/>
                        <a:t>Motor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3600" dirty="0"/>
                        <a:t>Transistor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3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101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083" name="Rectangle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950913" y="26262013"/>
            <a:ext cx="4625975" cy="9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24651" tIns="162326" rIns="324651" bIns="162326">
            <a:spAutoFit/>
          </a:bodyPr>
          <a:lstStyle>
            <a:lvl1pPr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4000"/>
              <a:t>Development</a:t>
            </a:r>
          </a:p>
        </p:txBody>
      </p:sp>
      <p:sp>
        <p:nvSpPr>
          <p:cNvPr id="3084" name="Rectangle 7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565775" y="26262013"/>
            <a:ext cx="4627563" cy="9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24651" tIns="162326" rIns="324651" bIns="162326">
            <a:spAutoFit/>
          </a:bodyPr>
          <a:lstStyle>
            <a:lvl1pPr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3224213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32242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r>
              <a:rPr lang="en-US" altLang="en-US" sz="4000"/>
              <a:t>Production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5983422" y="27660600"/>
          <a:ext cx="4203730" cy="41148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964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94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rgbClr val="000000"/>
                          </a:solidFill>
                        </a:rPr>
                        <a:t>Part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rgbClr val="000000"/>
                          </a:solidFill>
                        </a:rPr>
                        <a:t>Price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3600" dirty="0"/>
                        <a:t>PCB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3600" dirty="0"/>
                        <a:t>Motor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3600" dirty="0"/>
                        <a:t>Transistor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36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703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703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1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5736</TotalTime>
  <Words>85</Words>
  <Application>Microsoft Office PowerPoint</Application>
  <PresentationFormat>Custom</PresentationFormat>
  <Paragraphs>51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Bradley Hand ITC</vt:lpstr>
      <vt:lpstr>Comic Sans MS</vt:lpstr>
      <vt:lpstr>Copperplate Gothic Bold</vt:lpstr>
      <vt:lpstr>Times New Roman</vt:lpstr>
      <vt:lpstr>Blank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CASA POster Template</dc:title>
  <dc:creator>Dr. Sandra Cruz-Pol and Marie Ayala</dc:creator>
  <cp:lastModifiedBy>C.V. Hollot</cp:lastModifiedBy>
  <cp:revision>237</cp:revision>
  <cp:lastPrinted>1999-04-01T23:37:39Z</cp:lastPrinted>
  <dcterms:created xsi:type="dcterms:W3CDTF">1995-06-17T23:31:02Z</dcterms:created>
  <dcterms:modified xsi:type="dcterms:W3CDTF">2020-04-10T19:46:58Z</dcterms:modified>
</cp:coreProperties>
</file>