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Arim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regular.fntdata"/><Relationship Id="rId25" Type="http://schemas.openxmlformats.org/officeDocument/2006/relationships/slide" Target="slides/slide20.xml"/><Relationship Id="rId28" Type="http://schemas.openxmlformats.org/officeDocument/2006/relationships/font" Target="fonts/Arimo-italic.fntdata"/><Relationship Id="rId27" Type="http://schemas.openxmlformats.org/officeDocument/2006/relationships/font" Target="fonts/Arim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m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50a37dd55_4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50a37dd55_4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50a37dd55_4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50a37dd55_4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Jooyoung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4dc7e456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4dc7e456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Bowen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3cd99f52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3cd99f5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Pervesh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4dc7e456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4dc7e456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Pervesh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5074cf8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5074cf8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Joo Young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50a37dd55_4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50a37dd55_4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Bowen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50a37dd55_4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50a37dd55_4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Bowen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4dc7e456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4dc7e456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3c5cdffd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3c5cdffd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4dc7e456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4dc7e456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Pervesh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50a37dd55_4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50a37dd55_4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3c5cdffd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3c5cdffd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Bowen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4dc7e45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4dc7e45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Joo Young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50a37dd55_4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50a37dd55_4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Pervesh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50a37dd55_5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50a37dd55_5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Pervesh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4dc7e456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4dc7e456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50a37dd55_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50a37dd55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3c5cdffd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3c5cdff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4dc7e456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4dc7e45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Jooyoung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1974056"/>
            <a:ext cx="3200400" cy="31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790700" y="2343150"/>
            <a:ext cx="5562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1143000" y="1085850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>
            <a:off x="6156325" y="4457700"/>
            <a:ext cx="301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Google Shape;21;p2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2"/>
          <p:cNvSpPr txBox="1"/>
          <p:nvPr/>
        </p:nvSpPr>
        <p:spPr>
          <a:xfrm>
            <a:off x="1676400" y="622697"/>
            <a:ext cx="12192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Google Shape;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Google Shape;2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267891"/>
            <a:ext cx="3049500" cy="3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572000"/>
            <a:ext cx="9144000" cy="5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>
            <a:off x="152400" y="4629150"/>
            <a:ext cx="5232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2"/>
          <p:cNvSpPr txBox="1"/>
          <p:nvPr/>
        </p:nvSpPr>
        <p:spPr>
          <a:xfrm>
            <a:off x="8239600" y="4629150"/>
            <a:ext cx="4404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 rot="5400000">
            <a:off x="2771700" y="-1362000"/>
            <a:ext cx="33720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 rot="5400000">
            <a:off x="6067500" y="1323900"/>
            <a:ext cx="39432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 rot="5400000">
            <a:off x="1571700" y="-809700"/>
            <a:ext cx="39432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/>
            </a:lvl1pPr>
            <a:lvl2pPr indent="-355600" lvl="1" marL="914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2pPr>
            <a:lvl3pPr indent="-355600" lvl="2" marL="1371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381000" y="1028700"/>
            <a:ext cx="40005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533900" y="1028700"/>
            <a:ext cx="40005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4" name="Google Shape;54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jpg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6156325" y="4457700"/>
            <a:ext cx="301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ntitled-1.jpg                                                 00000893 keithpaul                      BC07756D: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85725"/>
            <a:ext cx="2592300" cy="2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0"/>
            <a:ext cx="9144000" cy="5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382000" y="4629150"/>
            <a:ext cx="6096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sz="24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52400" y="4629150"/>
            <a:ext cx="4956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 sz="1400">
              <a:solidFill>
                <a:srgbClr val="0B3D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1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8.png"/><Relationship Id="rId6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81C1C"/>
                </a:solidFill>
              </a:rPr>
              <a:t>Preliminary Design Review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152475"/>
            <a:ext cx="5223900" cy="8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4294967295" type="ctrTitle"/>
          </p:nvPr>
        </p:nvSpPr>
        <p:spPr>
          <a:xfrm>
            <a:off x="1143000" y="1409550"/>
            <a:ext cx="6858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Tablo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Game Projection System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4"/>
          <p:cNvSpPr txBox="1"/>
          <p:nvPr>
            <p:ph idx="4294967295" type="subTitle"/>
          </p:nvPr>
        </p:nvSpPr>
        <p:spPr>
          <a:xfrm>
            <a:off x="1790700" y="2724150"/>
            <a:ext cx="5562600" cy="13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Team 24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October 18, 201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and Output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Input: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Dynamic data of sensors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Output: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Processed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data from Laptop -&gt; Live projection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System Block Diagram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525" y="941525"/>
            <a:ext cx="7173725" cy="359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/>
          <p:nvPr/>
        </p:nvSpPr>
        <p:spPr>
          <a:xfrm rot="-1864322">
            <a:off x="4915430" y="1709303"/>
            <a:ext cx="1497340" cy="51290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Sensing data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Captured by Camera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</a:t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350" y="1379825"/>
            <a:ext cx="613410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4016100" y="3519800"/>
            <a:ext cx="41676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general control box on side of table</a:t>
            </a:r>
            <a:endParaRPr/>
          </a:p>
        </p:txBody>
      </p:sp>
      <p:sp>
        <p:nvSpPr>
          <p:cNvPr id="159" name="Google Shape;159;p25"/>
          <p:cNvSpPr txBox="1"/>
          <p:nvPr/>
        </p:nvSpPr>
        <p:spPr>
          <a:xfrm>
            <a:off x="0" y="1156400"/>
            <a:ext cx="2746200" cy="26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LCD display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DPST or DPDT switch for Power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Toggle switch for Players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Push buttons for games and Start/Restart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Rotary switch for Settings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Subsystem: Microcontroller</a:t>
            </a:r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Communicates with laptop to control game mode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Takes inputs from control box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Anticipated Problems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When broken up, individual components not that complicated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Anticipate problems with the individual components communicating with each other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Interfacing (among computer to camera)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Delay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Delay</a:t>
            </a:r>
            <a:endParaRPr/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311700" y="922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Significant impact on user experience!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kinds: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1. Algorithm and data analysis delay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-  depends on algorithm we use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    -  depends on the speed of the processor(laptop)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2. Data transmission delay(expected to be neglected)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3. Data transformation delay between difference system.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Delay</a:t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311700" y="922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3. Data transformation delay between difference systems.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Between camera and laptop: laptop need to interpret bit stream from camera extract sensing data.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Between laptop and projector: resolution adjustment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Imagine you were watching a movie using projector. Lagging will always be the problem.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No Network delay if game was offline.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Expected: 100ms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Products: Estimated Budget</a:t>
            </a:r>
            <a:endParaRPr/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153225" y="988075"/>
            <a:ext cx="518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Projector 			$100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Projector mount 		$30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PCBs 				$50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Table/ projector stand   	$100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Mirror		  		$50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Total:				$330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449" y="988075"/>
            <a:ext cx="1467300" cy="139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0139" y="3007950"/>
            <a:ext cx="1732635" cy="139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 rotWithShape="1">
          <a:blip r:embed="rId5">
            <a:alphaModFix/>
          </a:blip>
          <a:srcRect b="15448" l="0" r="0" t="15087"/>
          <a:stretch/>
        </p:blipFill>
        <p:spPr>
          <a:xfrm>
            <a:off x="5429225" y="2728325"/>
            <a:ext cx="2128825" cy="14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MDR Goals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▪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Functional projection system on regular table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▪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One functional sensor input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▪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Displaying a moving object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▪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Reset function on PCB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▪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Detect collision between sensor location and simulation objects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Breakdown of activities for each student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PCB - Pervesh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Electrical Engineer with most experience in circuits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Camera Detection - Joo Young and Bowen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Experience in camera detection from ECE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354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Lab II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Simulation - Patrick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Experience in game programming and creation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ctrTitle"/>
          </p:nvPr>
        </p:nvSpPr>
        <p:spPr>
          <a:xfrm>
            <a:off x="1261750" y="2329775"/>
            <a:ext cx="20049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Bowen Yu, CSE 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78" name="Google Shape;78;p15"/>
          <p:cNvSpPr txBox="1"/>
          <p:nvPr>
            <p:ph type="ctrTitle"/>
          </p:nvPr>
        </p:nvSpPr>
        <p:spPr>
          <a:xfrm>
            <a:off x="1231125" y="4123350"/>
            <a:ext cx="2912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Joo Young Park</a:t>
            </a:r>
            <a:r>
              <a:rPr lang="en" sz="2000">
                <a:solidFill>
                  <a:srgbClr val="000000"/>
                </a:solidFill>
              </a:rPr>
              <a:t>,CSE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79" name="Google Shape;79;p15"/>
          <p:cNvSpPr txBox="1"/>
          <p:nvPr>
            <p:ph type="ctrTitle"/>
          </p:nvPr>
        </p:nvSpPr>
        <p:spPr>
          <a:xfrm>
            <a:off x="5208575" y="4113025"/>
            <a:ext cx="24477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Pervesh Jaswal</a:t>
            </a:r>
            <a:r>
              <a:rPr lang="en" sz="2000">
                <a:solidFill>
                  <a:srgbClr val="000000"/>
                </a:solidFill>
              </a:rPr>
              <a:t>,EE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80" name="Google Shape;80;p15"/>
          <p:cNvSpPr txBox="1"/>
          <p:nvPr>
            <p:ph type="ctrTitle"/>
          </p:nvPr>
        </p:nvSpPr>
        <p:spPr>
          <a:xfrm>
            <a:off x="5208575" y="2388275"/>
            <a:ext cx="24477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Patrick Green</a:t>
            </a:r>
            <a:r>
              <a:rPr lang="en" sz="2000">
                <a:solidFill>
                  <a:srgbClr val="000000"/>
                </a:solidFill>
              </a:rPr>
              <a:t>,CSE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950" y="2742400"/>
            <a:ext cx="1457225" cy="14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 b="0" l="0" r="16177" t="27330"/>
          <a:stretch/>
        </p:blipFill>
        <p:spPr>
          <a:xfrm>
            <a:off x="5914450" y="2801813"/>
            <a:ext cx="1157877" cy="13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b="28759" l="66876" r="6473" t="0"/>
          <a:stretch/>
        </p:blipFill>
        <p:spPr>
          <a:xfrm>
            <a:off x="6066025" y="948425"/>
            <a:ext cx="732799" cy="14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8613" y="924813"/>
            <a:ext cx="895905" cy="145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Final Goals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299" y="1556800"/>
            <a:ext cx="3455825" cy="27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56325" y="1054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▪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Two functional sensor inputs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▪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Multiple games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▪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Multiple options per game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Controller app for commercial aim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Problem Statement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People spend a lot of money on table games which can take up a great deal of space in one’s home.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-Tables serve only one purpose, pool table can only be used for pool game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-Very difficult to move full size tables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8465" y="972750"/>
            <a:ext cx="3745534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0" y="1017725"/>
            <a:ext cx="558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llows users to play a virtual table games on any table using a motion tracked sensor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Trajectory shown in the virtual projection. 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Players can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utilize additional features comparing to classic game.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138425" y="883150"/>
            <a:ext cx="73071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2D User-interactive Projection Gaming System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Improvements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digital system gives us an opportunity to implement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many things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that are not possible on a traditional table game, such as: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Automated moving objects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Resized objects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Adjustable scoring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Can even go online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000" y="2931000"/>
            <a:ext cx="1587875" cy="14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325" y="2571750"/>
            <a:ext cx="2223125" cy="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Alternatives (Existing Products)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Pool Game Trajectory Displayer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Randomized Virtual 2-D Projected Balls on Ground for Children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587" y="2502625"/>
            <a:ext cx="3296076" cy="173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General Interest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922000"/>
            <a:ext cx="721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8 Ball Pool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15 million reviews between Google Play Store and Apple App Store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Industry standard is to assume roughly 5% of downloaders leave a review, which translates to approximately 300 million downloads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Air Hockey Gold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More than 11 million downloads on the Apple App Store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Pinball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Millions of downloads between multiple pinball apps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2525" y="1232825"/>
            <a:ext cx="908100" cy="9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6275" y="2356025"/>
            <a:ext cx="908100" cy="91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425" y="3471800"/>
            <a:ext cx="908100" cy="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Logistics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017725"/>
            <a:ext cx="3662100" cy="28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Simulation running on laptop projected onto table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Projector mounted above table and reflected off first surface mirror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Camera mounted next to projector senses controllers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Wireless controllers used on table surface to interact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Cardstock on table to aid in projector visibility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1068" y="1093925"/>
            <a:ext cx="3306357" cy="31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775" y="1548425"/>
            <a:ext cx="1879000" cy="26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4834075" y="4120775"/>
            <a:ext cx="10209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7329600" y="4044575"/>
            <a:ext cx="10209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System Specification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System must be able to sense player’s controller in real time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Mechanics of game must imitate real life / original style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Projection display must keep up with interactions of players(important!)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