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rim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regular.fntdata"/><Relationship Id="rId14" Type="http://schemas.openxmlformats.org/officeDocument/2006/relationships/slide" Target="slides/slide9.xml"/><Relationship Id="rId17" Type="http://schemas.openxmlformats.org/officeDocument/2006/relationships/font" Target="fonts/Arimo-italic.fntdata"/><Relationship Id="rId16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c2f0c97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c2f0c97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2f0c97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2f0c97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dddf70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dddf70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1f11d48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1f11d48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187d9f1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187d9f1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c2f0c97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c2f0c97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a55cdd2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a55cdd2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3c2f0c9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3c2f0c9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1974056"/>
            <a:ext cx="3200400" cy="31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90700" y="2343150"/>
            <a:ext cx="5562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0858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1676400" y="622697"/>
            <a:ext cx="121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267891"/>
            <a:ext cx="2287187" cy="30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152400" y="4629150"/>
            <a:ext cx="87873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771700" y="-1362000"/>
            <a:ext cx="3372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 rot="5400000">
            <a:off x="6067500" y="1323900"/>
            <a:ext cx="3943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 rot="5400000">
            <a:off x="1571700" y="-809700"/>
            <a:ext cx="39432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810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5339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85725"/>
            <a:ext cx="1944291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152400" y="4629150"/>
            <a:ext cx="8839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143000" y="1122600"/>
            <a:ext cx="6858000" cy="857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SandWish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Tabletop Sandwich Maker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318500" y="2343150"/>
            <a:ext cx="6507000" cy="1314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Team 21: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Jack Hennessey, Wei Huang, Zach Scipioni, Anson Haniwalt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Date: 4/18/2019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29550" y="1008525"/>
            <a:ext cx="88392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production is a laborious task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orders are potentially difficult to juggle for human servers at catered events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With variable sandwich demand comes unutilized human labor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App allows digital queueing eliminating lines and congestion for food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Autonomous sandwich assembly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Sanitary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specified ingredients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Interface through a mobile 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3’ x 4’ footprint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 Cont’d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Sandwich assembly will take max 5 minutes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Bread, meat, and cheese available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Enough ingredients for 7 sandwiches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Completed sandwich has no ingredient between bread sticking out further than 1”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FPR </a:t>
            </a:r>
            <a:r>
              <a:rPr lang="en"/>
              <a:t>Deliverables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04800" y="1018975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Completed PCB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Wifi Module and App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Motors and sensors construct and deliver sandwich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Sandwich is ordered on the app and built by the robot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 pi and Website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Website hosted on Raspberry Pi 3 using Apache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Setup through LAMP server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Utilize PHP scripts to send bytes to ATmega328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242250" y="1031300"/>
            <a:ext cx="8659500" cy="2724900"/>
          </a:xfrm>
          <a:prstGeom prst="roundRect">
            <a:avLst>
              <a:gd fmla="val 159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2" name="Google Shape;102;p19"/>
          <p:cNvSpPr/>
          <p:nvPr/>
        </p:nvSpPr>
        <p:spPr>
          <a:xfrm>
            <a:off x="3794450" y="3865525"/>
            <a:ext cx="1374000" cy="681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/>
          </a:p>
        </p:txBody>
      </p:sp>
      <p:sp>
        <p:nvSpPr>
          <p:cNvPr id="103" name="Google Shape;103;p19"/>
          <p:cNvSpPr txBox="1"/>
          <p:nvPr/>
        </p:nvSpPr>
        <p:spPr>
          <a:xfrm>
            <a:off x="4576852" y="2992200"/>
            <a:ext cx="9426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Bluetooth</a:t>
            </a:r>
            <a:endParaRPr i="1" sz="1200"/>
          </a:p>
        </p:txBody>
      </p:sp>
      <p:sp>
        <p:nvSpPr>
          <p:cNvPr id="104" name="Google Shape;104;p19"/>
          <p:cNvSpPr/>
          <p:nvPr/>
        </p:nvSpPr>
        <p:spPr>
          <a:xfrm>
            <a:off x="3167162" y="1882875"/>
            <a:ext cx="2628600" cy="16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" name="Google Shape;105;p19"/>
          <p:cNvCxnSpPr/>
          <p:nvPr/>
        </p:nvCxnSpPr>
        <p:spPr>
          <a:xfrm>
            <a:off x="8271802" y="1298742"/>
            <a:ext cx="41100" cy="1614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6" name="Google Shape;106;p19"/>
          <p:cNvSpPr txBox="1"/>
          <p:nvPr/>
        </p:nvSpPr>
        <p:spPr>
          <a:xfrm>
            <a:off x="2777330" y="945942"/>
            <a:ext cx="3465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00"/>
                </a:solidFill>
              </a:rPr>
              <a:t>Enclosure</a:t>
            </a:r>
            <a:endParaRPr b="1" sz="1200" u="sng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Power Supply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Acrylic Casing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 flipH="1" rot="10800000">
            <a:off x="5277225" y="1523950"/>
            <a:ext cx="1059600" cy="34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/>
          <p:nvPr/>
        </p:nvCxnSpPr>
        <p:spPr>
          <a:xfrm rot="10800000">
            <a:off x="2612975" y="1529100"/>
            <a:ext cx="1003200" cy="348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9"/>
          <p:cNvSpPr txBox="1"/>
          <p:nvPr/>
        </p:nvSpPr>
        <p:spPr>
          <a:xfrm>
            <a:off x="4355775" y="1387588"/>
            <a:ext cx="2507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 </a:t>
            </a:r>
            <a:endParaRPr i="1" sz="900"/>
          </a:p>
        </p:txBody>
      </p:sp>
      <p:sp>
        <p:nvSpPr>
          <p:cNvPr id="110" name="Google Shape;110;p19"/>
          <p:cNvSpPr/>
          <p:nvPr/>
        </p:nvSpPr>
        <p:spPr>
          <a:xfrm>
            <a:off x="543250" y="1182275"/>
            <a:ext cx="2057400" cy="24135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/>
          </a:p>
        </p:txBody>
      </p:sp>
      <p:sp>
        <p:nvSpPr>
          <p:cNvPr id="111" name="Google Shape;111;p19"/>
          <p:cNvSpPr/>
          <p:nvPr/>
        </p:nvSpPr>
        <p:spPr>
          <a:xfrm>
            <a:off x="615400" y="21671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Arm and Flipper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615400" y="2607600"/>
            <a:ext cx="19131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Ingredient Storage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638250" y="1318725"/>
            <a:ext cx="1733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</a:rPr>
              <a:t>Sandwich Assembly</a:t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614350" y="1719500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Height Adjustment</a:t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3501200" y="2543088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ATmega328P</a:t>
            </a:r>
            <a:endParaRPr b="1" sz="1200"/>
          </a:p>
        </p:txBody>
      </p:sp>
      <p:sp>
        <p:nvSpPr>
          <p:cNvPr id="116" name="Google Shape;116;p19"/>
          <p:cNvSpPr txBox="1"/>
          <p:nvPr/>
        </p:nvSpPr>
        <p:spPr>
          <a:xfrm>
            <a:off x="3682875" y="2016275"/>
            <a:ext cx="1654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Microcontroller</a:t>
            </a:r>
            <a:endParaRPr b="1" sz="1200" u="sng"/>
          </a:p>
        </p:txBody>
      </p:sp>
      <p:sp>
        <p:nvSpPr>
          <p:cNvPr id="117" name="Google Shape;117;p19"/>
          <p:cNvSpPr/>
          <p:nvPr/>
        </p:nvSpPr>
        <p:spPr>
          <a:xfrm>
            <a:off x="6326550" y="1182275"/>
            <a:ext cx="2057400" cy="24390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9"/>
          <p:cNvSpPr txBox="1"/>
          <p:nvPr/>
        </p:nvSpPr>
        <p:spPr>
          <a:xfrm>
            <a:off x="6515900" y="1393700"/>
            <a:ext cx="1697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Dispenser System</a:t>
            </a:r>
            <a:endParaRPr b="1" sz="1200" u="sng"/>
          </a:p>
        </p:txBody>
      </p:sp>
      <p:sp>
        <p:nvSpPr>
          <p:cNvPr id="119" name="Google Shape;119;p19"/>
          <p:cNvSpPr/>
          <p:nvPr/>
        </p:nvSpPr>
        <p:spPr>
          <a:xfrm>
            <a:off x="6434400" y="25137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Locking Doors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6419900" y="1890163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Conveyor Belt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2777325" y="1381425"/>
            <a:ext cx="11418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</a:t>
            </a:r>
            <a:endParaRPr i="1" sz="1200"/>
          </a:p>
        </p:txBody>
      </p:sp>
      <p:cxnSp>
        <p:nvCxnSpPr>
          <p:cNvPr id="122" name="Google Shape;122;p19"/>
          <p:cNvCxnSpPr>
            <a:stCxn id="102" idx="0"/>
            <a:endCxn id="104" idx="2"/>
          </p:cNvCxnSpPr>
          <p:nvPr/>
        </p:nvCxnSpPr>
        <p:spPr>
          <a:xfrm rot="10800000">
            <a:off x="4481450" y="349742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9"/>
          <p:cNvCxnSpPr>
            <a:stCxn id="104" idx="2"/>
            <a:endCxn id="102" idx="0"/>
          </p:cNvCxnSpPr>
          <p:nvPr/>
        </p:nvCxnSpPr>
        <p:spPr>
          <a:xfrm>
            <a:off x="4481462" y="349747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9"/>
          <p:cNvSpPr txBox="1"/>
          <p:nvPr/>
        </p:nvSpPr>
        <p:spPr>
          <a:xfrm>
            <a:off x="3501200" y="3516313"/>
            <a:ext cx="2840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1. Serial Communication</a:t>
            </a:r>
            <a:r>
              <a:rPr i="1" lang="en" sz="1200"/>
              <a:t> </a:t>
            </a:r>
            <a:endParaRPr i="1" sz="900"/>
          </a:p>
        </p:txBody>
      </p:sp>
      <p:sp>
        <p:nvSpPr>
          <p:cNvPr id="125" name="Google Shape;125;p19"/>
          <p:cNvSpPr txBox="1"/>
          <p:nvPr/>
        </p:nvSpPr>
        <p:spPr>
          <a:xfrm>
            <a:off x="5596125" y="4143625"/>
            <a:ext cx="30084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2. M</a:t>
            </a:r>
            <a:r>
              <a:rPr i="1" lang="en" sz="900">
                <a:solidFill>
                  <a:schemeClr val="dk1"/>
                </a:solidFill>
              </a:rPr>
              <a:t>icrocontroller controls motors to correctly move and coordinate with physical parts.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5461700" y="3750450"/>
            <a:ext cx="3333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</a:rPr>
              <a:t>1. </a:t>
            </a:r>
            <a:r>
              <a:rPr i="1" lang="en" sz="900">
                <a:solidFill>
                  <a:schemeClr val="dk1"/>
                </a:solidFill>
              </a:rPr>
              <a:t>C</a:t>
            </a:r>
            <a:r>
              <a:rPr i="1" lang="en" sz="900">
                <a:solidFill>
                  <a:schemeClr val="dk1"/>
                </a:solidFill>
              </a:rPr>
              <a:t>onnect to local WiFi and send ingredients requested. Process updates communicated back.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3794450" y="3860975"/>
            <a:ext cx="13740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Verdana"/>
                <a:ea typeface="Verdana"/>
                <a:cs typeface="Verdana"/>
                <a:sym typeface="Verdana"/>
              </a:rPr>
              <a:t>Raspberry Pi</a:t>
            </a:r>
            <a:endParaRPr b="1" sz="1200" u="sng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3837950" y="4188350"/>
            <a:ext cx="12870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Hosts Server and Database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688650" y="2171850"/>
            <a:ext cx="13857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048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Storage System</a:t>
            </a:r>
            <a:endParaRPr sz="1800"/>
          </a:p>
        </p:txBody>
      </p:sp>
      <p:sp>
        <p:nvSpPr>
          <p:cNvPr id="143" name="Google Shape;143;p21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Dispenser System</a:t>
            </a:r>
            <a:endParaRPr sz="1800"/>
          </a:p>
        </p:txBody>
      </p:sp>
      <p:sp>
        <p:nvSpPr>
          <p:cNvPr id="144" name="Google Shape;144;p21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Arm and Flipper</a:t>
            </a:r>
            <a:endParaRPr sz="1800"/>
          </a:p>
        </p:txBody>
      </p:sp>
      <p:sp>
        <p:nvSpPr>
          <p:cNvPr id="147" name="Google Shape;147;p21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App</a:t>
            </a:r>
            <a:endParaRPr sz="1800"/>
          </a:p>
        </p:txBody>
      </p:sp>
      <p:sp>
        <p:nvSpPr>
          <p:cNvPr id="148" name="Google Shape;148;p21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149" name="Google Shape;149;p21"/>
          <p:cNvCxnSpPr>
            <a:stCxn id="145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1"/>
          <p:cNvCxnSpPr>
            <a:stCxn id="142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1"/>
          <p:cNvCxnSpPr>
            <a:stCxn id="141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1"/>
          <p:cNvCxnSpPr>
            <a:stCxn id="146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1"/>
          <p:cNvCxnSpPr>
            <a:stCxn id="146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1"/>
          <p:cNvCxnSpPr>
            <a:stCxn id="144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21"/>
          <p:cNvCxnSpPr>
            <a:stCxn id="143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1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57" name="Google Shape;157;p21"/>
          <p:cNvCxnSpPr>
            <a:stCxn id="156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1"/>
          <p:cNvCxnSpPr>
            <a:stCxn id="148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1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