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5"/>
  </p:notesMasterIdLst>
  <p:sldIdLst>
    <p:sldId id="256" r:id="rId3"/>
    <p:sldId id="257" r:id="rId4"/>
    <p:sldId id="279" r:id="rId5"/>
    <p:sldId id="308" r:id="rId6"/>
    <p:sldId id="281" r:id="rId7"/>
    <p:sldId id="282" r:id="rId8"/>
    <p:sldId id="284" r:id="rId9"/>
    <p:sldId id="285" r:id="rId10"/>
    <p:sldId id="259" r:id="rId11"/>
    <p:sldId id="286" r:id="rId12"/>
    <p:sldId id="321" r:id="rId13"/>
    <p:sldId id="309" r:id="rId14"/>
    <p:sldId id="317" r:id="rId15"/>
    <p:sldId id="300" r:id="rId16"/>
    <p:sldId id="323" r:id="rId17"/>
    <p:sldId id="324" r:id="rId18"/>
    <p:sldId id="267" r:id="rId19"/>
    <p:sldId id="318" r:id="rId20"/>
    <p:sldId id="302" r:id="rId21"/>
    <p:sldId id="310" r:id="rId22"/>
    <p:sldId id="311" r:id="rId23"/>
    <p:sldId id="319" r:id="rId24"/>
    <p:sldId id="320" r:id="rId25"/>
    <p:sldId id="268" r:id="rId26"/>
    <p:sldId id="312" r:id="rId27"/>
    <p:sldId id="313" r:id="rId28"/>
    <p:sldId id="315" r:id="rId29"/>
    <p:sldId id="290" r:id="rId30"/>
    <p:sldId id="322" r:id="rId31"/>
    <p:sldId id="303" r:id="rId32"/>
    <p:sldId id="316" r:id="rId33"/>
    <p:sldId id="278" r:id="rId34"/>
  </p:sldIdLst>
  <p:sldSz cx="9144000" cy="6858000" type="screen4x3"/>
  <p:notesSz cx="6858000" cy="9144000"/>
  <p:embeddedFontLst>
    <p:embeddedFont>
      <p:font typeface="Arimo" panose="02010600030101010101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6A2"/>
    <a:srgbClr val="FFFC08"/>
    <a:srgbClr val="D8EEC0"/>
    <a:srgbClr val="FFF2CC"/>
    <a:srgbClr val="FBE5D6"/>
    <a:srgbClr val="4472C4"/>
    <a:srgbClr val="2F528F"/>
    <a:srgbClr val="DAE3F3"/>
    <a:srgbClr val="EDEDED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8337" autoAdjust="0"/>
  </p:normalViewPr>
  <p:slideViewPr>
    <p:cSldViewPr snapToGrid="0">
      <p:cViewPr varScale="1">
        <p:scale>
          <a:sx n="144" d="100"/>
          <a:sy n="144" d="100"/>
        </p:scale>
        <p:origin x="15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19675" cy="3762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n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08713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/>
          <p:nvPr/>
        </p:nvSpPr>
        <p:spPr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 txBox="1"/>
          <p:nvPr/>
        </p:nvSpPr>
        <p:spPr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 txBox="1"/>
          <p:nvPr/>
        </p:nvSpPr>
        <p:spPr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rtl="0" fontAlgn="base"/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390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89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826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4554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083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0100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28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3e790bbf8_0_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43e790bbf8_0_0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43e790bbf8_0_0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43e790bbf8_0_0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43e790b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g43e790bbf8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lang="en-US" sz="2000" b="0" dirty="0">
              <a:effectLst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9034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3e790bbf8_0_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43e790bbf8_0_0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43e790bbf8_0_0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43e790bbf8_0_0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43e790b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g43e790bbf8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544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3e790bbf8_0_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43e790bbf8_0_0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43e790bbf8_0_0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43e790bbf8_0_0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43e790b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g43e790bbf8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811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3e790bbf8_0_0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g43e790bbf8_0_0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g43e790bbf8_0_0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43e790bbf8_0_0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g43e790bb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g43e790bbf8_0_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856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835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e790bbf8_0_9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43e790bbf8_0_9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43e790bbf8_0_9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43e790bbf8_0_9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43e790bbf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g43e790bbf8_0_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341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e790bbf8_0_9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43e790bbf8_0_9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43e790bbf8_0_9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43e790bbf8_0_9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43e790bbf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g43e790bbf8_0_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e790bbf8_0_9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43e790bbf8_0_9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43e790bbf8_0_9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43e790bbf8_0_9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43e790bbf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g43e790bbf8_0_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088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e790bbf8_0_9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43e790bbf8_0_9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43e790bbf8_0_9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g43e790bbf8_0_9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43e790bbf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" name="Google Shape;259;g43e790bbf8_0_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687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3b0317723_0_18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g43b0317723_0_18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g43b0317723_0_18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43b0317723_0_18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43b031772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" name="Google Shape;309;g43b0317723_0_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/>
            <a:endParaRPr lang="en-US" sz="1200" b="0" i="0" u="none" strike="noStrike" cap="none" dirty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6801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68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78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676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832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196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43b0317723_0_18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g43b0317723_0_18:notes"/>
          <p:cNvSpPr txBox="1"/>
          <p:nvPr/>
        </p:nvSpPr>
        <p:spPr>
          <a:xfrm>
            <a:off x="4398963" y="9555163"/>
            <a:ext cx="33654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g43b0317723_0_18:notes"/>
          <p:cNvSpPr txBox="1"/>
          <p:nvPr/>
        </p:nvSpPr>
        <p:spPr>
          <a:xfrm>
            <a:off x="4398963" y="9555163"/>
            <a:ext cx="33672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43b0317723_0_18:notes"/>
          <p:cNvSpPr txBox="1"/>
          <p:nvPr/>
        </p:nvSpPr>
        <p:spPr>
          <a:xfrm>
            <a:off x="4398963" y="9555163"/>
            <a:ext cx="336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43b031772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" name="Google Shape;309;g43b0317723_0_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00" cy="46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/>
            <a:endParaRPr lang="en-US" sz="1200" b="0" i="0" u="none" strike="noStrike" cap="none" dirty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6412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tabLst/>
              <a:defRPr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91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47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08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71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sldNum" idx="12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:notes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3:notes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:notes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588" cy="1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588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rtl="0" fontAlgn="base"/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7122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6500" cy="3762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06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46856"/>
            <a:ext cx="4516437" cy="822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 rot="5400000">
            <a:off x="5313362" y="2757488"/>
            <a:ext cx="4673600" cy="20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 rot="5400000">
            <a:off x="1127125" y="777875"/>
            <a:ext cx="4673600" cy="601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3995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529138" y="1371600"/>
            <a:ext cx="3995737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 rot="5400000">
            <a:off x="2209800" y="-457200"/>
            <a:ext cx="4486275" cy="81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 rot="5400000">
            <a:off x="5407025" y="2130425"/>
            <a:ext cx="5248275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 rot="5400000">
            <a:off x="915988" y="-1587"/>
            <a:ext cx="5248275" cy="647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7A9F-3109-4DCC-8506-C0F5C49C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7AEDF-9805-42B6-BF7C-55099154E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642B0-7E22-43CD-9FC6-BCFD8D14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2494-3B6F-4176-9869-FBF12696CC8E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45F19-0FA6-430D-85F2-F0EB9426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F2FC-6B91-40E0-BE88-0FD9DA35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D20F6-100A-4AB2-B2A9-4C45FB652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7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4033838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3438" y="1604963"/>
            <a:ext cx="4033837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"/>
          <p:cNvCxnSpPr/>
          <p:nvPr/>
        </p:nvCxnSpPr>
        <p:spPr>
          <a:xfrm>
            <a:off x="0" y="12192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" name="Google Shape;17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"/>
          <p:cNvSpPr/>
          <p:nvPr/>
        </p:nvSpPr>
        <p:spPr>
          <a:xfrm>
            <a:off x="8382000" y="6172200"/>
            <a:ext cx="60960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/>
          </a:p>
        </p:txBody>
      </p:sp>
      <p:cxnSp>
        <p:nvCxnSpPr>
          <p:cNvPr id="22" name="Google Shape;22;p1"/>
          <p:cNvCxnSpPr/>
          <p:nvPr/>
        </p:nvCxnSpPr>
        <p:spPr>
          <a:xfrm>
            <a:off x="0" y="60960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3" name="Google Shape;23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1"/>
          <p:cNvCxnSpPr/>
          <p:nvPr/>
        </p:nvCxnSpPr>
        <p:spPr>
          <a:xfrm>
            <a:off x="0" y="12192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" name="Google Shape;26;p1"/>
          <p:cNvSpPr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/>
          <p:nvPr/>
        </p:nvSpPr>
        <p:spPr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/>
          </a:p>
        </p:txBody>
      </p:sp>
      <p:cxnSp>
        <p:nvCxnSpPr>
          <p:cNvPr id="29" name="Google Shape;29;p1"/>
          <p:cNvCxnSpPr/>
          <p:nvPr/>
        </p:nvCxnSpPr>
        <p:spPr>
          <a:xfrm>
            <a:off x="0" y="60960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6557963" y="6172200"/>
            <a:ext cx="250983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Ganz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0" y="12192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72" name="Google Shape;7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6096000"/>
            <a:ext cx="91440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8382000" y="6172200"/>
            <a:ext cx="60960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4275" rIns="90350" bIns="4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  <a:endParaRPr/>
          </a:p>
        </p:txBody>
      </p:sp>
      <p:cxnSp>
        <p:nvCxnSpPr>
          <p:cNvPr id="77" name="Google Shape;77;p13"/>
          <p:cNvCxnSpPr/>
          <p:nvPr/>
        </p:nvCxnSpPr>
        <p:spPr>
          <a:xfrm>
            <a:off x="0" y="6096000"/>
            <a:ext cx="9144000" cy="1588"/>
          </a:xfrm>
          <a:prstGeom prst="straightConnector1">
            <a:avLst/>
          </a:pr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829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143875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/>
          <a:lstStyle>
            <a:lvl1pPr marL="457200" marR="0" lvl="0" indent="-228600" algn="l" rtl="0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1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1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1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1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1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2286000" y="2590800"/>
            <a:ext cx="495300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 16</a:t>
            </a:r>
            <a:endParaRPr lang="en-US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dirty="0">
                <a:latin typeface="Verdana"/>
                <a:ea typeface="Verdana"/>
                <a:cs typeface="Verdana"/>
                <a:sym typeface="Verdana"/>
              </a:rPr>
              <a:t>December 6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2018</a:t>
            </a:r>
            <a:endParaRPr lang="en-US" dirty="0"/>
          </a:p>
        </p:txBody>
      </p:sp>
      <p:sp>
        <p:nvSpPr>
          <p:cNvPr id="125" name="Google Shape;125;p25"/>
          <p:cNvSpPr/>
          <p:nvPr/>
        </p:nvSpPr>
        <p:spPr>
          <a:xfrm>
            <a:off x="63500" y="-893763"/>
            <a:ext cx="2466975" cy="184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5"/>
          <p:cNvSpPr/>
          <p:nvPr/>
        </p:nvSpPr>
        <p:spPr>
          <a:xfrm>
            <a:off x="63500" y="-877888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9096375" y="233363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155575" y="103188"/>
            <a:ext cx="1841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414338" y="1581150"/>
            <a:ext cx="18573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ts val="3000"/>
              <a:buFont typeface="Times New Roman"/>
              <a:buNone/>
            </a:pPr>
            <a:r>
              <a:rPr lang="en-US" sz="3000" b="0" i="0" u="none" strike="noStrike" cap="none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Midway Design Review</a:t>
            </a:r>
            <a:endParaRPr dirty="0"/>
          </a:p>
        </p:txBody>
      </p:sp>
      <p:sp>
        <p:nvSpPr>
          <p:cNvPr id="131" name="Google Shape;131;p25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2889250" y="6440488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Proposed MDR Deliverables and Responsibilities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6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Functioning LIDAR sensor and IMU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2D SLAM with manually moved sensor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Simulated data input for wheel movement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Live data from LIDAR and IMU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Robot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Build housing for LIDAR sensor and prepare for it to be mounted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Arduino/PCB able to send navigation instructions to Roomba motors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Basic lift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Scissor-lift structure for elevation of sensor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1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Responsibilities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Kelvin (ME)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Remodeling the Roomba and supply power to LIDAR sensors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Marcus (EE)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Program microcontroller and early stage application development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Derek (CSE) &amp; Bryan (CSE)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SLAM programming to create a map from LIDAR point cloud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5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5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3884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Design Changes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6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Roomba → Custom robot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Build our own robot with a custom chassis, instead of using Roomba as our robot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Roomba chassis does not have enough room to implement the LIDAR sensor and IMU setup we had envisioned</a:t>
            </a: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endParaRPr lang="en-US" sz="16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Basic lift → Pan and tilt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Pan and tilt, instead of using a basic lift for elevation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Decided that pan and tilt would be the better alternative for implementing 3D SLAM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Eliminates stability problems that occurred in lift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Simplifies the wiring of the components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1027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Actual MDR Deliverables and Responsibilities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68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Functioning LIDAR sensor and IMU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2D SLAM with manually moved sensor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Simulated data input for wheel movement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Live data from LIDAR and IMU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Robot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Build housing for LIDAR sensor and prepare for it to be mounted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Arduino/PCB able to send navigation instructions to Roomba motors</a:t>
            </a:r>
          </a:p>
          <a:p>
            <a:pPr marL="396875" lvl="0" indent="-282575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strike="sngStrike" dirty="0">
                <a:latin typeface="Verdana"/>
                <a:ea typeface="Verdana"/>
                <a:cs typeface="Verdana"/>
                <a:sym typeface="Verdana"/>
              </a:rPr>
              <a:t>Basic lift</a:t>
            </a:r>
          </a:p>
          <a:p>
            <a:pPr marL="741363" lvl="0" indent="-282575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strike="sngStrike" dirty="0">
                <a:latin typeface="Verdana"/>
                <a:ea typeface="Verdana"/>
                <a:cs typeface="Verdana"/>
                <a:sym typeface="Verdana"/>
              </a:rPr>
              <a:t>Scissor-lift structure for elevation of sensor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1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Responsibilities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Kelvin (ME)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Robot chassis and LIDAR mount design/production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Marcus (EE)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Roomba motor integration with Arduino controller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Derek (CSE) &amp; Bryan (CSE)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500" dirty="0">
                <a:latin typeface="Verdana"/>
                <a:ea typeface="Verdana"/>
                <a:cs typeface="Verdana"/>
                <a:sym typeface="Verdana"/>
              </a:rPr>
              <a:t>SLAM programming to create a map from LIDAR point cloud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5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5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0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7C403210-36A2-4CF4-AE66-9420383CA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1337904"/>
            <a:ext cx="373857" cy="3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44E13C0B-E469-4428-8F59-CDD1F3266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636712"/>
            <a:ext cx="373857" cy="3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4.googleusercontent.com/r9MVHEUgFboFehMn2mdqLtp_aXNQHLKicmzH4afwNmuggLDAFSy3W9qGOP8R9iYjiMdcAENzqrURTELEb_Kq9MIUVsSCCWHCGX4Bta0elZewYMDcPU-g4rX1IELtXGVrPjCGSCXVXgo">
            <a:extLst>
              <a:ext uri="{FF2B5EF4-FFF2-40B4-BE49-F238E27FC236}">
                <a16:creationId xmlns:a16="http://schemas.microsoft.com/office/drawing/2014/main" id="{98CF0120-1AAD-4C8B-9179-A9032DCAB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3" y="3309321"/>
            <a:ext cx="351183" cy="3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6.googleusercontent.com/Sn2oK-7fvCU8sYpltZxqqM48nT8N45dgZP7BeaiTMP12Zmpjq_ObihgbOd6Ola-4O-r2M_V16-68fukOaWKI_yc_X2rtFq7O-KaIMRZ73ebLvoJVTmgEdX7gObZQ7qcvluMhxTXwahQ">
            <a:extLst>
              <a:ext uri="{FF2B5EF4-FFF2-40B4-BE49-F238E27FC236}">
                <a16:creationId xmlns:a16="http://schemas.microsoft.com/office/drawing/2014/main" id="{82B38B6C-4BE3-4270-AD3C-52B9BF6A3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6" y="2466832"/>
            <a:ext cx="373857" cy="3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98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241;p35">
            <a:extLst>
              <a:ext uri="{FF2B5EF4-FFF2-40B4-BE49-F238E27FC236}">
                <a16:creationId xmlns:a16="http://schemas.microsoft.com/office/drawing/2014/main" id="{DA680D7F-F1BE-4484-B951-2EB2C2A34BE1}"/>
              </a:ext>
            </a:extLst>
          </p:cNvPr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261A8-3631-4EC6-AA87-024CD538DD32}"/>
              </a:ext>
            </a:extLst>
          </p:cNvPr>
          <p:cNvSpPr txBox="1"/>
          <p:nvPr/>
        </p:nvSpPr>
        <p:spPr>
          <a:xfrm>
            <a:off x="5079087" y="5787506"/>
            <a:ext cx="1103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Layout view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95AFC50-742D-4E27-8B03-5006B0CF0CA2}"/>
              </a:ext>
            </a:extLst>
          </p:cNvPr>
          <p:cNvSpPr/>
          <p:nvPr/>
        </p:nvSpPr>
        <p:spPr>
          <a:xfrm>
            <a:off x="476473" y="1308541"/>
            <a:ext cx="8191053" cy="311535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B74AFD7C-5E38-4A6A-8AD9-DC9EDAA45D55}"/>
              </a:ext>
            </a:extLst>
          </p:cNvPr>
          <p:cNvSpPr/>
          <p:nvPr/>
        </p:nvSpPr>
        <p:spPr>
          <a:xfrm>
            <a:off x="1681284" y="4699705"/>
            <a:ext cx="5949083" cy="134941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6F8363-30F9-4DB8-8296-82676EC45038}"/>
              </a:ext>
            </a:extLst>
          </p:cNvPr>
          <p:cNvSpPr txBox="1"/>
          <p:nvPr/>
        </p:nvSpPr>
        <p:spPr>
          <a:xfrm>
            <a:off x="758673" y="1410024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Mapper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7DD26E8-FFE3-41D9-A3A4-13682B9E5A07}"/>
              </a:ext>
            </a:extLst>
          </p:cNvPr>
          <p:cNvSpPr txBox="1"/>
          <p:nvPr/>
        </p:nvSpPr>
        <p:spPr>
          <a:xfrm>
            <a:off x="1782164" y="4769595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Laptop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F6B80E81-2433-4755-B5F6-0730A8309871}"/>
              </a:ext>
            </a:extLst>
          </p:cNvPr>
          <p:cNvSpPr/>
          <p:nvPr/>
        </p:nvSpPr>
        <p:spPr>
          <a:xfrm>
            <a:off x="5695587" y="5218354"/>
            <a:ext cx="1582549" cy="423908"/>
          </a:xfrm>
          <a:prstGeom prst="roundRect">
            <a:avLst/>
          </a:prstGeom>
          <a:solidFill>
            <a:srgbClr val="C6E6A2"/>
          </a:solidFill>
          <a:ln w="12700" cap="flat" cmpd="sng" algn="ctr">
            <a:solidFill>
              <a:srgbClr val="4472C4">
                <a:shade val="5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41F31B-CFC3-4D45-893A-C0B81C004D38}"/>
              </a:ext>
            </a:extLst>
          </p:cNvPr>
          <p:cNvSpPr txBox="1"/>
          <p:nvPr/>
        </p:nvSpPr>
        <p:spPr>
          <a:xfrm>
            <a:off x="5861540" y="5168698"/>
            <a:ext cx="121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SLAM Algorithm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617B2543-ADC1-48E2-BD1C-EFFC0EE23257}"/>
              </a:ext>
            </a:extLst>
          </p:cNvPr>
          <p:cNvSpPr/>
          <p:nvPr/>
        </p:nvSpPr>
        <p:spPr>
          <a:xfrm>
            <a:off x="2573701" y="5038134"/>
            <a:ext cx="2503731" cy="86361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A7E1E9-4C29-47A2-B932-DB759C11A560}"/>
              </a:ext>
            </a:extLst>
          </p:cNvPr>
          <p:cNvSpPr txBox="1"/>
          <p:nvPr/>
        </p:nvSpPr>
        <p:spPr>
          <a:xfrm>
            <a:off x="2649847" y="5060466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9A1A704-E71C-46D8-9007-722F3C4A5B1D}"/>
              </a:ext>
            </a:extLst>
          </p:cNvPr>
          <p:cNvSpPr/>
          <p:nvPr/>
        </p:nvSpPr>
        <p:spPr>
          <a:xfrm>
            <a:off x="2779885" y="5366641"/>
            <a:ext cx="1005917" cy="403063"/>
          </a:xfrm>
          <a:prstGeom prst="roundRect">
            <a:avLst/>
          </a:prstGeom>
          <a:solidFill>
            <a:srgbClr val="C6E6A2"/>
          </a:solidFill>
          <a:ln w="12700" cap="flat" cmpd="sng" algn="ctr">
            <a:solidFill>
              <a:srgbClr val="4472C4">
                <a:shade val="5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60DBEA-873E-442B-A71A-C17682DF71D5}"/>
              </a:ext>
            </a:extLst>
          </p:cNvPr>
          <p:cNvSpPr txBox="1"/>
          <p:nvPr/>
        </p:nvSpPr>
        <p:spPr>
          <a:xfrm>
            <a:off x="2955138" y="5405124"/>
            <a:ext cx="7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Display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5E064563-0C12-4F57-B1A2-E19DABB9CAE0}"/>
              </a:ext>
            </a:extLst>
          </p:cNvPr>
          <p:cNvSpPr/>
          <p:nvPr/>
        </p:nvSpPr>
        <p:spPr>
          <a:xfrm>
            <a:off x="3954369" y="5366641"/>
            <a:ext cx="898787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A6BB340-1BA3-41D7-94D6-319306383021}"/>
              </a:ext>
            </a:extLst>
          </p:cNvPr>
          <p:cNvSpPr txBox="1"/>
          <p:nvPr/>
        </p:nvSpPr>
        <p:spPr>
          <a:xfrm>
            <a:off x="3957453" y="5418153"/>
            <a:ext cx="92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6B1F7AC4-742A-4F20-8135-373E4042608B}"/>
              </a:ext>
            </a:extLst>
          </p:cNvPr>
          <p:cNvSpPr/>
          <p:nvPr/>
        </p:nvSpPr>
        <p:spPr>
          <a:xfrm>
            <a:off x="5015209" y="1585540"/>
            <a:ext cx="3370118" cy="25343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4F30064-31C1-4DEA-89D6-C72C64F34B4E}"/>
              </a:ext>
            </a:extLst>
          </p:cNvPr>
          <p:cNvSpPr txBox="1"/>
          <p:nvPr/>
        </p:nvSpPr>
        <p:spPr>
          <a:xfrm>
            <a:off x="5129950" y="1652370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Robot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F480F6F-C036-4582-A959-D671195C4622}"/>
              </a:ext>
            </a:extLst>
          </p:cNvPr>
          <p:cNvSpPr/>
          <p:nvPr/>
        </p:nvSpPr>
        <p:spPr>
          <a:xfrm>
            <a:off x="5258356" y="2983646"/>
            <a:ext cx="2901650" cy="911597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9CFFD40-D027-474E-A379-E3C497934B16}"/>
              </a:ext>
            </a:extLst>
          </p:cNvPr>
          <p:cNvSpPr txBox="1"/>
          <p:nvPr/>
        </p:nvSpPr>
        <p:spPr>
          <a:xfrm>
            <a:off x="5294665" y="2983804"/>
            <a:ext cx="103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Navigation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CCB63935-3557-4344-8730-399DF5FB8501}"/>
              </a:ext>
            </a:extLst>
          </p:cNvPr>
          <p:cNvSpPr/>
          <p:nvPr/>
        </p:nvSpPr>
        <p:spPr>
          <a:xfrm>
            <a:off x="5258356" y="1988335"/>
            <a:ext cx="2901650" cy="853973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D0E81D9-0F5B-469A-9644-85AF7C902818}"/>
              </a:ext>
            </a:extLst>
          </p:cNvPr>
          <p:cNvSpPr txBox="1"/>
          <p:nvPr/>
        </p:nvSpPr>
        <p:spPr>
          <a:xfrm>
            <a:off x="5324756" y="1974614"/>
            <a:ext cx="696645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PCB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F791F7E-45CF-49A6-923E-15B1D08ABC15}"/>
              </a:ext>
            </a:extLst>
          </p:cNvPr>
          <p:cNvSpPr/>
          <p:nvPr/>
        </p:nvSpPr>
        <p:spPr>
          <a:xfrm>
            <a:off x="5445276" y="2264141"/>
            <a:ext cx="1149621" cy="403063"/>
          </a:xfrm>
          <a:prstGeom prst="roundRect">
            <a:avLst/>
          </a:prstGeom>
          <a:solidFill>
            <a:srgbClr val="C6E6A2"/>
          </a:solidFill>
          <a:ln w="12700" cap="flat" cmpd="sng" algn="ctr">
            <a:solidFill>
              <a:srgbClr val="4472C4">
                <a:shade val="50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3AE24701-C031-4CC8-848E-62408D3607F1}"/>
              </a:ext>
            </a:extLst>
          </p:cNvPr>
          <p:cNvSpPr/>
          <p:nvPr/>
        </p:nvSpPr>
        <p:spPr>
          <a:xfrm>
            <a:off x="6764113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E7308C4-84B9-456F-A1E8-98BF72802506}"/>
              </a:ext>
            </a:extLst>
          </p:cNvPr>
          <p:cNvSpPr txBox="1"/>
          <p:nvPr/>
        </p:nvSpPr>
        <p:spPr>
          <a:xfrm>
            <a:off x="5361167" y="2308822"/>
            <a:ext cx="1355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Microcontroller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F19F294-4370-4400-BC85-1F0F88321960}"/>
              </a:ext>
            </a:extLst>
          </p:cNvPr>
          <p:cNvSpPr txBox="1"/>
          <p:nvPr/>
        </p:nvSpPr>
        <p:spPr>
          <a:xfrm>
            <a:off x="6883534" y="2193804"/>
            <a:ext cx="87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module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EA8072D3-5621-4E41-9D5F-39FE051309F7}"/>
              </a:ext>
            </a:extLst>
          </p:cNvPr>
          <p:cNvSpPr/>
          <p:nvPr/>
        </p:nvSpPr>
        <p:spPr>
          <a:xfrm>
            <a:off x="5445276" y="3334973"/>
            <a:ext cx="1149621" cy="403063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8824B92-0130-4CF0-8FF5-A8E036995DD6}"/>
              </a:ext>
            </a:extLst>
          </p:cNvPr>
          <p:cNvSpPr txBox="1"/>
          <p:nvPr/>
        </p:nvSpPr>
        <p:spPr>
          <a:xfrm>
            <a:off x="5673078" y="3391682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Motors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58C829AA-C413-4F13-932D-CB43A9FDE4CF}"/>
              </a:ext>
            </a:extLst>
          </p:cNvPr>
          <p:cNvSpPr/>
          <p:nvPr/>
        </p:nvSpPr>
        <p:spPr>
          <a:xfrm>
            <a:off x="6764113" y="3325076"/>
            <a:ext cx="1149621" cy="403063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2A4B754-7E1E-47FC-B747-9542EBDC3472}"/>
              </a:ext>
            </a:extLst>
          </p:cNvPr>
          <p:cNvSpPr txBox="1"/>
          <p:nvPr/>
        </p:nvSpPr>
        <p:spPr>
          <a:xfrm>
            <a:off x="6951594" y="3376533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Wheels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85F166E-988B-45C7-BE1F-4780AA5C8E26}"/>
              </a:ext>
            </a:extLst>
          </p:cNvPr>
          <p:cNvSpPr/>
          <p:nvPr/>
        </p:nvSpPr>
        <p:spPr>
          <a:xfrm>
            <a:off x="1143685" y="2086607"/>
            <a:ext cx="3370118" cy="203599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6DD9040-0B9D-4EA5-89E6-C18B799EB97E}"/>
              </a:ext>
            </a:extLst>
          </p:cNvPr>
          <p:cNvSpPr txBox="1"/>
          <p:nvPr/>
        </p:nvSpPr>
        <p:spPr>
          <a:xfrm>
            <a:off x="1301343" y="2137361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System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03B122A-D058-4AE8-A956-A026B522AE68}"/>
              </a:ext>
            </a:extLst>
          </p:cNvPr>
          <p:cNvSpPr/>
          <p:nvPr/>
        </p:nvSpPr>
        <p:spPr>
          <a:xfrm>
            <a:off x="1484725" y="2488483"/>
            <a:ext cx="2803757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DF3BA41-E464-42F9-B0E8-403DBA150D23}"/>
              </a:ext>
            </a:extLst>
          </p:cNvPr>
          <p:cNvSpPr txBox="1"/>
          <p:nvPr/>
        </p:nvSpPr>
        <p:spPr>
          <a:xfrm>
            <a:off x="1593940" y="2505195"/>
            <a:ext cx="66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Servos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71684A38-208C-4357-934A-2DD2B2C1028E}"/>
              </a:ext>
            </a:extLst>
          </p:cNvPr>
          <p:cNvSpPr/>
          <p:nvPr/>
        </p:nvSpPr>
        <p:spPr>
          <a:xfrm>
            <a:off x="1932687" y="2823806"/>
            <a:ext cx="1149621" cy="403063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815674FB-9AE3-4808-B530-3EF38EBCEFE8}"/>
              </a:ext>
            </a:extLst>
          </p:cNvPr>
          <p:cNvSpPr/>
          <p:nvPr/>
        </p:nvSpPr>
        <p:spPr>
          <a:xfrm>
            <a:off x="1925077" y="3347930"/>
            <a:ext cx="1149621" cy="403063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9CDF26FF-7A0B-46A3-B3C8-8D5DD39F1C7D}"/>
              </a:ext>
            </a:extLst>
          </p:cNvPr>
          <p:cNvSpPr/>
          <p:nvPr/>
        </p:nvSpPr>
        <p:spPr>
          <a:xfrm>
            <a:off x="3195285" y="1507721"/>
            <a:ext cx="954179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6FF8D8-E4F6-488F-BCE4-457CCBF64AF7}"/>
              </a:ext>
            </a:extLst>
          </p:cNvPr>
          <p:cNvSpPr txBox="1"/>
          <p:nvPr/>
        </p:nvSpPr>
        <p:spPr>
          <a:xfrm>
            <a:off x="3142281" y="1459474"/>
            <a:ext cx="10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4401C16E-5802-4F37-B522-EEF1C3407BF8}"/>
              </a:ext>
            </a:extLst>
          </p:cNvPr>
          <p:cNvCxnSpPr>
            <a:cxnSpLocks/>
          </p:cNvCxnSpPr>
          <p:nvPr/>
        </p:nvCxnSpPr>
        <p:spPr>
          <a:xfrm>
            <a:off x="4199206" y="1728524"/>
            <a:ext cx="81600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56B68C5-8503-40AF-AC3C-B3CA49594C4B}"/>
              </a:ext>
            </a:extLst>
          </p:cNvPr>
          <p:cNvCxnSpPr>
            <a:cxnSpLocks/>
          </p:cNvCxnSpPr>
          <p:nvPr/>
        </p:nvCxnSpPr>
        <p:spPr>
          <a:xfrm>
            <a:off x="8791444" y="2411914"/>
            <a:ext cx="0" cy="25263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D47BD7DB-6E89-4669-84BA-C0FF97176D5F}"/>
              </a:ext>
            </a:extLst>
          </p:cNvPr>
          <p:cNvCxnSpPr>
            <a:cxnSpLocks/>
          </p:cNvCxnSpPr>
          <p:nvPr/>
        </p:nvCxnSpPr>
        <p:spPr>
          <a:xfrm flipH="1">
            <a:off x="7691806" y="4938286"/>
            <a:ext cx="109963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C2CBEA2-E3F2-4484-828A-9211EC2DADBE}"/>
              </a:ext>
            </a:extLst>
          </p:cNvPr>
          <p:cNvCxnSpPr>
            <a:cxnSpLocks/>
          </p:cNvCxnSpPr>
          <p:nvPr/>
        </p:nvCxnSpPr>
        <p:spPr>
          <a:xfrm flipV="1">
            <a:off x="4642810" y="2154203"/>
            <a:ext cx="0" cy="31371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98427FA-FD94-4406-9DE8-FD14A758AF51}"/>
              </a:ext>
            </a:extLst>
          </p:cNvPr>
          <p:cNvCxnSpPr>
            <a:cxnSpLocks/>
          </p:cNvCxnSpPr>
          <p:nvPr/>
        </p:nvCxnSpPr>
        <p:spPr>
          <a:xfrm>
            <a:off x="4642810" y="2154203"/>
            <a:ext cx="56856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1652DF46-5001-49DC-B8D1-9516F805981F}"/>
              </a:ext>
            </a:extLst>
          </p:cNvPr>
          <p:cNvCxnSpPr>
            <a:cxnSpLocks/>
          </p:cNvCxnSpPr>
          <p:nvPr/>
        </p:nvCxnSpPr>
        <p:spPr>
          <a:xfrm>
            <a:off x="6221856" y="2698735"/>
            <a:ext cx="0" cy="596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A0364F7D-3034-448A-823B-B39B310D7FC0}"/>
              </a:ext>
            </a:extLst>
          </p:cNvPr>
          <p:cNvCxnSpPr/>
          <p:nvPr/>
        </p:nvCxnSpPr>
        <p:spPr>
          <a:xfrm>
            <a:off x="3449453" y="3107337"/>
            <a:ext cx="0" cy="4213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3EE01A3-35C5-4906-94A8-8B051016D9E8}"/>
              </a:ext>
            </a:extLst>
          </p:cNvPr>
          <p:cNvCxnSpPr>
            <a:cxnSpLocks/>
          </p:cNvCxnSpPr>
          <p:nvPr/>
        </p:nvCxnSpPr>
        <p:spPr>
          <a:xfrm>
            <a:off x="3157798" y="3104606"/>
            <a:ext cx="118973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2650349-0946-41ED-864E-DBFB6AD7049B}"/>
              </a:ext>
            </a:extLst>
          </p:cNvPr>
          <p:cNvCxnSpPr/>
          <p:nvPr/>
        </p:nvCxnSpPr>
        <p:spPr>
          <a:xfrm flipV="1">
            <a:off x="4342909" y="2488484"/>
            <a:ext cx="0" cy="6183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E74D923-840F-40E1-8ACF-974F3BEA2DFC}"/>
              </a:ext>
            </a:extLst>
          </p:cNvPr>
          <p:cNvCxnSpPr>
            <a:cxnSpLocks/>
          </p:cNvCxnSpPr>
          <p:nvPr/>
        </p:nvCxnSpPr>
        <p:spPr>
          <a:xfrm>
            <a:off x="4342909" y="2488484"/>
            <a:ext cx="103988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C44E1ECE-B20E-46FF-B148-B8AB1BC4F3CC}"/>
              </a:ext>
            </a:extLst>
          </p:cNvPr>
          <p:cNvCxnSpPr>
            <a:cxnSpLocks/>
          </p:cNvCxnSpPr>
          <p:nvPr/>
        </p:nvCxnSpPr>
        <p:spPr>
          <a:xfrm flipH="1">
            <a:off x="8210386" y="2411914"/>
            <a:ext cx="58105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905E6E59-B729-4224-BD7B-028BD2D63FDA}"/>
              </a:ext>
            </a:extLst>
          </p:cNvPr>
          <p:cNvCxnSpPr/>
          <p:nvPr/>
        </p:nvCxnSpPr>
        <p:spPr>
          <a:xfrm flipH="1">
            <a:off x="7335673" y="5434888"/>
            <a:ext cx="145577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8353D40-D16C-4EB7-A30B-A82ABDA7231F}"/>
              </a:ext>
            </a:extLst>
          </p:cNvPr>
          <p:cNvCxnSpPr>
            <a:cxnSpLocks/>
          </p:cNvCxnSpPr>
          <p:nvPr/>
        </p:nvCxnSpPr>
        <p:spPr>
          <a:xfrm>
            <a:off x="6442218" y="5665790"/>
            <a:ext cx="0" cy="3298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B7ED02A-0D37-4DC9-86C1-44751F914B10}"/>
              </a:ext>
            </a:extLst>
          </p:cNvPr>
          <p:cNvCxnSpPr/>
          <p:nvPr/>
        </p:nvCxnSpPr>
        <p:spPr>
          <a:xfrm flipH="1">
            <a:off x="3318487" y="5995620"/>
            <a:ext cx="312373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4FDA027-FD78-4FAE-ADFE-F5738668735D}"/>
              </a:ext>
            </a:extLst>
          </p:cNvPr>
          <p:cNvCxnSpPr>
            <a:cxnSpLocks/>
          </p:cNvCxnSpPr>
          <p:nvPr/>
        </p:nvCxnSpPr>
        <p:spPr>
          <a:xfrm flipV="1">
            <a:off x="3318487" y="5800516"/>
            <a:ext cx="0" cy="19510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A56B4730-51AD-4F3D-B853-41FBC2390FAC}"/>
              </a:ext>
            </a:extLst>
          </p:cNvPr>
          <p:cNvSpPr txBox="1"/>
          <p:nvPr/>
        </p:nvSpPr>
        <p:spPr>
          <a:xfrm>
            <a:off x="4289606" y="151733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08A043-166D-40E2-8AC0-35B34E1A7DF2}"/>
              </a:ext>
            </a:extLst>
          </p:cNvPr>
          <p:cNvSpPr txBox="1"/>
          <p:nvPr/>
        </p:nvSpPr>
        <p:spPr>
          <a:xfrm>
            <a:off x="7713031" y="4727438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communication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554F4F0-D512-4F20-AD02-A19712EDE7E1}"/>
              </a:ext>
            </a:extLst>
          </p:cNvPr>
          <p:cNvSpPr txBox="1"/>
          <p:nvPr/>
        </p:nvSpPr>
        <p:spPr>
          <a:xfrm>
            <a:off x="3981315" y="4052157"/>
            <a:ext cx="1096117" cy="32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Input</a:t>
            </a:r>
          </a:p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directions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8E95203-36E2-42C7-939B-0569165CA446}"/>
              </a:ext>
            </a:extLst>
          </p:cNvPr>
          <p:cNvSpPr txBox="1"/>
          <p:nvPr/>
        </p:nvSpPr>
        <p:spPr>
          <a:xfrm>
            <a:off x="6134824" y="278282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A5F1C6A-E9AA-413B-8730-9745CD2C7E3F}"/>
              </a:ext>
            </a:extLst>
          </p:cNvPr>
          <p:cNvSpPr txBox="1"/>
          <p:nvPr/>
        </p:nvSpPr>
        <p:spPr>
          <a:xfrm>
            <a:off x="3390949" y="2876946"/>
            <a:ext cx="915711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readings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EA33A841-3AFD-4268-B55C-2B91A6FB57AA}"/>
              </a:ext>
            </a:extLst>
          </p:cNvPr>
          <p:cNvSpPr/>
          <p:nvPr/>
        </p:nvSpPr>
        <p:spPr>
          <a:xfrm>
            <a:off x="1653281" y="1507721"/>
            <a:ext cx="861393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58210F-039F-46DD-B18E-7BAC52784F60}"/>
              </a:ext>
            </a:extLst>
          </p:cNvPr>
          <p:cNvSpPr txBox="1"/>
          <p:nvPr/>
        </p:nvSpPr>
        <p:spPr>
          <a:xfrm>
            <a:off x="1705492" y="1574867"/>
            <a:ext cx="861393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Camera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B9726257-C8A0-4EC9-9390-8D5DEBB37C63}"/>
              </a:ext>
            </a:extLst>
          </p:cNvPr>
          <p:cNvCxnSpPr>
            <a:cxnSpLocks/>
          </p:cNvCxnSpPr>
          <p:nvPr/>
        </p:nvCxnSpPr>
        <p:spPr>
          <a:xfrm flipH="1">
            <a:off x="2536214" y="1726608"/>
            <a:ext cx="621583" cy="19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75DEB2A6-6207-4DA1-9E13-763D7D1B3988}"/>
              </a:ext>
            </a:extLst>
          </p:cNvPr>
          <p:cNvSpPr txBox="1"/>
          <p:nvPr/>
        </p:nvSpPr>
        <p:spPr>
          <a:xfrm>
            <a:off x="2585629" y="1525296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03C4D13-A5FF-43A2-BC82-D7715FA2FC2D}"/>
              </a:ext>
            </a:extLst>
          </p:cNvPr>
          <p:cNvCxnSpPr>
            <a:cxnSpLocks/>
          </p:cNvCxnSpPr>
          <p:nvPr/>
        </p:nvCxnSpPr>
        <p:spPr>
          <a:xfrm flipH="1">
            <a:off x="2127391" y="1977428"/>
            <a:ext cx="1" cy="7319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BAF6897-591E-42D7-88E0-77473CEE019E}"/>
              </a:ext>
            </a:extLst>
          </p:cNvPr>
          <p:cNvCxnSpPr>
            <a:cxnSpLocks/>
          </p:cNvCxnSpPr>
          <p:nvPr/>
        </p:nvCxnSpPr>
        <p:spPr>
          <a:xfrm>
            <a:off x="2121888" y="2050695"/>
            <a:ext cx="222102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B1BD247-1C05-462E-B5DD-69C2B3703379}"/>
              </a:ext>
            </a:extLst>
          </p:cNvPr>
          <p:cNvCxnSpPr>
            <a:cxnSpLocks/>
          </p:cNvCxnSpPr>
          <p:nvPr/>
        </p:nvCxnSpPr>
        <p:spPr>
          <a:xfrm>
            <a:off x="4342909" y="2050621"/>
            <a:ext cx="0" cy="4378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5FEA286-80D7-4BAE-A5FC-FB639127A931}"/>
              </a:ext>
            </a:extLst>
          </p:cNvPr>
          <p:cNvSpPr txBox="1"/>
          <p:nvPr/>
        </p:nvSpPr>
        <p:spPr>
          <a:xfrm>
            <a:off x="2476333" y="1850707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8ABAB9F-1CEF-44C0-B892-DC3E66C64E0C}"/>
              </a:ext>
            </a:extLst>
          </p:cNvPr>
          <p:cNvSpPr txBox="1"/>
          <p:nvPr/>
        </p:nvSpPr>
        <p:spPr>
          <a:xfrm>
            <a:off x="7785623" y="524841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Mapping data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06B988E-050C-46B3-86F7-20CDD87C32F5}"/>
              </a:ext>
            </a:extLst>
          </p:cNvPr>
          <p:cNvSpPr txBox="1"/>
          <p:nvPr/>
        </p:nvSpPr>
        <p:spPr>
          <a:xfrm>
            <a:off x="5075558" y="579935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Layout view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D6ED92-E615-45D6-8B8F-C731CAB7EFB2}"/>
              </a:ext>
            </a:extLst>
          </p:cNvPr>
          <p:cNvCxnSpPr>
            <a:cxnSpLocks/>
          </p:cNvCxnSpPr>
          <p:nvPr/>
        </p:nvCxnSpPr>
        <p:spPr>
          <a:xfrm>
            <a:off x="8790974" y="4899488"/>
            <a:ext cx="0" cy="5452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E8FEA97C-3A8F-45B5-BD24-20F7D66D87CA}"/>
              </a:ext>
            </a:extLst>
          </p:cNvPr>
          <p:cNvSpPr txBox="1"/>
          <p:nvPr/>
        </p:nvSpPr>
        <p:spPr>
          <a:xfrm>
            <a:off x="2270406" y="2878855"/>
            <a:ext cx="53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IMU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242C273-A9BE-434B-AF13-D93E407089DA}"/>
              </a:ext>
            </a:extLst>
          </p:cNvPr>
          <p:cNvCxnSpPr>
            <a:cxnSpLocks/>
          </p:cNvCxnSpPr>
          <p:nvPr/>
        </p:nvCxnSpPr>
        <p:spPr>
          <a:xfrm flipH="1" flipV="1">
            <a:off x="3154284" y="3524965"/>
            <a:ext cx="295170" cy="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7E86742-266A-4B3A-9A66-66D208F6EFDA}"/>
              </a:ext>
            </a:extLst>
          </p:cNvPr>
          <p:cNvCxnSpPr>
            <a:cxnSpLocks/>
          </p:cNvCxnSpPr>
          <p:nvPr/>
        </p:nvCxnSpPr>
        <p:spPr>
          <a:xfrm>
            <a:off x="3674875" y="1974614"/>
            <a:ext cx="0" cy="2655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384D9B34-78EE-4639-8DAF-E0414DD9C733}"/>
              </a:ext>
            </a:extLst>
          </p:cNvPr>
          <p:cNvCxnSpPr>
            <a:cxnSpLocks/>
          </p:cNvCxnSpPr>
          <p:nvPr/>
        </p:nvCxnSpPr>
        <p:spPr>
          <a:xfrm flipH="1">
            <a:off x="2677897" y="2240149"/>
            <a:ext cx="100072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F720D9A-EB6B-4960-A070-110DBDF0303C}"/>
              </a:ext>
            </a:extLst>
          </p:cNvPr>
          <p:cNvSpPr txBox="1"/>
          <p:nvPr/>
        </p:nvSpPr>
        <p:spPr>
          <a:xfrm>
            <a:off x="3069628" y="205441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AEBFCC4-4093-42F0-9730-3B67C7FD985F}"/>
              </a:ext>
            </a:extLst>
          </p:cNvPr>
          <p:cNvSpPr txBox="1"/>
          <p:nvPr/>
        </p:nvSpPr>
        <p:spPr>
          <a:xfrm>
            <a:off x="1998529" y="3286881"/>
            <a:ext cx="101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Sensor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EBEE470-DA6D-4EFE-94B1-5A1D3A90B8D5}"/>
              </a:ext>
            </a:extLst>
          </p:cNvPr>
          <p:cNvCxnSpPr/>
          <p:nvPr/>
        </p:nvCxnSpPr>
        <p:spPr>
          <a:xfrm rot="16200000" flipH="1">
            <a:off x="4277207" y="3170308"/>
            <a:ext cx="2113748" cy="1982344"/>
          </a:xfrm>
          <a:prstGeom prst="bentConnector3">
            <a:avLst>
              <a:gd name="adj1" fmla="val 4256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77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0" i="0" u="none" strike="noStrike" cap="non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Our Product</a:t>
            </a:r>
            <a:endParaRPr lang="en-US"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67D831-279A-4E0A-B2E0-83298A35A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616" y="1300310"/>
            <a:ext cx="6446768" cy="4736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510FF7-2FD3-4666-8A6C-693F34C86098}"/>
              </a:ext>
            </a:extLst>
          </p:cNvPr>
          <p:cNvSpPr txBox="1"/>
          <p:nvPr/>
        </p:nvSpPr>
        <p:spPr>
          <a:xfrm>
            <a:off x="6003234" y="1464365"/>
            <a:ext cx="173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LIDAR sensor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458BC-720B-43D4-B086-28286093D593}"/>
              </a:ext>
            </a:extLst>
          </p:cNvPr>
          <p:cNvSpPr txBox="1"/>
          <p:nvPr/>
        </p:nvSpPr>
        <p:spPr>
          <a:xfrm>
            <a:off x="6394173" y="2285999"/>
            <a:ext cx="173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Mount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0FEB7-1BB0-44A3-823D-1428BF694413}"/>
              </a:ext>
            </a:extLst>
          </p:cNvPr>
          <p:cNvSpPr txBox="1"/>
          <p:nvPr/>
        </p:nvSpPr>
        <p:spPr>
          <a:xfrm>
            <a:off x="6394173" y="3074059"/>
            <a:ext cx="173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Servos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19127-4726-42B2-B5F3-0127AC1B2B9A}"/>
              </a:ext>
            </a:extLst>
          </p:cNvPr>
          <p:cNvSpPr txBox="1"/>
          <p:nvPr/>
        </p:nvSpPr>
        <p:spPr>
          <a:xfrm>
            <a:off x="1713050" y="3244334"/>
            <a:ext cx="173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Camera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E3545D-E965-4A64-B118-6B3AE9108DBC}"/>
              </a:ext>
            </a:extLst>
          </p:cNvPr>
          <p:cNvSpPr txBox="1"/>
          <p:nvPr/>
        </p:nvSpPr>
        <p:spPr>
          <a:xfrm>
            <a:off x="6831495" y="3852327"/>
            <a:ext cx="173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Lid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707FDC-3FD5-4FA9-A0FC-8B099AF019DB}"/>
              </a:ext>
            </a:extLst>
          </p:cNvPr>
          <p:cNvSpPr txBox="1"/>
          <p:nvPr/>
        </p:nvSpPr>
        <p:spPr>
          <a:xfrm>
            <a:off x="6612834" y="4898873"/>
            <a:ext cx="173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Chassis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45E71B-3ED5-4560-9CDA-D72564BFA251}"/>
              </a:ext>
            </a:extLst>
          </p:cNvPr>
          <p:cNvCxnSpPr>
            <a:stCxn id="3" idx="1"/>
          </p:cNvCxnSpPr>
          <p:nvPr/>
        </p:nvCxnSpPr>
        <p:spPr>
          <a:xfrm flipH="1">
            <a:off x="5135217" y="1649031"/>
            <a:ext cx="8680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456E6A-ECAB-4BFF-BF29-E14233ABAD51}"/>
              </a:ext>
            </a:extLst>
          </p:cNvPr>
          <p:cNvCxnSpPr>
            <a:stCxn id="9" idx="1"/>
          </p:cNvCxnSpPr>
          <p:nvPr/>
        </p:nvCxnSpPr>
        <p:spPr>
          <a:xfrm flipH="1">
            <a:off x="5121965" y="2470665"/>
            <a:ext cx="12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E0F0B7-4E10-4562-8D2F-B43A1819AA06}"/>
              </a:ext>
            </a:extLst>
          </p:cNvPr>
          <p:cNvCxnSpPr/>
          <p:nvPr/>
        </p:nvCxnSpPr>
        <p:spPr>
          <a:xfrm flipH="1">
            <a:off x="4982817" y="3258725"/>
            <a:ext cx="14113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105C65-A476-4805-90DA-C74E28553B49}"/>
              </a:ext>
            </a:extLst>
          </p:cNvPr>
          <p:cNvCxnSpPr/>
          <p:nvPr/>
        </p:nvCxnSpPr>
        <p:spPr>
          <a:xfrm>
            <a:off x="2749826" y="3443391"/>
            <a:ext cx="12523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1BE5D7-E1CE-4797-A1B3-4C3C3AB987AE}"/>
              </a:ext>
            </a:extLst>
          </p:cNvPr>
          <p:cNvCxnSpPr>
            <a:stCxn id="13" idx="1"/>
          </p:cNvCxnSpPr>
          <p:nvPr/>
        </p:nvCxnSpPr>
        <p:spPr>
          <a:xfrm flipH="1">
            <a:off x="6480313" y="4036993"/>
            <a:ext cx="3511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F08A65-E3BA-4E3D-AF39-378813703DC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467064" y="5083539"/>
            <a:ext cx="1457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2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0" i="0" u="none" strike="noStrike" cap="none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Our Product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B888A-35E3-45CF-BED9-AEB7C240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1" y="1308164"/>
            <a:ext cx="8116957" cy="4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241;p35">
            <a:extLst>
              <a:ext uri="{FF2B5EF4-FFF2-40B4-BE49-F238E27FC236}">
                <a16:creationId xmlns:a16="http://schemas.microsoft.com/office/drawing/2014/main" id="{DA680D7F-F1BE-4484-B951-2EB2C2A34BE1}"/>
              </a:ext>
            </a:extLst>
          </p:cNvPr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261A8-3631-4EC6-AA87-024CD538DD32}"/>
              </a:ext>
            </a:extLst>
          </p:cNvPr>
          <p:cNvSpPr txBox="1"/>
          <p:nvPr/>
        </p:nvSpPr>
        <p:spPr>
          <a:xfrm>
            <a:off x="5079087" y="5787506"/>
            <a:ext cx="1103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Layout view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95AFC50-742D-4E27-8B03-5006B0CF0CA2}"/>
              </a:ext>
            </a:extLst>
          </p:cNvPr>
          <p:cNvSpPr/>
          <p:nvPr/>
        </p:nvSpPr>
        <p:spPr>
          <a:xfrm>
            <a:off x="476473" y="1308541"/>
            <a:ext cx="8191053" cy="311535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B74AFD7C-5E38-4A6A-8AD9-DC9EDAA45D55}"/>
              </a:ext>
            </a:extLst>
          </p:cNvPr>
          <p:cNvSpPr/>
          <p:nvPr/>
        </p:nvSpPr>
        <p:spPr>
          <a:xfrm>
            <a:off x="1681284" y="4699705"/>
            <a:ext cx="5949083" cy="134941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6F8363-30F9-4DB8-8296-82676EC45038}"/>
              </a:ext>
            </a:extLst>
          </p:cNvPr>
          <p:cNvSpPr txBox="1"/>
          <p:nvPr/>
        </p:nvSpPr>
        <p:spPr>
          <a:xfrm>
            <a:off x="758673" y="1410024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Mapper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7DD26E8-FFE3-41D9-A3A4-13682B9E5A07}"/>
              </a:ext>
            </a:extLst>
          </p:cNvPr>
          <p:cNvSpPr txBox="1"/>
          <p:nvPr/>
        </p:nvSpPr>
        <p:spPr>
          <a:xfrm>
            <a:off x="1782164" y="4769595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Laptop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F6B80E81-2433-4755-B5F6-0730A8309871}"/>
              </a:ext>
            </a:extLst>
          </p:cNvPr>
          <p:cNvSpPr/>
          <p:nvPr/>
        </p:nvSpPr>
        <p:spPr>
          <a:xfrm>
            <a:off x="5695587" y="5218354"/>
            <a:ext cx="1582549" cy="4239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41F31B-CFC3-4D45-893A-C0B81C004D38}"/>
              </a:ext>
            </a:extLst>
          </p:cNvPr>
          <p:cNvSpPr txBox="1"/>
          <p:nvPr/>
        </p:nvSpPr>
        <p:spPr>
          <a:xfrm>
            <a:off x="5861540" y="5168698"/>
            <a:ext cx="121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SLAM Algorithm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617B2543-ADC1-48E2-BD1C-EFFC0EE23257}"/>
              </a:ext>
            </a:extLst>
          </p:cNvPr>
          <p:cNvSpPr/>
          <p:nvPr/>
        </p:nvSpPr>
        <p:spPr>
          <a:xfrm>
            <a:off x="2573701" y="5038134"/>
            <a:ext cx="2503731" cy="86361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A7E1E9-4C29-47A2-B932-DB759C11A560}"/>
              </a:ext>
            </a:extLst>
          </p:cNvPr>
          <p:cNvSpPr txBox="1"/>
          <p:nvPr/>
        </p:nvSpPr>
        <p:spPr>
          <a:xfrm>
            <a:off x="2649847" y="5060466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9A1A704-E71C-46D8-9007-722F3C4A5B1D}"/>
              </a:ext>
            </a:extLst>
          </p:cNvPr>
          <p:cNvSpPr/>
          <p:nvPr/>
        </p:nvSpPr>
        <p:spPr>
          <a:xfrm>
            <a:off x="2779885" y="5366641"/>
            <a:ext cx="1005917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60DBEA-873E-442B-A71A-C17682DF71D5}"/>
              </a:ext>
            </a:extLst>
          </p:cNvPr>
          <p:cNvSpPr txBox="1"/>
          <p:nvPr/>
        </p:nvSpPr>
        <p:spPr>
          <a:xfrm>
            <a:off x="2955138" y="5405124"/>
            <a:ext cx="7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Display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5E064563-0C12-4F57-B1A2-E19DABB9CAE0}"/>
              </a:ext>
            </a:extLst>
          </p:cNvPr>
          <p:cNvSpPr/>
          <p:nvPr/>
        </p:nvSpPr>
        <p:spPr>
          <a:xfrm>
            <a:off x="3954369" y="5366641"/>
            <a:ext cx="898787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A6BB340-1BA3-41D7-94D6-319306383021}"/>
              </a:ext>
            </a:extLst>
          </p:cNvPr>
          <p:cNvSpPr txBox="1"/>
          <p:nvPr/>
        </p:nvSpPr>
        <p:spPr>
          <a:xfrm>
            <a:off x="3957453" y="5418153"/>
            <a:ext cx="92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6B1F7AC4-742A-4F20-8135-373E4042608B}"/>
              </a:ext>
            </a:extLst>
          </p:cNvPr>
          <p:cNvSpPr/>
          <p:nvPr/>
        </p:nvSpPr>
        <p:spPr>
          <a:xfrm>
            <a:off x="5015209" y="1585540"/>
            <a:ext cx="3370118" cy="25343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4F30064-31C1-4DEA-89D6-C72C64F34B4E}"/>
              </a:ext>
            </a:extLst>
          </p:cNvPr>
          <p:cNvSpPr txBox="1"/>
          <p:nvPr/>
        </p:nvSpPr>
        <p:spPr>
          <a:xfrm>
            <a:off x="5129950" y="1652370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Robot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F480F6F-C036-4582-A959-D671195C4622}"/>
              </a:ext>
            </a:extLst>
          </p:cNvPr>
          <p:cNvSpPr/>
          <p:nvPr/>
        </p:nvSpPr>
        <p:spPr>
          <a:xfrm>
            <a:off x="5258356" y="2983646"/>
            <a:ext cx="2901650" cy="911597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9CFFD40-D027-474E-A379-E3C497934B16}"/>
              </a:ext>
            </a:extLst>
          </p:cNvPr>
          <p:cNvSpPr txBox="1"/>
          <p:nvPr/>
        </p:nvSpPr>
        <p:spPr>
          <a:xfrm>
            <a:off x="5294665" y="2983804"/>
            <a:ext cx="103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Navigation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CCB63935-3557-4344-8730-399DF5FB8501}"/>
              </a:ext>
            </a:extLst>
          </p:cNvPr>
          <p:cNvSpPr/>
          <p:nvPr/>
        </p:nvSpPr>
        <p:spPr>
          <a:xfrm>
            <a:off x="5258356" y="1988335"/>
            <a:ext cx="2901650" cy="853973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D0E81D9-0F5B-469A-9644-85AF7C902818}"/>
              </a:ext>
            </a:extLst>
          </p:cNvPr>
          <p:cNvSpPr txBox="1"/>
          <p:nvPr/>
        </p:nvSpPr>
        <p:spPr>
          <a:xfrm>
            <a:off x="5324756" y="1974614"/>
            <a:ext cx="696645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PCB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F791F7E-45CF-49A6-923E-15B1D08ABC15}"/>
              </a:ext>
            </a:extLst>
          </p:cNvPr>
          <p:cNvSpPr/>
          <p:nvPr/>
        </p:nvSpPr>
        <p:spPr>
          <a:xfrm>
            <a:off x="5445276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3AE24701-C031-4CC8-848E-62408D3607F1}"/>
              </a:ext>
            </a:extLst>
          </p:cNvPr>
          <p:cNvSpPr/>
          <p:nvPr/>
        </p:nvSpPr>
        <p:spPr>
          <a:xfrm>
            <a:off x="6764113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E7308C4-84B9-456F-A1E8-98BF72802506}"/>
              </a:ext>
            </a:extLst>
          </p:cNvPr>
          <p:cNvSpPr txBox="1"/>
          <p:nvPr/>
        </p:nvSpPr>
        <p:spPr>
          <a:xfrm>
            <a:off x="5375335" y="2306108"/>
            <a:ext cx="1355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Microcontroller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F19F294-4370-4400-BC85-1F0F88321960}"/>
              </a:ext>
            </a:extLst>
          </p:cNvPr>
          <p:cNvSpPr txBox="1"/>
          <p:nvPr/>
        </p:nvSpPr>
        <p:spPr>
          <a:xfrm>
            <a:off x="6883534" y="2193804"/>
            <a:ext cx="87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module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EA8072D3-5621-4E41-9D5F-39FE051309F7}"/>
              </a:ext>
            </a:extLst>
          </p:cNvPr>
          <p:cNvSpPr/>
          <p:nvPr/>
        </p:nvSpPr>
        <p:spPr>
          <a:xfrm>
            <a:off x="5445276" y="3334973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8824B92-0130-4CF0-8FF5-A8E036995DD6}"/>
              </a:ext>
            </a:extLst>
          </p:cNvPr>
          <p:cNvSpPr txBox="1"/>
          <p:nvPr/>
        </p:nvSpPr>
        <p:spPr>
          <a:xfrm>
            <a:off x="5673078" y="3391682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Motors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58C829AA-C413-4F13-932D-CB43A9FDE4CF}"/>
              </a:ext>
            </a:extLst>
          </p:cNvPr>
          <p:cNvSpPr/>
          <p:nvPr/>
        </p:nvSpPr>
        <p:spPr>
          <a:xfrm>
            <a:off x="6764113" y="332507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2A4B754-7E1E-47FC-B747-9542EBDC3472}"/>
              </a:ext>
            </a:extLst>
          </p:cNvPr>
          <p:cNvSpPr txBox="1"/>
          <p:nvPr/>
        </p:nvSpPr>
        <p:spPr>
          <a:xfrm>
            <a:off x="6951594" y="3376533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Wheels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85F166E-988B-45C7-BE1F-4780AA5C8E26}"/>
              </a:ext>
            </a:extLst>
          </p:cNvPr>
          <p:cNvSpPr/>
          <p:nvPr/>
        </p:nvSpPr>
        <p:spPr>
          <a:xfrm>
            <a:off x="1143685" y="2086607"/>
            <a:ext cx="3370118" cy="203599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6DD9040-0B9D-4EA5-89E6-C18B799EB97E}"/>
              </a:ext>
            </a:extLst>
          </p:cNvPr>
          <p:cNvSpPr txBox="1"/>
          <p:nvPr/>
        </p:nvSpPr>
        <p:spPr>
          <a:xfrm>
            <a:off x="1301343" y="2137361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System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03B122A-D058-4AE8-A956-A026B522AE68}"/>
              </a:ext>
            </a:extLst>
          </p:cNvPr>
          <p:cNvSpPr/>
          <p:nvPr/>
        </p:nvSpPr>
        <p:spPr>
          <a:xfrm>
            <a:off x="1484725" y="2488483"/>
            <a:ext cx="2803757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DF3BA41-E464-42F9-B0E8-403DBA150D23}"/>
              </a:ext>
            </a:extLst>
          </p:cNvPr>
          <p:cNvSpPr txBox="1"/>
          <p:nvPr/>
        </p:nvSpPr>
        <p:spPr>
          <a:xfrm>
            <a:off x="1593940" y="2505195"/>
            <a:ext cx="66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Servos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71684A38-208C-4357-934A-2DD2B2C1028E}"/>
              </a:ext>
            </a:extLst>
          </p:cNvPr>
          <p:cNvSpPr/>
          <p:nvPr/>
        </p:nvSpPr>
        <p:spPr>
          <a:xfrm>
            <a:off x="1932687" y="282380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815674FB-9AE3-4808-B530-3EF38EBCEFE8}"/>
              </a:ext>
            </a:extLst>
          </p:cNvPr>
          <p:cNvSpPr/>
          <p:nvPr/>
        </p:nvSpPr>
        <p:spPr>
          <a:xfrm>
            <a:off x="1925077" y="3347930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9CDF26FF-7A0B-46A3-B3C8-8D5DD39F1C7D}"/>
              </a:ext>
            </a:extLst>
          </p:cNvPr>
          <p:cNvSpPr/>
          <p:nvPr/>
        </p:nvSpPr>
        <p:spPr>
          <a:xfrm>
            <a:off x="3195285" y="1507721"/>
            <a:ext cx="954179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6FF8D8-E4F6-488F-BCE4-457CCBF64AF7}"/>
              </a:ext>
            </a:extLst>
          </p:cNvPr>
          <p:cNvSpPr txBox="1"/>
          <p:nvPr/>
        </p:nvSpPr>
        <p:spPr>
          <a:xfrm>
            <a:off x="3142281" y="1459474"/>
            <a:ext cx="10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4401C16E-5802-4F37-B522-EEF1C3407BF8}"/>
              </a:ext>
            </a:extLst>
          </p:cNvPr>
          <p:cNvCxnSpPr>
            <a:cxnSpLocks/>
          </p:cNvCxnSpPr>
          <p:nvPr/>
        </p:nvCxnSpPr>
        <p:spPr>
          <a:xfrm>
            <a:off x="4199206" y="1728524"/>
            <a:ext cx="81600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56B68C5-8503-40AF-AC3C-B3CA49594C4B}"/>
              </a:ext>
            </a:extLst>
          </p:cNvPr>
          <p:cNvCxnSpPr>
            <a:cxnSpLocks/>
          </p:cNvCxnSpPr>
          <p:nvPr/>
        </p:nvCxnSpPr>
        <p:spPr>
          <a:xfrm>
            <a:off x="8791444" y="2411914"/>
            <a:ext cx="0" cy="25263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D47BD7DB-6E89-4669-84BA-C0FF97176D5F}"/>
              </a:ext>
            </a:extLst>
          </p:cNvPr>
          <p:cNvCxnSpPr>
            <a:cxnSpLocks/>
          </p:cNvCxnSpPr>
          <p:nvPr/>
        </p:nvCxnSpPr>
        <p:spPr>
          <a:xfrm flipH="1">
            <a:off x="7691806" y="4938286"/>
            <a:ext cx="109963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C2CBEA2-E3F2-4484-828A-9211EC2DADBE}"/>
              </a:ext>
            </a:extLst>
          </p:cNvPr>
          <p:cNvCxnSpPr>
            <a:cxnSpLocks/>
          </p:cNvCxnSpPr>
          <p:nvPr/>
        </p:nvCxnSpPr>
        <p:spPr>
          <a:xfrm flipV="1">
            <a:off x="4642810" y="2154203"/>
            <a:ext cx="0" cy="31371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98427FA-FD94-4406-9DE8-FD14A758AF51}"/>
              </a:ext>
            </a:extLst>
          </p:cNvPr>
          <p:cNvCxnSpPr>
            <a:cxnSpLocks/>
          </p:cNvCxnSpPr>
          <p:nvPr/>
        </p:nvCxnSpPr>
        <p:spPr>
          <a:xfrm>
            <a:off x="4642810" y="2154203"/>
            <a:ext cx="56856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1652DF46-5001-49DC-B8D1-9516F805981F}"/>
              </a:ext>
            </a:extLst>
          </p:cNvPr>
          <p:cNvCxnSpPr>
            <a:cxnSpLocks/>
          </p:cNvCxnSpPr>
          <p:nvPr/>
        </p:nvCxnSpPr>
        <p:spPr>
          <a:xfrm>
            <a:off x="6221856" y="2698735"/>
            <a:ext cx="0" cy="596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A0364F7D-3034-448A-823B-B39B310D7FC0}"/>
              </a:ext>
            </a:extLst>
          </p:cNvPr>
          <p:cNvCxnSpPr/>
          <p:nvPr/>
        </p:nvCxnSpPr>
        <p:spPr>
          <a:xfrm>
            <a:off x="3449453" y="3107337"/>
            <a:ext cx="0" cy="4213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3EE01A3-35C5-4906-94A8-8B051016D9E8}"/>
              </a:ext>
            </a:extLst>
          </p:cNvPr>
          <p:cNvCxnSpPr>
            <a:cxnSpLocks/>
          </p:cNvCxnSpPr>
          <p:nvPr/>
        </p:nvCxnSpPr>
        <p:spPr>
          <a:xfrm>
            <a:off x="3157798" y="3104606"/>
            <a:ext cx="118973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2650349-0946-41ED-864E-DBFB6AD7049B}"/>
              </a:ext>
            </a:extLst>
          </p:cNvPr>
          <p:cNvCxnSpPr/>
          <p:nvPr/>
        </p:nvCxnSpPr>
        <p:spPr>
          <a:xfrm flipV="1">
            <a:off x="4342909" y="2488484"/>
            <a:ext cx="0" cy="6183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E74D923-840F-40E1-8ACF-974F3BEA2DFC}"/>
              </a:ext>
            </a:extLst>
          </p:cNvPr>
          <p:cNvCxnSpPr>
            <a:cxnSpLocks/>
          </p:cNvCxnSpPr>
          <p:nvPr/>
        </p:nvCxnSpPr>
        <p:spPr>
          <a:xfrm>
            <a:off x="4342909" y="2488484"/>
            <a:ext cx="103988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C44E1ECE-B20E-46FF-B148-B8AB1BC4F3CC}"/>
              </a:ext>
            </a:extLst>
          </p:cNvPr>
          <p:cNvCxnSpPr>
            <a:cxnSpLocks/>
          </p:cNvCxnSpPr>
          <p:nvPr/>
        </p:nvCxnSpPr>
        <p:spPr>
          <a:xfrm flipH="1">
            <a:off x="8210386" y="2411914"/>
            <a:ext cx="58105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905E6E59-B729-4224-BD7B-028BD2D63FDA}"/>
              </a:ext>
            </a:extLst>
          </p:cNvPr>
          <p:cNvCxnSpPr/>
          <p:nvPr/>
        </p:nvCxnSpPr>
        <p:spPr>
          <a:xfrm flipH="1">
            <a:off x="7335673" y="5434888"/>
            <a:ext cx="145577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8353D40-D16C-4EB7-A30B-A82ABDA7231F}"/>
              </a:ext>
            </a:extLst>
          </p:cNvPr>
          <p:cNvCxnSpPr>
            <a:cxnSpLocks/>
          </p:cNvCxnSpPr>
          <p:nvPr/>
        </p:nvCxnSpPr>
        <p:spPr>
          <a:xfrm>
            <a:off x="6442218" y="5665790"/>
            <a:ext cx="0" cy="3298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B7ED02A-0D37-4DC9-86C1-44751F914B10}"/>
              </a:ext>
            </a:extLst>
          </p:cNvPr>
          <p:cNvCxnSpPr/>
          <p:nvPr/>
        </p:nvCxnSpPr>
        <p:spPr>
          <a:xfrm flipH="1">
            <a:off x="3318487" y="5995620"/>
            <a:ext cx="312373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4FDA027-FD78-4FAE-ADFE-F5738668735D}"/>
              </a:ext>
            </a:extLst>
          </p:cNvPr>
          <p:cNvCxnSpPr>
            <a:cxnSpLocks/>
          </p:cNvCxnSpPr>
          <p:nvPr/>
        </p:nvCxnSpPr>
        <p:spPr>
          <a:xfrm flipV="1">
            <a:off x="3318487" y="5800516"/>
            <a:ext cx="0" cy="19510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A56B4730-51AD-4F3D-B853-41FBC2390FAC}"/>
              </a:ext>
            </a:extLst>
          </p:cNvPr>
          <p:cNvSpPr txBox="1"/>
          <p:nvPr/>
        </p:nvSpPr>
        <p:spPr>
          <a:xfrm>
            <a:off x="4289606" y="151733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08A043-166D-40E2-8AC0-35B34E1A7DF2}"/>
              </a:ext>
            </a:extLst>
          </p:cNvPr>
          <p:cNvSpPr txBox="1"/>
          <p:nvPr/>
        </p:nvSpPr>
        <p:spPr>
          <a:xfrm>
            <a:off x="7713031" y="4727438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communication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554F4F0-D512-4F20-AD02-A19712EDE7E1}"/>
              </a:ext>
            </a:extLst>
          </p:cNvPr>
          <p:cNvSpPr txBox="1"/>
          <p:nvPr/>
        </p:nvSpPr>
        <p:spPr>
          <a:xfrm>
            <a:off x="3981315" y="4052157"/>
            <a:ext cx="1096117" cy="32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Input</a:t>
            </a:r>
          </a:p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directions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8E95203-36E2-42C7-939B-0569165CA446}"/>
              </a:ext>
            </a:extLst>
          </p:cNvPr>
          <p:cNvSpPr txBox="1"/>
          <p:nvPr/>
        </p:nvSpPr>
        <p:spPr>
          <a:xfrm>
            <a:off x="6134824" y="278282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A5F1C6A-E9AA-413B-8730-9745CD2C7E3F}"/>
              </a:ext>
            </a:extLst>
          </p:cNvPr>
          <p:cNvSpPr txBox="1"/>
          <p:nvPr/>
        </p:nvSpPr>
        <p:spPr>
          <a:xfrm>
            <a:off x="3390949" y="2876946"/>
            <a:ext cx="915711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readings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EA33A841-3AFD-4268-B55C-2B91A6FB57AA}"/>
              </a:ext>
            </a:extLst>
          </p:cNvPr>
          <p:cNvSpPr/>
          <p:nvPr/>
        </p:nvSpPr>
        <p:spPr>
          <a:xfrm>
            <a:off x="1653281" y="1507721"/>
            <a:ext cx="861393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58210F-039F-46DD-B18E-7BAC52784F60}"/>
              </a:ext>
            </a:extLst>
          </p:cNvPr>
          <p:cNvSpPr txBox="1"/>
          <p:nvPr/>
        </p:nvSpPr>
        <p:spPr>
          <a:xfrm>
            <a:off x="1705492" y="1574867"/>
            <a:ext cx="861393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Camera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B9726257-C8A0-4EC9-9390-8D5DEBB37C63}"/>
              </a:ext>
            </a:extLst>
          </p:cNvPr>
          <p:cNvCxnSpPr>
            <a:cxnSpLocks/>
          </p:cNvCxnSpPr>
          <p:nvPr/>
        </p:nvCxnSpPr>
        <p:spPr>
          <a:xfrm flipH="1">
            <a:off x="2536214" y="1726608"/>
            <a:ext cx="621583" cy="19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75DEB2A6-6207-4DA1-9E13-763D7D1B3988}"/>
              </a:ext>
            </a:extLst>
          </p:cNvPr>
          <p:cNvSpPr txBox="1"/>
          <p:nvPr/>
        </p:nvSpPr>
        <p:spPr>
          <a:xfrm>
            <a:off x="2585629" y="1525296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03C4D13-A5FF-43A2-BC82-D7715FA2FC2D}"/>
              </a:ext>
            </a:extLst>
          </p:cNvPr>
          <p:cNvCxnSpPr>
            <a:cxnSpLocks/>
          </p:cNvCxnSpPr>
          <p:nvPr/>
        </p:nvCxnSpPr>
        <p:spPr>
          <a:xfrm flipH="1">
            <a:off x="2127391" y="1977428"/>
            <a:ext cx="1" cy="7319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BAF6897-591E-42D7-88E0-77473CEE019E}"/>
              </a:ext>
            </a:extLst>
          </p:cNvPr>
          <p:cNvCxnSpPr>
            <a:cxnSpLocks/>
          </p:cNvCxnSpPr>
          <p:nvPr/>
        </p:nvCxnSpPr>
        <p:spPr>
          <a:xfrm>
            <a:off x="2121888" y="2050695"/>
            <a:ext cx="222102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B1BD247-1C05-462E-B5DD-69C2B3703379}"/>
              </a:ext>
            </a:extLst>
          </p:cNvPr>
          <p:cNvCxnSpPr>
            <a:cxnSpLocks/>
          </p:cNvCxnSpPr>
          <p:nvPr/>
        </p:nvCxnSpPr>
        <p:spPr>
          <a:xfrm>
            <a:off x="4342909" y="2050621"/>
            <a:ext cx="0" cy="4378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5FEA286-80D7-4BAE-A5FC-FB639127A931}"/>
              </a:ext>
            </a:extLst>
          </p:cNvPr>
          <p:cNvSpPr txBox="1"/>
          <p:nvPr/>
        </p:nvSpPr>
        <p:spPr>
          <a:xfrm>
            <a:off x="2476333" y="1850707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8ABAB9F-1CEF-44C0-B892-DC3E66C64E0C}"/>
              </a:ext>
            </a:extLst>
          </p:cNvPr>
          <p:cNvSpPr txBox="1"/>
          <p:nvPr/>
        </p:nvSpPr>
        <p:spPr>
          <a:xfrm>
            <a:off x="7785623" y="524841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Mapping data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06B988E-050C-46B3-86F7-20CDD87C32F5}"/>
              </a:ext>
            </a:extLst>
          </p:cNvPr>
          <p:cNvSpPr txBox="1"/>
          <p:nvPr/>
        </p:nvSpPr>
        <p:spPr>
          <a:xfrm>
            <a:off x="5075558" y="579935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Layout view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D6ED92-E615-45D6-8B8F-C731CAB7EFB2}"/>
              </a:ext>
            </a:extLst>
          </p:cNvPr>
          <p:cNvCxnSpPr>
            <a:cxnSpLocks/>
          </p:cNvCxnSpPr>
          <p:nvPr/>
        </p:nvCxnSpPr>
        <p:spPr>
          <a:xfrm>
            <a:off x="8790974" y="4899488"/>
            <a:ext cx="0" cy="5452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E8FEA97C-3A8F-45B5-BD24-20F7D66D87CA}"/>
              </a:ext>
            </a:extLst>
          </p:cNvPr>
          <p:cNvSpPr txBox="1"/>
          <p:nvPr/>
        </p:nvSpPr>
        <p:spPr>
          <a:xfrm>
            <a:off x="2270406" y="2878855"/>
            <a:ext cx="53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IMU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242C273-A9BE-434B-AF13-D93E407089DA}"/>
              </a:ext>
            </a:extLst>
          </p:cNvPr>
          <p:cNvCxnSpPr>
            <a:cxnSpLocks/>
          </p:cNvCxnSpPr>
          <p:nvPr/>
        </p:nvCxnSpPr>
        <p:spPr>
          <a:xfrm flipH="1" flipV="1">
            <a:off x="3154284" y="3524965"/>
            <a:ext cx="295170" cy="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7E86742-266A-4B3A-9A66-66D208F6EFDA}"/>
              </a:ext>
            </a:extLst>
          </p:cNvPr>
          <p:cNvCxnSpPr>
            <a:cxnSpLocks/>
          </p:cNvCxnSpPr>
          <p:nvPr/>
        </p:nvCxnSpPr>
        <p:spPr>
          <a:xfrm>
            <a:off x="3674875" y="1974614"/>
            <a:ext cx="0" cy="2655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384D9B34-78EE-4639-8DAF-E0414DD9C733}"/>
              </a:ext>
            </a:extLst>
          </p:cNvPr>
          <p:cNvCxnSpPr>
            <a:cxnSpLocks/>
          </p:cNvCxnSpPr>
          <p:nvPr/>
        </p:nvCxnSpPr>
        <p:spPr>
          <a:xfrm flipH="1">
            <a:off x="2677897" y="2240149"/>
            <a:ext cx="100072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F720D9A-EB6B-4960-A070-110DBDF0303C}"/>
              </a:ext>
            </a:extLst>
          </p:cNvPr>
          <p:cNvSpPr txBox="1"/>
          <p:nvPr/>
        </p:nvSpPr>
        <p:spPr>
          <a:xfrm>
            <a:off x="3069628" y="205441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AEBFCC4-4093-42F0-9730-3B67C7FD985F}"/>
              </a:ext>
            </a:extLst>
          </p:cNvPr>
          <p:cNvSpPr txBox="1"/>
          <p:nvPr/>
        </p:nvSpPr>
        <p:spPr>
          <a:xfrm>
            <a:off x="1998529" y="3286881"/>
            <a:ext cx="101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Sensor</a:t>
            </a:r>
          </a:p>
        </p:txBody>
      </p:sp>
    </p:spTree>
    <p:extLst>
      <p:ext uri="{BB962C8B-B14F-4D97-AF65-F5344CB8AC3E}">
        <p14:creationId xmlns:p14="http://schemas.microsoft.com/office/powerpoint/2010/main" val="1553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 (Robot)</a:t>
            </a:r>
          </a:p>
        </p:txBody>
      </p:sp>
      <p:sp>
        <p:nvSpPr>
          <p:cNvPr id="252" name="Google Shape;252;p36"/>
          <p:cNvSpPr txBox="1"/>
          <p:nvPr/>
        </p:nvSpPr>
        <p:spPr>
          <a:xfrm>
            <a:off x="381000" y="1397000"/>
            <a:ext cx="390525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Two main components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Chassis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Will be cut out from wood, since wood is lightweight and easy to shape.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LIDAR mount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Will be 3D printed, since the dimensions are fairly small and high precision is required.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https://lh4.googleusercontent.com/NEHg0ySC6GPNwaarqaCBZlIcNP3C-bJqNscB5nm9jBSyDuh73ty_GGUnkGBmKA5MbSaeuvbdD0DdMAwv9Fj80jOSX-tQIydM6UkW5WO1u-ZuTizNsp_dJPaOV7QXy4hFWb9VgPyi5PKbp2nnZg">
            <a:extLst>
              <a:ext uri="{FF2B5EF4-FFF2-40B4-BE49-F238E27FC236}">
                <a16:creationId xmlns:a16="http://schemas.microsoft.com/office/drawing/2014/main" id="{BE53540A-B8D0-4E8D-8E9E-9D0CFB3D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61" y="1349375"/>
            <a:ext cx="4827039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FBLEaRLhftIGe1aGrWfzUbj6K3clVqsTegcEB8goY7tL4ZNRV6yAB_jJlc_Fp2iIldLHfe1YIAQAZ3pX3pTysg17hc7bPfBsqstfaQ_QzRmhUB_H40rHlUQdF9ftmMvD047Dt2_oJpIPiI-jCQ">
            <a:extLst>
              <a:ext uri="{FF2B5EF4-FFF2-40B4-BE49-F238E27FC236}">
                <a16:creationId xmlns:a16="http://schemas.microsoft.com/office/drawing/2014/main" id="{6A475C55-3B16-4083-B490-FE21A152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25" y="3879737"/>
            <a:ext cx="3905250" cy="16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241;p35">
            <a:extLst>
              <a:ext uri="{FF2B5EF4-FFF2-40B4-BE49-F238E27FC236}">
                <a16:creationId xmlns:a16="http://schemas.microsoft.com/office/drawing/2014/main" id="{DA680D7F-F1BE-4484-B951-2EB2C2A34BE1}"/>
              </a:ext>
            </a:extLst>
          </p:cNvPr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261A8-3631-4EC6-AA87-024CD538DD32}"/>
              </a:ext>
            </a:extLst>
          </p:cNvPr>
          <p:cNvSpPr txBox="1"/>
          <p:nvPr/>
        </p:nvSpPr>
        <p:spPr>
          <a:xfrm>
            <a:off x="5079087" y="5787506"/>
            <a:ext cx="1103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Layout view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95AFC50-742D-4E27-8B03-5006B0CF0CA2}"/>
              </a:ext>
            </a:extLst>
          </p:cNvPr>
          <p:cNvSpPr/>
          <p:nvPr/>
        </p:nvSpPr>
        <p:spPr>
          <a:xfrm>
            <a:off x="476473" y="1308541"/>
            <a:ext cx="8191053" cy="311535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B74AFD7C-5E38-4A6A-8AD9-DC9EDAA45D55}"/>
              </a:ext>
            </a:extLst>
          </p:cNvPr>
          <p:cNvSpPr/>
          <p:nvPr/>
        </p:nvSpPr>
        <p:spPr>
          <a:xfrm>
            <a:off x="1681284" y="4699705"/>
            <a:ext cx="5949083" cy="134941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6F8363-30F9-4DB8-8296-82676EC45038}"/>
              </a:ext>
            </a:extLst>
          </p:cNvPr>
          <p:cNvSpPr txBox="1"/>
          <p:nvPr/>
        </p:nvSpPr>
        <p:spPr>
          <a:xfrm>
            <a:off x="758673" y="1410024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Mapper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7DD26E8-FFE3-41D9-A3A4-13682B9E5A07}"/>
              </a:ext>
            </a:extLst>
          </p:cNvPr>
          <p:cNvSpPr txBox="1"/>
          <p:nvPr/>
        </p:nvSpPr>
        <p:spPr>
          <a:xfrm>
            <a:off x="1782164" y="4769595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Laptop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F6B80E81-2433-4755-B5F6-0730A8309871}"/>
              </a:ext>
            </a:extLst>
          </p:cNvPr>
          <p:cNvSpPr/>
          <p:nvPr/>
        </p:nvSpPr>
        <p:spPr>
          <a:xfrm>
            <a:off x="5695587" y="5218354"/>
            <a:ext cx="1582549" cy="4239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41F31B-CFC3-4D45-893A-C0B81C004D38}"/>
              </a:ext>
            </a:extLst>
          </p:cNvPr>
          <p:cNvSpPr txBox="1"/>
          <p:nvPr/>
        </p:nvSpPr>
        <p:spPr>
          <a:xfrm>
            <a:off x="5861540" y="5168698"/>
            <a:ext cx="121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SLAM Algorithm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617B2543-ADC1-48E2-BD1C-EFFC0EE23257}"/>
              </a:ext>
            </a:extLst>
          </p:cNvPr>
          <p:cNvSpPr/>
          <p:nvPr/>
        </p:nvSpPr>
        <p:spPr>
          <a:xfrm>
            <a:off x="2573701" y="5038134"/>
            <a:ext cx="2503731" cy="86361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A7E1E9-4C29-47A2-B932-DB759C11A560}"/>
              </a:ext>
            </a:extLst>
          </p:cNvPr>
          <p:cNvSpPr txBox="1"/>
          <p:nvPr/>
        </p:nvSpPr>
        <p:spPr>
          <a:xfrm>
            <a:off x="2649847" y="5060466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9A1A704-E71C-46D8-9007-722F3C4A5B1D}"/>
              </a:ext>
            </a:extLst>
          </p:cNvPr>
          <p:cNvSpPr/>
          <p:nvPr/>
        </p:nvSpPr>
        <p:spPr>
          <a:xfrm>
            <a:off x="2779885" y="5366641"/>
            <a:ext cx="1005917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60DBEA-873E-442B-A71A-C17682DF71D5}"/>
              </a:ext>
            </a:extLst>
          </p:cNvPr>
          <p:cNvSpPr txBox="1"/>
          <p:nvPr/>
        </p:nvSpPr>
        <p:spPr>
          <a:xfrm>
            <a:off x="2955138" y="5405124"/>
            <a:ext cx="7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Display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5E064563-0C12-4F57-B1A2-E19DABB9CAE0}"/>
              </a:ext>
            </a:extLst>
          </p:cNvPr>
          <p:cNvSpPr/>
          <p:nvPr/>
        </p:nvSpPr>
        <p:spPr>
          <a:xfrm>
            <a:off x="3954369" y="5366641"/>
            <a:ext cx="898787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A6BB340-1BA3-41D7-94D6-319306383021}"/>
              </a:ext>
            </a:extLst>
          </p:cNvPr>
          <p:cNvSpPr txBox="1"/>
          <p:nvPr/>
        </p:nvSpPr>
        <p:spPr>
          <a:xfrm>
            <a:off x="3957453" y="5418153"/>
            <a:ext cx="92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6B1F7AC4-742A-4F20-8135-373E4042608B}"/>
              </a:ext>
            </a:extLst>
          </p:cNvPr>
          <p:cNvSpPr/>
          <p:nvPr/>
        </p:nvSpPr>
        <p:spPr>
          <a:xfrm>
            <a:off x="5015209" y="1585540"/>
            <a:ext cx="3370118" cy="25343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4F30064-31C1-4DEA-89D6-C72C64F34B4E}"/>
              </a:ext>
            </a:extLst>
          </p:cNvPr>
          <p:cNvSpPr txBox="1"/>
          <p:nvPr/>
        </p:nvSpPr>
        <p:spPr>
          <a:xfrm>
            <a:off x="5129950" y="1652370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Robot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F480F6F-C036-4582-A959-D671195C4622}"/>
              </a:ext>
            </a:extLst>
          </p:cNvPr>
          <p:cNvSpPr/>
          <p:nvPr/>
        </p:nvSpPr>
        <p:spPr>
          <a:xfrm>
            <a:off x="5258356" y="2983646"/>
            <a:ext cx="2901650" cy="911597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9CFFD40-D027-474E-A379-E3C497934B16}"/>
              </a:ext>
            </a:extLst>
          </p:cNvPr>
          <p:cNvSpPr txBox="1"/>
          <p:nvPr/>
        </p:nvSpPr>
        <p:spPr>
          <a:xfrm>
            <a:off x="5294665" y="2983804"/>
            <a:ext cx="103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Navigation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CCB63935-3557-4344-8730-399DF5FB8501}"/>
              </a:ext>
            </a:extLst>
          </p:cNvPr>
          <p:cNvSpPr/>
          <p:nvPr/>
        </p:nvSpPr>
        <p:spPr>
          <a:xfrm>
            <a:off x="5258356" y="1988335"/>
            <a:ext cx="2901650" cy="853973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D0E81D9-0F5B-469A-9644-85AF7C902818}"/>
              </a:ext>
            </a:extLst>
          </p:cNvPr>
          <p:cNvSpPr txBox="1"/>
          <p:nvPr/>
        </p:nvSpPr>
        <p:spPr>
          <a:xfrm>
            <a:off x="5324756" y="1974614"/>
            <a:ext cx="696645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PCB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F791F7E-45CF-49A6-923E-15B1D08ABC15}"/>
              </a:ext>
            </a:extLst>
          </p:cNvPr>
          <p:cNvSpPr/>
          <p:nvPr/>
        </p:nvSpPr>
        <p:spPr>
          <a:xfrm>
            <a:off x="5445276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3AE24701-C031-4CC8-848E-62408D3607F1}"/>
              </a:ext>
            </a:extLst>
          </p:cNvPr>
          <p:cNvSpPr/>
          <p:nvPr/>
        </p:nvSpPr>
        <p:spPr>
          <a:xfrm>
            <a:off x="6764113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E7308C4-84B9-456F-A1E8-98BF72802506}"/>
              </a:ext>
            </a:extLst>
          </p:cNvPr>
          <p:cNvSpPr txBox="1"/>
          <p:nvPr/>
        </p:nvSpPr>
        <p:spPr>
          <a:xfrm>
            <a:off x="5375335" y="2306108"/>
            <a:ext cx="1355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Microcontroller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F19F294-4370-4400-BC85-1F0F88321960}"/>
              </a:ext>
            </a:extLst>
          </p:cNvPr>
          <p:cNvSpPr txBox="1"/>
          <p:nvPr/>
        </p:nvSpPr>
        <p:spPr>
          <a:xfrm>
            <a:off x="6883534" y="2193804"/>
            <a:ext cx="87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module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EA8072D3-5621-4E41-9D5F-39FE051309F7}"/>
              </a:ext>
            </a:extLst>
          </p:cNvPr>
          <p:cNvSpPr/>
          <p:nvPr/>
        </p:nvSpPr>
        <p:spPr>
          <a:xfrm>
            <a:off x="5445276" y="3334973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8824B92-0130-4CF0-8FF5-A8E036995DD6}"/>
              </a:ext>
            </a:extLst>
          </p:cNvPr>
          <p:cNvSpPr txBox="1"/>
          <p:nvPr/>
        </p:nvSpPr>
        <p:spPr>
          <a:xfrm>
            <a:off x="5673078" y="3391682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Motors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58C829AA-C413-4F13-932D-CB43A9FDE4CF}"/>
              </a:ext>
            </a:extLst>
          </p:cNvPr>
          <p:cNvSpPr/>
          <p:nvPr/>
        </p:nvSpPr>
        <p:spPr>
          <a:xfrm>
            <a:off x="6764113" y="332507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2A4B754-7E1E-47FC-B747-9542EBDC3472}"/>
              </a:ext>
            </a:extLst>
          </p:cNvPr>
          <p:cNvSpPr txBox="1"/>
          <p:nvPr/>
        </p:nvSpPr>
        <p:spPr>
          <a:xfrm>
            <a:off x="6951594" y="3376533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Wheels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85F166E-988B-45C7-BE1F-4780AA5C8E26}"/>
              </a:ext>
            </a:extLst>
          </p:cNvPr>
          <p:cNvSpPr/>
          <p:nvPr/>
        </p:nvSpPr>
        <p:spPr>
          <a:xfrm>
            <a:off x="1143685" y="2086607"/>
            <a:ext cx="3370118" cy="203599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6DD9040-0B9D-4EA5-89E6-C18B799EB97E}"/>
              </a:ext>
            </a:extLst>
          </p:cNvPr>
          <p:cNvSpPr txBox="1"/>
          <p:nvPr/>
        </p:nvSpPr>
        <p:spPr>
          <a:xfrm>
            <a:off x="1301343" y="2137361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System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03B122A-D058-4AE8-A956-A026B522AE68}"/>
              </a:ext>
            </a:extLst>
          </p:cNvPr>
          <p:cNvSpPr/>
          <p:nvPr/>
        </p:nvSpPr>
        <p:spPr>
          <a:xfrm>
            <a:off x="1484725" y="2488483"/>
            <a:ext cx="2803757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DF3BA41-E464-42F9-B0E8-403DBA150D23}"/>
              </a:ext>
            </a:extLst>
          </p:cNvPr>
          <p:cNvSpPr txBox="1"/>
          <p:nvPr/>
        </p:nvSpPr>
        <p:spPr>
          <a:xfrm>
            <a:off x="1593940" y="2505195"/>
            <a:ext cx="66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Servos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71684A38-208C-4357-934A-2DD2B2C1028E}"/>
              </a:ext>
            </a:extLst>
          </p:cNvPr>
          <p:cNvSpPr/>
          <p:nvPr/>
        </p:nvSpPr>
        <p:spPr>
          <a:xfrm>
            <a:off x="1932687" y="282380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815674FB-9AE3-4808-B530-3EF38EBCEFE8}"/>
              </a:ext>
            </a:extLst>
          </p:cNvPr>
          <p:cNvSpPr/>
          <p:nvPr/>
        </p:nvSpPr>
        <p:spPr>
          <a:xfrm>
            <a:off x="1925077" y="3347930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9CDF26FF-7A0B-46A3-B3C8-8D5DD39F1C7D}"/>
              </a:ext>
            </a:extLst>
          </p:cNvPr>
          <p:cNvSpPr/>
          <p:nvPr/>
        </p:nvSpPr>
        <p:spPr>
          <a:xfrm>
            <a:off x="3195285" y="1507721"/>
            <a:ext cx="954179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6FF8D8-E4F6-488F-BCE4-457CCBF64AF7}"/>
              </a:ext>
            </a:extLst>
          </p:cNvPr>
          <p:cNvSpPr txBox="1"/>
          <p:nvPr/>
        </p:nvSpPr>
        <p:spPr>
          <a:xfrm>
            <a:off x="3142281" y="1459474"/>
            <a:ext cx="10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4401C16E-5802-4F37-B522-EEF1C3407BF8}"/>
              </a:ext>
            </a:extLst>
          </p:cNvPr>
          <p:cNvCxnSpPr>
            <a:cxnSpLocks/>
          </p:cNvCxnSpPr>
          <p:nvPr/>
        </p:nvCxnSpPr>
        <p:spPr>
          <a:xfrm>
            <a:off x="4199206" y="1728524"/>
            <a:ext cx="81600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56B68C5-8503-40AF-AC3C-B3CA49594C4B}"/>
              </a:ext>
            </a:extLst>
          </p:cNvPr>
          <p:cNvCxnSpPr>
            <a:cxnSpLocks/>
          </p:cNvCxnSpPr>
          <p:nvPr/>
        </p:nvCxnSpPr>
        <p:spPr>
          <a:xfrm>
            <a:off x="8791444" y="2411914"/>
            <a:ext cx="0" cy="25263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D47BD7DB-6E89-4669-84BA-C0FF97176D5F}"/>
              </a:ext>
            </a:extLst>
          </p:cNvPr>
          <p:cNvCxnSpPr>
            <a:cxnSpLocks/>
          </p:cNvCxnSpPr>
          <p:nvPr/>
        </p:nvCxnSpPr>
        <p:spPr>
          <a:xfrm flipH="1">
            <a:off x="7691806" y="4938286"/>
            <a:ext cx="109963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C2CBEA2-E3F2-4484-828A-9211EC2DADBE}"/>
              </a:ext>
            </a:extLst>
          </p:cNvPr>
          <p:cNvCxnSpPr>
            <a:cxnSpLocks/>
          </p:cNvCxnSpPr>
          <p:nvPr/>
        </p:nvCxnSpPr>
        <p:spPr>
          <a:xfrm flipV="1">
            <a:off x="4642810" y="2154203"/>
            <a:ext cx="0" cy="31371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98427FA-FD94-4406-9DE8-FD14A758AF51}"/>
              </a:ext>
            </a:extLst>
          </p:cNvPr>
          <p:cNvCxnSpPr>
            <a:cxnSpLocks/>
          </p:cNvCxnSpPr>
          <p:nvPr/>
        </p:nvCxnSpPr>
        <p:spPr>
          <a:xfrm>
            <a:off x="4642810" y="2154203"/>
            <a:ext cx="56856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1652DF46-5001-49DC-B8D1-9516F805981F}"/>
              </a:ext>
            </a:extLst>
          </p:cNvPr>
          <p:cNvCxnSpPr>
            <a:cxnSpLocks/>
          </p:cNvCxnSpPr>
          <p:nvPr/>
        </p:nvCxnSpPr>
        <p:spPr>
          <a:xfrm>
            <a:off x="6221856" y="2698735"/>
            <a:ext cx="0" cy="596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A0364F7D-3034-448A-823B-B39B310D7FC0}"/>
              </a:ext>
            </a:extLst>
          </p:cNvPr>
          <p:cNvCxnSpPr/>
          <p:nvPr/>
        </p:nvCxnSpPr>
        <p:spPr>
          <a:xfrm>
            <a:off x="3449453" y="3107337"/>
            <a:ext cx="0" cy="4213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3EE01A3-35C5-4906-94A8-8B051016D9E8}"/>
              </a:ext>
            </a:extLst>
          </p:cNvPr>
          <p:cNvCxnSpPr>
            <a:cxnSpLocks/>
          </p:cNvCxnSpPr>
          <p:nvPr/>
        </p:nvCxnSpPr>
        <p:spPr>
          <a:xfrm>
            <a:off x="3157798" y="3104606"/>
            <a:ext cx="118973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2650349-0946-41ED-864E-DBFB6AD7049B}"/>
              </a:ext>
            </a:extLst>
          </p:cNvPr>
          <p:cNvCxnSpPr/>
          <p:nvPr/>
        </p:nvCxnSpPr>
        <p:spPr>
          <a:xfrm flipV="1">
            <a:off x="4342909" y="2488484"/>
            <a:ext cx="0" cy="6183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E74D923-840F-40E1-8ACF-974F3BEA2DFC}"/>
              </a:ext>
            </a:extLst>
          </p:cNvPr>
          <p:cNvCxnSpPr>
            <a:cxnSpLocks/>
          </p:cNvCxnSpPr>
          <p:nvPr/>
        </p:nvCxnSpPr>
        <p:spPr>
          <a:xfrm>
            <a:off x="4342909" y="2488484"/>
            <a:ext cx="103988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C44E1ECE-B20E-46FF-B148-B8AB1BC4F3CC}"/>
              </a:ext>
            </a:extLst>
          </p:cNvPr>
          <p:cNvCxnSpPr>
            <a:cxnSpLocks/>
          </p:cNvCxnSpPr>
          <p:nvPr/>
        </p:nvCxnSpPr>
        <p:spPr>
          <a:xfrm flipH="1">
            <a:off x="8210386" y="2411914"/>
            <a:ext cx="58105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905E6E59-B729-4224-BD7B-028BD2D63FDA}"/>
              </a:ext>
            </a:extLst>
          </p:cNvPr>
          <p:cNvCxnSpPr/>
          <p:nvPr/>
        </p:nvCxnSpPr>
        <p:spPr>
          <a:xfrm flipH="1">
            <a:off x="7335673" y="5434888"/>
            <a:ext cx="145577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8353D40-D16C-4EB7-A30B-A82ABDA7231F}"/>
              </a:ext>
            </a:extLst>
          </p:cNvPr>
          <p:cNvCxnSpPr>
            <a:cxnSpLocks/>
          </p:cNvCxnSpPr>
          <p:nvPr/>
        </p:nvCxnSpPr>
        <p:spPr>
          <a:xfrm>
            <a:off x="6442218" y="5665790"/>
            <a:ext cx="0" cy="3298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B7ED02A-0D37-4DC9-86C1-44751F914B10}"/>
              </a:ext>
            </a:extLst>
          </p:cNvPr>
          <p:cNvCxnSpPr/>
          <p:nvPr/>
        </p:nvCxnSpPr>
        <p:spPr>
          <a:xfrm flipH="1">
            <a:off x="3318487" y="5995620"/>
            <a:ext cx="312373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4FDA027-FD78-4FAE-ADFE-F5738668735D}"/>
              </a:ext>
            </a:extLst>
          </p:cNvPr>
          <p:cNvCxnSpPr>
            <a:cxnSpLocks/>
          </p:cNvCxnSpPr>
          <p:nvPr/>
        </p:nvCxnSpPr>
        <p:spPr>
          <a:xfrm flipV="1">
            <a:off x="3318487" y="5800516"/>
            <a:ext cx="0" cy="19510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A56B4730-51AD-4F3D-B853-41FBC2390FAC}"/>
              </a:ext>
            </a:extLst>
          </p:cNvPr>
          <p:cNvSpPr txBox="1"/>
          <p:nvPr/>
        </p:nvSpPr>
        <p:spPr>
          <a:xfrm>
            <a:off x="4289606" y="151733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08A043-166D-40E2-8AC0-35B34E1A7DF2}"/>
              </a:ext>
            </a:extLst>
          </p:cNvPr>
          <p:cNvSpPr txBox="1"/>
          <p:nvPr/>
        </p:nvSpPr>
        <p:spPr>
          <a:xfrm>
            <a:off x="7713031" y="4727438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communication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554F4F0-D512-4F20-AD02-A19712EDE7E1}"/>
              </a:ext>
            </a:extLst>
          </p:cNvPr>
          <p:cNvSpPr txBox="1"/>
          <p:nvPr/>
        </p:nvSpPr>
        <p:spPr>
          <a:xfrm>
            <a:off x="3981315" y="4052157"/>
            <a:ext cx="1096117" cy="32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Input</a:t>
            </a:r>
          </a:p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directions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8E95203-36E2-42C7-939B-0569165CA446}"/>
              </a:ext>
            </a:extLst>
          </p:cNvPr>
          <p:cNvSpPr txBox="1"/>
          <p:nvPr/>
        </p:nvSpPr>
        <p:spPr>
          <a:xfrm>
            <a:off x="6134824" y="278282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A5F1C6A-E9AA-413B-8730-9745CD2C7E3F}"/>
              </a:ext>
            </a:extLst>
          </p:cNvPr>
          <p:cNvSpPr txBox="1"/>
          <p:nvPr/>
        </p:nvSpPr>
        <p:spPr>
          <a:xfrm>
            <a:off x="3390949" y="2876946"/>
            <a:ext cx="915711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readings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EA33A841-3AFD-4268-B55C-2B91A6FB57AA}"/>
              </a:ext>
            </a:extLst>
          </p:cNvPr>
          <p:cNvSpPr/>
          <p:nvPr/>
        </p:nvSpPr>
        <p:spPr>
          <a:xfrm>
            <a:off x="1653281" y="1507721"/>
            <a:ext cx="861393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58210F-039F-46DD-B18E-7BAC52784F60}"/>
              </a:ext>
            </a:extLst>
          </p:cNvPr>
          <p:cNvSpPr txBox="1"/>
          <p:nvPr/>
        </p:nvSpPr>
        <p:spPr>
          <a:xfrm>
            <a:off x="1705492" y="1574867"/>
            <a:ext cx="861393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Camera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B9726257-C8A0-4EC9-9390-8D5DEBB37C63}"/>
              </a:ext>
            </a:extLst>
          </p:cNvPr>
          <p:cNvCxnSpPr>
            <a:cxnSpLocks/>
          </p:cNvCxnSpPr>
          <p:nvPr/>
        </p:nvCxnSpPr>
        <p:spPr>
          <a:xfrm flipH="1">
            <a:off x="2536214" y="1726608"/>
            <a:ext cx="621583" cy="19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75DEB2A6-6207-4DA1-9E13-763D7D1B3988}"/>
              </a:ext>
            </a:extLst>
          </p:cNvPr>
          <p:cNvSpPr txBox="1"/>
          <p:nvPr/>
        </p:nvSpPr>
        <p:spPr>
          <a:xfrm>
            <a:off x="2585629" y="1525296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03C4D13-A5FF-43A2-BC82-D7715FA2FC2D}"/>
              </a:ext>
            </a:extLst>
          </p:cNvPr>
          <p:cNvCxnSpPr>
            <a:cxnSpLocks/>
          </p:cNvCxnSpPr>
          <p:nvPr/>
        </p:nvCxnSpPr>
        <p:spPr>
          <a:xfrm flipH="1">
            <a:off x="2127391" y="1977428"/>
            <a:ext cx="1" cy="7319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BAF6897-591E-42D7-88E0-77473CEE019E}"/>
              </a:ext>
            </a:extLst>
          </p:cNvPr>
          <p:cNvCxnSpPr>
            <a:cxnSpLocks/>
          </p:cNvCxnSpPr>
          <p:nvPr/>
        </p:nvCxnSpPr>
        <p:spPr>
          <a:xfrm>
            <a:off x="2121888" y="2050695"/>
            <a:ext cx="222102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B1BD247-1C05-462E-B5DD-69C2B3703379}"/>
              </a:ext>
            </a:extLst>
          </p:cNvPr>
          <p:cNvCxnSpPr>
            <a:cxnSpLocks/>
          </p:cNvCxnSpPr>
          <p:nvPr/>
        </p:nvCxnSpPr>
        <p:spPr>
          <a:xfrm>
            <a:off x="4342909" y="2050621"/>
            <a:ext cx="0" cy="4378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5FEA286-80D7-4BAE-A5FC-FB639127A931}"/>
              </a:ext>
            </a:extLst>
          </p:cNvPr>
          <p:cNvSpPr txBox="1"/>
          <p:nvPr/>
        </p:nvSpPr>
        <p:spPr>
          <a:xfrm>
            <a:off x="2476333" y="1850707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8ABAB9F-1CEF-44C0-B892-DC3E66C64E0C}"/>
              </a:ext>
            </a:extLst>
          </p:cNvPr>
          <p:cNvSpPr txBox="1"/>
          <p:nvPr/>
        </p:nvSpPr>
        <p:spPr>
          <a:xfrm>
            <a:off x="7785623" y="524841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Mapping data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06B988E-050C-46B3-86F7-20CDD87C32F5}"/>
              </a:ext>
            </a:extLst>
          </p:cNvPr>
          <p:cNvSpPr txBox="1"/>
          <p:nvPr/>
        </p:nvSpPr>
        <p:spPr>
          <a:xfrm>
            <a:off x="5075558" y="579935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Layout view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D6ED92-E615-45D6-8B8F-C731CAB7EFB2}"/>
              </a:ext>
            </a:extLst>
          </p:cNvPr>
          <p:cNvCxnSpPr>
            <a:cxnSpLocks/>
          </p:cNvCxnSpPr>
          <p:nvPr/>
        </p:nvCxnSpPr>
        <p:spPr>
          <a:xfrm>
            <a:off x="8790974" y="4899488"/>
            <a:ext cx="0" cy="5452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E8FEA97C-3A8F-45B5-BD24-20F7D66D87CA}"/>
              </a:ext>
            </a:extLst>
          </p:cNvPr>
          <p:cNvSpPr txBox="1"/>
          <p:nvPr/>
        </p:nvSpPr>
        <p:spPr>
          <a:xfrm>
            <a:off x="2270406" y="2878855"/>
            <a:ext cx="53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IMU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242C273-A9BE-434B-AF13-D93E407089DA}"/>
              </a:ext>
            </a:extLst>
          </p:cNvPr>
          <p:cNvCxnSpPr>
            <a:cxnSpLocks/>
          </p:cNvCxnSpPr>
          <p:nvPr/>
        </p:nvCxnSpPr>
        <p:spPr>
          <a:xfrm flipH="1" flipV="1">
            <a:off x="3154284" y="3524965"/>
            <a:ext cx="295170" cy="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7E86742-266A-4B3A-9A66-66D208F6EFDA}"/>
              </a:ext>
            </a:extLst>
          </p:cNvPr>
          <p:cNvCxnSpPr>
            <a:cxnSpLocks/>
          </p:cNvCxnSpPr>
          <p:nvPr/>
        </p:nvCxnSpPr>
        <p:spPr>
          <a:xfrm>
            <a:off x="3674875" y="1974614"/>
            <a:ext cx="0" cy="2655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384D9B34-78EE-4639-8DAF-E0414DD9C733}"/>
              </a:ext>
            </a:extLst>
          </p:cNvPr>
          <p:cNvCxnSpPr>
            <a:cxnSpLocks/>
          </p:cNvCxnSpPr>
          <p:nvPr/>
        </p:nvCxnSpPr>
        <p:spPr>
          <a:xfrm flipH="1">
            <a:off x="2677897" y="2240149"/>
            <a:ext cx="100072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F720D9A-EB6B-4960-A070-110DBDF0303C}"/>
              </a:ext>
            </a:extLst>
          </p:cNvPr>
          <p:cNvSpPr txBox="1"/>
          <p:nvPr/>
        </p:nvSpPr>
        <p:spPr>
          <a:xfrm>
            <a:off x="3069628" y="205441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BE43A4-B411-42F1-8BD4-6C0F439271B9}"/>
              </a:ext>
            </a:extLst>
          </p:cNvPr>
          <p:cNvSpPr txBox="1"/>
          <p:nvPr/>
        </p:nvSpPr>
        <p:spPr>
          <a:xfrm>
            <a:off x="1998529" y="3286881"/>
            <a:ext cx="101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Sensor</a:t>
            </a:r>
          </a:p>
        </p:txBody>
      </p:sp>
    </p:spTree>
    <p:extLst>
      <p:ext uri="{BB962C8B-B14F-4D97-AF65-F5344CB8AC3E}">
        <p14:creationId xmlns:p14="http://schemas.microsoft.com/office/powerpoint/2010/main" val="41861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 (Motor)</a:t>
            </a:r>
          </a:p>
        </p:txBody>
      </p:sp>
      <p:sp>
        <p:nvSpPr>
          <p:cNvPr id="252" name="Google Shape;252;p36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We decided to use the Roomba’s motors in our custom robot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There are two motors that control each wheel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Used an Arduino to code the wheel controls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Motors wired to H bridge that can control both wheels independently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74" name="Picture 2" descr="https://lh5.googleusercontent.com/nQ6dfRcgIasxK6_tkrzBqz4iZL97-Tz587UY-rwFUK5AfaDlaJn81Q1ZYu6iSCXjEnGswTbVAwWRi6soyxjMh1P0uA2ypgLzDTMi_ENEQ08orK499sYzmbcuEO1zSgDJFAZFBScPO6o">
            <a:extLst>
              <a:ext uri="{FF2B5EF4-FFF2-40B4-BE49-F238E27FC236}">
                <a16:creationId xmlns:a16="http://schemas.microsoft.com/office/drawing/2014/main" id="{7D370495-92C0-4C87-94D8-C79CE0D5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8" y="3644900"/>
            <a:ext cx="7340084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3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/>
          <p:nvPr/>
        </p:nvSpPr>
        <p:spPr>
          <a:xfrm>
            <a:off x="5486400" y="2828269"/>
            <a:ext cx="356552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Marcus Le</a:t>
            </a:r>
            <a:endParaRPr lang="en-US" sz="2400" dirty="0"/>
          </a:p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EE</a:t>
            </a:r>
            <a:endParaRPr lang="en-US" sz="2400" dirty="0"/>
          </a:p>
        </p:txBody>
      </p:sp>
      <p:sp>
        <p:nvSpPr>
          <p:cNvPr id="142" name="Google Shape;142;p26"/>
          <p:cNvSpPr/>
          <p:nvPr/>
        </p:nvSpPr>
        <p:spPr>
          <a:xfrm>
            <a:off x="2112336" y="5273767"/>
            <a:ext cx="24384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Bryan Martel</a:t>
            </a:r>
            <a:endParaRPr lang="en-US" sz="2400" dirty="0"/>
          </a:p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CSE</a:t>
            </a:r>
            <a:endParaRPr lang="en-US" sz="2400" dirty="0"/>
          </a:p>
        </p:txBody>
      </p:sp>
      <p:sp>
        <p:nvSpPr>
          <p:cNvPr id="143" name="Google Shape;143;p26"/>
          <p:cNvSpPr/>
          <p:nvPr/>
        </p:nvSpPr>
        <p:spPr>
          <a:xfrm>
            <a:off x="5486400" y="5273767"/>
            <a:ext cx="24384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Derek Sun</a:t>
            </a:r>
            <a:br>
              <a:rPr lang="en-US" sz="24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CSE</a:t>
            </a:r>
            <a:endParaRPr lang="en-US" sz="2400" dirty="0"/>
          </a:p>
        </p:txBody>
      </p:sp>
      <p:sp>
        <p:nvSpPr>
          <p:cNvPr id="144" name="Google Shape;144;p26"/>
          <p:cNvSpPr/>
          <p:nvPr/>
        </p:nvSpPr>
        <p:spPr>
          <a:xfrm>
            <a:off x="2133600" y="2821051"/>
            <a:ext cx="2438400" cy="82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Kelvin Nguyen</a:t>
            </a:r>
            <a:endParaRPr lang="en-US" sz="2400" dirty="0"/>
          </a:p>
          <a:p>
            <a:pPr lvl="0">
              <a:buSzPts val="24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ME</a:t>
            </a:r>
            <a:endParaRPr lang="en-US" sz="2400" dirty="0"/>
          </a:p>
        </p:txBody>
      </p:sp>
      <p:sp>
        <p:nvSpPr>
          <p:cNvPr id="145" name="Google Shape;145;p26"/>
          <p:cNvSpPr/>
          <p:nvPr/>
        </p:nvSpPr>
        <p:spPr>
          <a:xfrm>
            <a:off x="63500" y="-893763"/>
            <a:ext cx="2466975" cy="184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63500" y="-877888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9096375" y="233363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155575" y="103188"/>
            <a:ext cx="184150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414338" y="1581150"/>
            <a:ext cx="185737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Mapper</a:t>
            </a:r>
            <a:endParaRPr dirty="0"/>
          </a:p>
        </p:txBody>
      </p:sp>
      <p:sp>
        <p:nvSpPr>
          <p:cNvPr id="151" name="Google Shape;151;p26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2889250" y="6440488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81C60D-42C9-4045-8DE8-3E946FD7B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92" y="3725143"/>
            <a:ext cx="1197347" cy="1523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BC0230-8510-48CB-82CB-29058327F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020" y="1309688"/>
            <a:ext cx="1197347" cy="15238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24EC31-423E-4B82-827D-A22F5E4BF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992" y="1309688"/>
            <a:ext cx="1197348" cy="1523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34B6AC-A06F-4D38-A6AE-ADA560D91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019" y="3725143"/>
            <a:ext cx="1197347" cy="15238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 (Motor)</a:t>
            </a:r>
          </a:p>
        </p:txBody>
      </p:sp>
      <p:sp>
        <p:nvSpPr>
          <p:cNvPr id="252" name="Google Shape;252;p36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How the wheel works: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Two terminals across the motor,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If terminal A goes to high, (9-18V), and terminal B goes low, (0V), the wheel moves forward, 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If A goes low, and B goes high, the wheel moves backwards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We can control motor speed via: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High voltage across the two terminals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 PWM signal that enables A and B to go high or low </a:t>
            </a:r>
            <a:br>
              <a:rPr lang="en-US" sz="18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(H bridge)</a:t>
            </a: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248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 (Motor)</a:t>
            </a:r>
          </a:p>
        </p:txBody>
      </p:sp>
      <p:sp>
        <p:nvSpPr>
          <p:cNvPr id="252" name="Google Shape;252;p36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We’ll focus on 3 major robot motor movements: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Forward/Backwards: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Both wheels receive the same PWM signal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Terminals of both wheels are the same </a:t>
            </a: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Rotate in place: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Both wheels receive the same PWM signal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Terminals of both wheels are opposite each other</a:t>
            </a:r>
          </a:p>
          <a:p>
            <a:pPr marL="1146175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One wheel moves forward, the other backwards</a:t>
            </a: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Curve left or right: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Terminals of both wheels are the same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Each motor receives a different PWM signal</a:t>
            </a:r>
          </a:p>
        </p:txBody>
      </p:sp>
      <p:pic>
        <p:nvPicPr>
          <p:cNvPr id="4110" name="Picture 14" descr="https://lh3.googleusercontent.com/kMuWVDxKh9hcDToA5rZKtNInN6JlDRIqVkOXx9e1j2azttUsRKi2uMra9AHhPopqelIDBZzZqRK6ZVTwu6YXqShyNMIbk-Evnz4ScuzMJ-091ZjJ_vQNq1_psnufNZ7EO3kPK-NR7gg">
            <a:extLst>
              <a:ext uri="{FF2B5EF4-FFF2-40B4-BE49-F238E27FC236}">
                <a16:creationId xmlns:a16="http://schemas.microsoft.com/office/drawing/2014/main" id="{54FE7346-6998-4BE7-918C-243DFE23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04" y="1229896"/>
            <a:ext cx="2126596" cy="19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lh5.googleusercontent.com/M8JXf2gh0ZEpr2bRqcNiVUO_C-pBseVm2K_MkXH1QZCkG0RRM2s9opCJk4ErCv9qkFTiDmg39CBkjnGFXQ2sROAHpCnw_MjoBqMqk5UyOVJnfBMgluw1_MhU2pqTDFNK1PhVlrOvgNQ">
            <a:extLst>
              <a:ext uri="{FF2B5EF4-FFF2-40B4-BE49-F238E27FC236}">
                <a16:creationId xmlns:a16="http://schemas.microsoft.com/office/drawing/2014/main" id="{02711468-864A-4485-8A6B-5E24AFF4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98" y="2783841"/>
            <a:ext cx="1837890" cy="17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lh4.googleusercontent.com/LsevbRGXDQCe4D8OzO_xih0fX8nWV_6p2MbTxAvEIxrTBvJqvuXbrGxj9zWgDEBLJKHG1fXvReqg3MS5h63wt8EFSOdEEolNCSMdFmw-pp8wNl3yo3Cky6cO_GUEG433XMvZEHdTB70">
            <a:extLst>
              <a:ext uri="{FF2B5EF4-FFF2-40B4-BE49-F238E27FC236}">
                <a16:creationId xmlns:a16="http://schemas.microsoft.com/office/drawing/2014/main" id="{718CC90B-76F6-48D4-822F-96D763AA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04" y="4386140"/>
            <a:ext cx="1882617" cy="16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12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241;p35">
            <a:extLst>
              <a:ext uri="{FF2B5EF4-FFF2-40B4-BE49-F238E27FC236}">
                <a16:creationId xmlns:a16="http://schemas.microsoft.com/office/drawing/2014/main" id="{DA680D7F-F1BE-4484-B951-2EB2C2A34BE1}"/>
              </a:ext>
            </a:extLst>
          </p:cNvPr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261A8-3631-4EC6-AA87-024CD538DD32}"/>
              </a:ext>
            </a:extLst>
          </p:cNvPr>
          <p:cNvSpPr txBox="1"/>
          <p:nvPr/>
        </p:nvSpPr>
        <p:spPr>
          <a:xfrm>
            <a:off x="5079087" y="5787506"/>
            <a:ext cx="1103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Layout view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95AFC50-742D-4E27-8B03-5006B0CF0CA2}"/>
              </a:ext>
            </a:extLst>
          </p:cNvPr>
          <p:cNvSpPr/>
          <p:nvPr/>
        </p:nvSpPr>
        <p:spPr>
          <a:xfrm>
            <a:off x="476473" y="1308541"/>
            <a:ext cx="8191053" cy="311535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B74AFD7C-5E38-4A6A-8AD9-DC9EDAA45D55}"/>
              </a:ext>
            </a:extLst>
          </p:cNvPr>
          <p:cNvSpPr/>
          <p:nvPr/>
        </p:nvSpPr>
        <p:spPr>
          <a:xfrm>
            <a:off x="1681284" y="4699705"/>
            <a:ext cx="5949083" cy="134941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6F8363-30F9-4DB8-8296-82676EC45038}"/>
              </a:ext>
            </a:extLst>
          </p:cNvPr>
          <p:cNvSpPr txBox="1"/>
          <p:nvPr/>
        </p:nvSpPr>
        <p:spPr>
          <a:xfrm>
            <a:off x="758673" y="1410024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Mapper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7DD26E8-FFE3-41D9-A3A4-13682B9E5A07}"/>
              </a:ext>
            </a:extLst>
          </p:cNvPr>
          <p:cNvSpPr txBox="1"/>
          <p:nvPr/>
        </p:nvSpPr>
        <p:spPr>
          <a:xfrm>
            <a:off x="1782164" y="4769595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Laptop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F6B80E81-2433-4755-B5F6-0730A8309871}"/>
              </a:ext>
            </a:extLst>
          </p:cNvPr>
          <p:cNvSpPr/>
          <p:nvPr/>
        </p:nvSpPr>
        <p:spPr>
          <a:xfrm>
            <a:off x="5695587" y="5218354"/>
            <a:ext cx="1582549" cy="4239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41F31B-CFC3-4D45-893A-C0B81C004D38}"/>
              </a:ext>
            </a:extLst>
          </p:cNvPr>
          <p:cNvSpPr txBox="1"/>
          <p:nvPr/>
        </p:nvSpPr>
        <p:spPr>
          <a:xfrm>
            <a:off x="5861540" y="5168698"/>
            <a:ext cx="121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SLAM Algorithm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617B2543-ADC1-48E2-BD1C-EFFC0EE23257}"/>
              </a:ext>
            </a:extLst>
          </p:cNvPr>
          <p:cNvSpPr/>
          <p:nvPr/>
        </p:nvSpPr>
        <p:spPr>
          <a:xfrm>
            <a:off x="2573701" y="5038134"/>
            <a:ext cx="2503731" cy="86361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A7E1E9-4C29-47A2-B932-DB759C11A560}"/>
              </a:ext>
            </a:extLst>
          </p:cNvPr>
          <p:cNvSpPr txBox="1"/>
          <p:nvPr/>
        </p:nvSpPr>
        <p:spPr>
          <a:xfrm>
            <a:off x="2649847" y="5060466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9A1A704-E71C-46D8-9007-722F3C4A5B1D}"/>
              </a:ext>
            </a:extLst>
          </p:cNvPr>
          <p:cNvSpPr/>
          <p:nvPr/>
        </p:nvSpPr>
        <p:spPr>
          <a:xfrm>
            <a:off x="2779885" y="5366641"/>
            <a:ext cx="1005917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60DBEA-873E-442B-A71A-C17682DF71D5}"/>
              </a:ext>
            </a:extLst>
          </p:cNvPr>
          <p:cNvSpPr txBox="1"/>
          <p:nvPr/>
        </p:nvSpPr>
        <p:spPr>
          <a:xfrm>
            <a:off x="2955138" y="5405124"/>
            <a:ext cx="7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Display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5E064563-0C12-4F57-B1A2-E19DABB9CAE0}"/>
              </a:ext>
            </a:extLst>
          </p:cNvPr>
          <p:cNvSpPr/>
          <p:nvPr/>
        </p:nvSpPr>
        <p:spPr>
          <a:xfrm>
            <a:off x="3954369" y="5366641"/>
            <a:ext cx="898787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A6BB340-1BA3-41D7-94D6-319306383021}"/>
              </a:ext>
            </a:extLst>
          </p:cNvPr>
          <p:cNvSpPr txBox="1"/>
          <p:nvPr/>
        </p:nvSpPr>
        <p:spPr>
          <a:xfrm>
            <a:off x="3957453" y="5418153"/>
            <a:ext cx="92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6B1F7AC4-742A-4F20-8135-373E4042608B}"/>
              </a:ext>
            </a:extLst>
          </p:cNvPr>
          <p:cNvSpPr/>
          <p:nvPr/>
        </p:nvSpPr>
        <p:spPr>
          <a:xfrm>
            <a:off x="5015209" y="1585540"/>
            <a:ext cx="3370118" cy="25343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4F30064-31C1-4DEA-89D6-C72C64F34B4E}"/>
              </a:ext>
            </a:extLst>
          </p:cNvPr>
          <p:cNvSpPr txBox="1"/>
          <p:nvPr/>
        </p:nvSpPr>
        <p:spPr>
          <a:xfrm>
            <a:off x="5129950" y="1652370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Robot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F480F6F-C036-4582-A959-D671195C4622}"/>
              </a:ext>
            </a:extLst>
          </p:cNvPr>
          <p:cNvSpPr/>
          <p:nvPr/>
        </p:nvSpPr>
        <p:spPr>
          <a:xfrm>
            <a:off x="5258356" y="2983646"/>
            <a:ext cx="2901650" cy="911597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9CFFD40-D027-474E-A379-E3C497934B16}"/>
              </a:ext>
            </a:extLst>
          </p:cNvPr>
          <p:cNvSpPr txBox="1"/>
          <p:nvPr/>
        </p:nvSpPr>
        <p:spPr>
          <a:xfrm>
            <a:off x="5294665" y="2983804"/>
            <a:ext cx="103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Navigation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CCB63935-3557-4344-8730-399DF5FB8501}"/>
              </a:ext>
            </a:extLst>
          </p:cNvPr>
          <p:cNvSpPr/>
          <p:nvPr/>
        </p:nvSpPr>
        <p:spPr>
          <a:xfrm>
            <a:off x="5258356" y="1988335"/>
            <a:ext cx="2901650" cy="853973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D0E81D9-0F5B-469A-9644-85AF7C902818}"/>
              </a:ext>
            </a:extLst>
          </p:cNvPr>
          <p:cNvSpPr txBox="1"/>
          <p:nvPr/>
        </p:nvSpPr>
        <p:spPr>
          <a:xfrm>
            <a:off x="5324756" y="1974614"/>
            <a:ext cx="696645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PCB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F791F7E-45CF-49A6-923E-15B1D08ABC15}"/>
              </a:ext>
            </a:extLst>
          </p:cNvPr>
          <p:cNvSpPr/>
          <p:nvPr/>
        </p:nvSpPr>
        <p:spPr>
          <a:xfrm>
            <a:off x="5445276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3AE24701-C031-4CC8-848E-62408D3607F1}"/>
              </a:ext>
            </a:extLst>
          </p:cNvPr>
          <p:cNvSpPr/>
          <p:nvPr/>
        </p:nvSpPr>
        <p:spPr>
          <a:xfrm>
            <a:off x="6764113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E7308C4-84B9-456F-A1E8-98BF72802506}"/>
              </a:ext>
            </a:extLst>
          </p:cNvPr>
          <p:cNvSpPr txBox="1"/>
          <p:nvPr/>
        </p:nvSpPr>
        <p:spPr>
          <a:xfrm>
            <a:off x="5375335" y="2306108"/>
            <a:ext cx="1355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Microcontroller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F19F294-4370-4400-BC85-1F0F88321960}"/>
              </a:ext>
            </a:extLst>
          </p:cNvPr>
          <p:cNvSpPr txBox="1"/>
          <p:nvPr/>
        </p:nvSpPr>
        <p:spPr>
          <a:xfrm>
            <a:off x="6883534" y="2193804"/>
            <a:ext cx="87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module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EA8072D3-5621-4E41-9D5F-39FE051309F7}"/>
              </a:ext>
            </a:extLst>
          </p:cNvPr>
          <p:cNvSpPr/>
          <p:nvPr/>
        </p:nvSpPr>
        <p:spPr>
          <a:xfrm>
            <a:off x="5445276" y="3334973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8824B92-0130-4CF0-8FF5-A8E036995DD6}"/>
              </a:ext>
            </a:extLst>
          </p:cNvPr>
          <p:cNvSpPr txBox="1"/>
          <p:nvPr/>
        </p:nvSpPr>
        <p:spPr>
          <a:xfrm>
            <a:off x="5673078" y="3391682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Motors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58C829AA-C413-4F13-932D-CB43A9FDE4CF}"/>
              </a:ext>
            </a:extLst>
          </p:cNvPr>
          <p:cNvSpPr/>
          <p:nvPr/>
        </p:nvSpPr>
        <p:spPr>
          <a:xfrm>
            <a:off x="6764113" y="332507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2A4B754-7E1E-47FC-B747-9542EBDC3472}"/>
              </a:ext>
            </a:extLst>
          </p:cNvPr>
          <p:cNvSpPr txBox="1"/>
          <p:nvPr/>
        </p:nvSpPr>
        <p:spPr>
          <a:xfrm>
            <a:off x="6951594" y="3376533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Wheels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85F166E-988B-45C7-BE1F-4780AA5C8E26}"/>
              </a:ext>
            </a:extLst>
          </p:cNvPr>
          <p:cNvSpPr/>
          <p:nvPr/>
        </p:nvSpPr>
        <p:spPr>
          <a:xfrm>
            <a:off x="1143685" y="2086607"/>
            <a:ext cx="3370118" cy="203599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6DD9040-0B9D-4EA5-89E6-C18B799EB97E}"/>
              </a:ext>
            </a:extLst>
          </p:cNvPr>
          <p:cNvSpPr txBox="1"/>
          <p:nvPr/>
        </p:nvSpPr>
        <p:spPr>
          <a:xfrm>
            <a:off x="1301343" y="2137361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System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03B122A-D058-4AE8-A956-A026B522AE68}"/>
              </a:ext>
            </a:extLst>
          </p:cNvPr>
          <p:cNvSpPr/>
          <p:nvPr/>
        </p:nvSpPr>
        <p:spPr>
          <a:xfrm>
            <a:off x="1484725" y="2488483"/>
            <a:ext cx="2803757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DF3BA41-E464-42F9-B0E8-403DBA150D23}"/>
              </a:ext>
            </a:extLst>
          </p:cNvPr>
          <p:cNvSpPr txBox="1"/>
          <p:nvPr/>
        </p:nvSpPr>
        <p:spPr>
          <a:xfrm>
            <a:off x="1593940" y="2505195"/>
            <a:ext cx="66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Servos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71684A38-208C-4357-934A-2DD2B2C1028E}"/>
              </a:ext>
            </a:extLst>
          </p:cNvPr>
          <p:cNvSpPr/>
          <p:nvPr/>
        </p:nvSpPr>
        <p:spPr>
          <a:xfrm>
            <a:off x="1932687" y="282380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815674FB-9AE3-4808-B530-3EF38EBCEFE8}"/>
              </a:ext>
            </a:extLst>
          </p:cNvPr>
          <p:cNvSpPr/>
          <p:nvPr/>
        </p:nvSpPr>
        <p:spPr>
          <a:xfrm>
            <a:off x="1925077" y="3347930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55867D53-1ED9-41DA-A12E-AF7756F093FE}"/>
              </a:ext>
            </a:extLst>
          </p:cNvPr>
          <p:cNvSpPr txBox="1"/>
          <p:nvPr/>
        </p:nvSpPr>
        <p:spPr>
          <a:xfrm>
            <a:off x="1998529" y="3286881"/>
            <a:ext cx="101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Sensor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9CDF26FF-7A0B-46A3-B3C8-8D5DD39F1C7D}"/>
              </a:ext>
            </a:extLst>
          </p:cNvPr>
          <p:cNvSpPr/>
          <p:nvPr/>
        </p:nvSpPr>
        <p:spPr>
          <a:xfrm>
            <a:off x="3195285" y="1507721"/>
            <a:ext cx="954179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6FF8D8-E4F6-488F-BCE4-457CCBF64AF7}"/>
              </a:ext>
            </a:extLst>
          </p:cNvPr>
          <p:cNvSpPr txBox="1"/>
          <p:nvPr/>
        </p:nvSpPr>
        <p:spPr>
          <a:xfrm>
            <a:off x="3142281" y="1459474"/>
            <a:ext cx="10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4401C16E-5802-4F37-B522-EEF1C3407BF8}"/>
              </a:ext>
            </a:extLst>
          </p:cNvPr>
          <p:cNvCxnSpPr>
            <a:cxnSpLocks/>
          </p:cNvCxnSpPr>
          <p:nvPr/>
        </p:nvCxnSpPr>
        <p:spPr>
          <a:xfrm>
            <a:off x="4199206" y="1728524"/>
            <a:ext cx="81600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56B68C5-8503-40AF-AC3C-B3CA49594C4B}"/>
              </a:ext>
            </a:extLst>
          </p:cNvPr>
          <p:cNvCxnSpPr>
            <a:cxnSpLocks/>
          </p:cNvCxnSpPr>
          <p:nvPr/>
        </p:nvCxnSpPr>
        <p:spPr>
          <a:xfrm>
            <a:off x="8791444" y="2411914"/>
            <a:ext cx="0" cy="25263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D47BD7DB-6E89-4669-84BA-C0FF97176D5F}"/>
              </a:ext>
            </a:extLst>
          </p:cNvPr>
          <p:cNvCxnSpPr>
            <a:cxnSpLocks/>
          </p:cNvCxnSpPr>
          <p:nvPr/>
        </p:nvCxnSpPr>
        <p:spPr>
          <a:xfrm flipH="1">
            <a:off x="7691806" y="4938286"/>
            <a:ext cx="109963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C2CBEA2-E3F2-4484-828A-9211EC2DADBE}"/>
              </a:ext>
            </a:extLst>
          </p:cNvPr>
          <p:cNvCxnSpPr>
            <a:cxnSpLocks/>
          </p:cNvCxnSpPr>
          <p:nvPr/>
        </p:nvCxnSpPr>
        <p:spPr>
          <a:xfrm flipV="1">
            <a:off x="4642810" y="2154203"/>
            <a:ext cx="0" cy="31371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98427FA-FD94-4406-9DE8-FD14A758AF51}"/>
              </a:ext>
            </a:extLst>
          </p:cNvPr>
          <p:cNvCxnSpPr>
            <a:cxnSpLocks/>
          </p:cNvCxnSpPr>
          <p:nvPr/>
        </p:nvCxnSpPr>
        <p:spPr>
          <a:xfrm>
            <a:off x="4642810" y="2154203"/>
            <a:ext cx="56856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1652DF46-5001-49DC-B8D1-9516F805981F}"/>
              </a:ext>
            </a:extLst>
          </p:cNvPr>
          <p:cNvCxnSpPr>
            <a:cxnSpLocks/>
          </p:cNvCxnSpPr>
          <p:nvPr/>
        </p:nvCxnSpPr>
        <p:spPr>
          <a:xfrm>
            <a:off x="6221856" y="2698735"/>
            <a:ext cx="0" cy="596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A0364F7D-3034-448A-823B-B39B310D7FC0}"/>
              </a:ext>
            </a:extLst>
          </p:cNvPr>
          <p:cNvCxnSpPr/>
          <p:nvPr/>
        </p:nvCxnSpPr>
        <p:spPr>
          <a:xfrm>
            <a:off x="3449453" y="3107337"/>
            <a:ext cx="0" cy="4213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3EE01A3-35C5-4906-94A8-8B051016D9E8}"/>
              </a:ext>
            </a:extLst>
          </p:cNvPr>
          <p:cNvCxnSpPr>
            <a:cxnSpLocks/>
          </p:cNvCxnSpPr>
          <p:nvPr/>
        </p:nvCxnSpPr>
        <p:spPr>
          <a:xfrm>
            <a:off x="3157798" y="3104606"/>
            <a:ext cx="118973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2650349-0946-41ED-864E-DBFB6AD7049B}"/>
              </a:ext>
            </a:extLst>
          </p:cNvPr>
          <p:cNvCxnSpPr/>
          <p:nvPr/>
        </p:nvCxnSpPr>
        <p:spPr>
          <a:xfrm flipV="1">
            <a:off x="4342909" y="2488484"/>
            <a:ext cx="0" cy="6183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E74D923-840F-40E1-8ACF-974F3BEA2DFC}"/>
              </a:ext>
            </a:extLst>
          </p:cNvPr>
          <p:cNvCxnSpPr>
            <a:cxnSpLocks/>
          </p:cNvCxnSpPr>
          <p:nvPr/>
        </p:nvCxnSpPr>
        <p:spPr>
          <a:xfrm>
            <a:off x="4342909" y="2488484"/>
            <a:ext cx="103988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C44E1ECE-B20E-46FF-B148-B8AB1BC4F3CC}"/>
              </a:ext>
            </a:extLst>
          </p:cNvPr>
          <p:cNvCxnSpPr>
            <a:cxnSpLocks/>
          </p:cNvCxnSpPr>
          <p:nvPr/>
        </p:nvCxnSpPr>
        <p:spPr>
          <a:xfrm flipH="1">
            <a:off x="8210386" y="2411914"/>
            <a:ext cx="58105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905E6E59-B729-4224-BD7B-028BD2D63FDA}"/>
              </a:ext>
            </a:extLst>
          </p:cNvPr>
          <p:cNvCxnSpPr/>
          <p:nvPr/>
        </p:nvCxnSpPr>
        <p:spPr>
          <a:xfrm flipH="1">
            <a:off x="7335673" y="5434888"/>
            <a:ext cx="145577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8353D40-D16C-4EB7-A30B-A82ABDA7231F}"/>
              </a:ext>
            </a:extLst>
          </p:cNvPr>
          <p:cNvCxnSpPr>
            <a:cxnSpLocks/>
          </p:cNvCxnSpPr>
          <p:nvPr/>
        </p:nvCxnSpPr>
        <p:spPr>
          <a:xfrm>
            <a:off x="6442218" y="5665790"/>
            <a:ext cx="0" cy="3298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B7ED02A-0D37-4DC9-86C1-44751F914B10}"/>
              </a:ext>
            </a:extLst>
          </p:cNvPr>
          <p:cNvCxnSpPr/>
          <p:nvPr/>
        </p:nvCxnSpPr>
        <p:spPr>
          <a:xfrm flipH="1">
            <a:off x="3318487" y="5995620"/>
            <a:ext cx="312373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4FDA027-FD78-4FAE-ADFE-F5738668735D}"/>
              </a:ext>
            </a:extLst>
          </p:cNvPr>
          <p:cNvCxnSpPr>
            <a:cxnSpLocks/>
          </p:cNvCxnSpPr>
          <p:nvPr/>
        </p:nvCxnSpPr>
        <p:spPr>
          <a:xfrm flipV="1">
            <a:off x="3318487" y="5800516"/>
            <a:ext cx="0" cy="19510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A56B4730-51AD-4F3D-B853-41FBC2390FAC}"/>
              </a:ext>
            </a:extLst>
          </p:cNvPr>
          <p:cNvSpPr txBox="1"/>
          <p:nvPr/>
        </p:nvSpPr>
        <p:spPr>
          <a:xfrm>
            <a:off x="4289606" y="151733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08A043-166D-40E2-8AC0-35B34E1A7DF2}"/>
              </a:ext>
            </a:extLst>
          </p:cNvPr>
          <p:cNvSpPr txBox="1"/>
          <p:nvPr/>
        </p:nvSpPr>
        <p:spPr>
          <a:xfrm>
            <a:off x="7713031" y="4727438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communication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554F4F0-D512-4F20-AD02-A19712EDE7E1}"/>
              </a:ext>
            </a:extLst>
          </p:cNvPr>
          <p:cNvSpPr txBox="1"/>
          <p:nvPr/>
        </p:nvSpPr>
        <p:spPr>
          <a:xfrm>
            <a:off x="3981315" y="4052157"/>
            <a:ext cx="1096117" cy="32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Input</a:t>
            </a:r>
          </a:p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directions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8E95203-36E2-42C7-939B-0569165CA446}"/>
              </a:ext>
            </a:extLst>
          </p:cNvPr>
          <p:cNvSpPr txBox="1"/>
          <p:nvPr/>
        </p:nvSpPr>
        <p:spPr>
          <a:xfrm>
            <a:off x="6134824" y="278282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A5F1C6A-E9AA-413B-8730-9745CD2C7E3F}"/>
              </a:ext>
            </a:extLst>
          </p:cNvPr>
          <p:cNvSpPr txBox="1"/>
          <p:nvPr/>
        </p:nvSpPr>
        <p:spPr>
          <a:xfrm>
            <a:off x="3390949" y="2876946"/>
            <a:ext cx="915711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readings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EA33A841-3AFD-4268-B55C-2B91A6FB57AA}"/>
              </a:ext>
            </a:extLst>
          </p:cNvPr>
          <p:cNvSpPr/>
          <p:nvPr/>
        </p:nvSpPr>
        <p:spPr>
          <a:xfrm>
            <a:off x="1653281" y="1507721"/>
            <a:ext cx="861393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58210F-039F-46DD-B18E-7BAC52784F60}"/>
              </a:ext>
            </a:extLst>
          </p:cNvPr>
          <p:cNvSpPr txBox="1"/>
          <p:nvPr/>
        </p:nvSpPr>
        <p:spPr>
          <a:xfrm>
            <a:off x="1705492" y="1574867"/>
            <a:ext cx="861393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Camera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B9726257-C8A0-4EC9-9390-8D5DEBB37C63}"/>
              </a:ext>
            </a:extLst>
          </p:cNvPr>
          <p:cNvCxnSpPr>
            <a:cxnSpLocks/>
          </p:cNvCxnSpPr>
          <p:nvPr/>
        </p:nvCxnSpPr>
        <p:spPr>
          <a:xfrm flipH="1">
            <a:off x="2536214" y="1726608"/>
            <a:ext cx="621583" cy="19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75DEB2A6-6207-4DA1-9E13-763D7D1B3988}"/>
              </a:ext>
            </a:extLst>
          </p:cNvPr>
          <p:cNvSpPr txBox="1"/>
          <p:nvPr/>
        </p:nvSpPr>
        <p:spPr>
          <a:xfrm>
            <a:off x="2585629" y="1525296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03C4D13-A5FF-43A2-BC82-D7715FA2FC2D}"/>
              </a:ext>
            </a:extLst>
          </p:cNvPr>
          <p:cNvCxnSpPr>
            <a:cxnSpLocks/>
          </p:cNvCxnSpPr>
          <p:nvPr/>
        </p:nvCxnSpPr>
        <p:spPr>
          <a:xfrm flipH="1">
            <a:off x="2127391" y="1977428"/>
            <a:ext cx="1" cy="7319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BAF6897-591E-42D7-88E0-77473CEE019E}"/>
              </a:ext>
            </a:extLst>
          </p:cNvPr>
          <p:cNvCxnSpPr>
            <a:cxnSpLocks/>
          </p:cNvCxnSpPr>
          <p:nvPr/>
        </p:nvCxnSpPr>
        <p:spPr>
          <a:xfrm>
            <a:off x="2121888" y="2050695"/>
            <a:ext cx="222102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B1BD247-1C05-462E-B5DD-69C2B3703379}"/>
              </a:ext>
            </a:extLst>
          </p:cNvPr>
          <p:cNvCxnSpPr>
            <a:cxnSpLocks/>
          </p:cNvCxnSpPr>
          <p:nvPr/>
        </p:nvCxnSpPr>
        <p:spPr>
          <a:xfrm>
            <a:off x="4342909" y="2050621"/>
            <a:ext cx="0" cy="4378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5FEA286-80D7-4BAE-A5FC-FB639127A931}"/>
              </a:ext>
            </a:extLst>
          </p:cNvPr>
          <p:cNvSpPr txBox="1"/>
          <p:nvPr/>
        </p:nvSpPr>
        <p:spPr>
          <a:xfrm>
            <a:off x="2476333" y="1850707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8ABAB9F-1CEF-44C0-B892-DC3E66C64E0C}"/>
              </a:ext>
            </a:extLst>
          </p:cNvPr>
          <p:cNvSpPr txBox="1"/>
          <p:nvPr/>
        </p:nvSpPr>
        <p:spPr>
          <a:xfrm>
            <a:off x="7785623" y="524841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Mapping data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06B988E-050C-46B3-86F7-20CDD87C32F5}"/>
              </a:ext>
            </a:extLst>
          </p:cNvPr>
          <p:cNvSpPr txBox="1"/>
          <p:nvPr/>
        </p:nvSpPr>
        <p:spPr>
          <a:xfrm>
            <a:off x="5075558" y="579935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Layout view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D6ED92-E615-45D6-8B8F-C731CAB7EFB2}"/>
              </a:ext>
            </a:extLst>
          </p:cNvPr>
          <p:cNvCxnSpPr>
            <a:cxnSpLocks/>
          </p:cNvCxnSpPr>
          <p:nvPr/>
        </p:nvCxnSpPr>
        <p:spPr>
          <a:xfrm>
            <a:off x="8790974" y="4899488"/>
            <a:ext cx="0" cy="5452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E8FEA97C-3A8F-45B5-BD24-20F7D66D87CA}"/>
              </a:ext>
            </a:extLst>
          </p:cNvPr>
          <p:cNvSpPr txBox="1"/>
          <p:nvPr/>
        </p:nvSpPr>
        <p:spPr>
          <a:xfrm>
            <a:off x="2270406" y="2878855"/>
            <a:ext cx="53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IMU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242C273-A9BE-434B-AF13-D93E407089DA}"/>
              </a:ext>
            </a:extLst>
          </p:cNvPr>
          <p:cNvCxnSpPr>
            <a:cxnSpLocks/>
          </p:cNvCxnSpPr>
          <p:nvPr/>
        </p:nvCxnSpPr>
        <p:spPr>
          <a:xfrm flipH="1" flipV="1">
            <a:off x="3154284" y="3524965"/>
            <a:ext cx="295170" cy="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7E86742-266A-4B3A-9A66-66D208F6EFDA}"/>
              </a:ext>
            </a:extLst>
          </p:cNvPr>
          <p:cNvCxnSpPr>
            <a:cxnSpLocks/>
          </p:cNvCxnSpPr>
          <p:nvPr/>
        </p:nvCxnSpPr>
        <p:spPr>
          <a:xfrm>
            <a:off x="3674875" y="1974614"/>
            <a:ext cx="0" cy="2655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384D9B34-78EE-4639-8DAF-E0414DD9C733}"/>
              </a:ext>
            </a:extLst>
          </p:cNvPr>
          <p:cNvCxnSpPr>
            <a:cxnSpLocks/>
          </p:cNvCxnSpPr>
          <p:nvPr/>
        </p:nvCxnSpPr>
        <p:spPr>
          <a:xfrm flipH="1">
            <a:off x="2677897" y="2240149"/>
            <a:ext cx="100072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F720D9A-EB6B-4960-A070-110DBDF0303C}"/>
              </a:ext>
            </a:extLst>
          </p:cNvPr>
          <p:cNvSpPr txBox="1"/>
          <p:nvPr/>
        </p:nvSpPr>
        <p:spPr>
          <a:xfrm>
            <a:off x="3069628" y="205441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</p:spTree>
    <p:extLst>
      <p:ext uri="{BB962C8B-B14F-4D97-AF65-F5344CB8AC3E}">
        <p14:creationId xmlns:p14="http://schemas.microsoft.com/office/powerpoint/2010/main" val="36804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72" grpId="0" animBg="1"/>
      <p:bldP spid="2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 (2D SLAM)</a:t>
            </a:r>
          </a:p>
        </p:txBody>
      </p:sp>
      <p:sp>
        <p:nvSpPr>
          <p:cNvPr id="262" name="Google Shape;262;p37"/>
          <p:cNvSpPr txBox="1"/>
          <p:nvPr/>
        </p:nvSpPr>
        <p:spPr>
          <a:xfrm>
            <a:off x="304800" y="1290982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Google Cartographer Algorithm Overview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2" descr="https://lh6.googleusercontent.com/ByqWbbtMEnvnfP6nl5qqKA-DVlAuIDZbMTQ5QovrrHva590hWQ6X1CBYAMp5M4ILPYQBJhfA72Zv38LSml3umRz7SaoWawzZtbaDxIECe_cPqd14tIIpvy0mcGFrYyiRB-vXK7yK17A">
            <a:extLst>
              <a:ext uri="{FF2B5EF4-FFF2-40B4-BE49-F238E27FC236}">
                <a16:creationId xmlns:a16="http://schemas.microsoft.com/office/drawing/2014/main" id="{693A71B8-6699-4B44-93A3-D8726931B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40" y="1736035"/>
            <a:ext cx="5822120" cy="43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28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 (2D SLAM)</a:t>
            </a:r>
          </a:p>
        </p:txBody>
      </p:sp>
      <p:sp>
        <p:nvSpPr>
          <p:cNvPr id="262" name="Google Shape;262;p3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RPLIDAR A2 →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rplidar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ROS package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read RPLIDAR raw scan result using RPLIDAR's SDK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convert to ROS /scan messages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record /scan messages to a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rosbag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ROS /scan messages → Google Cartographer node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node processes data with Cartographer SLAM algorithm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scans combined to generate local submaps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local submaps merged to global map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 (2D SLAM)</a:t>
            </a:r>
          </a:p>
        </p:txBody>
      </p:sp>
      <p:sp>
        <p:nvSpPr>
          <p:cNvPr id="262" name="Google Shape;262;p3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SparkFun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9DoF Razor IMU → razor_imu_9dof ROS package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read IMU sensor data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convert to ROS /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imu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messages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record /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imu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 messages to a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rosbag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Output (displayed in ROS </a:t>
            </a: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rviz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Verdana"/>
                <a:ea typeface="Verdana"/>
                <a:cs typeface="Verdana"/>
                <a:sym typeface="Verdana"/>
              </a:rPr>
              <a:t>Pointcloud</a:t>
            </a: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Local and global map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IMU orientation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not yet integrated into Cartographer SLAM algorithm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27331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 (2D SLAM)</a:t>
            </a:r>
          </a:p>
        </p:txBody>
      </p:sp>
      <p:sp>
        <p:nvSpPr>
          <p:cNvPr id="262" name="Google Shape;262;p3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Open Source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Cartographer libraries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ROS packages/nodes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RPLIDAR A2 SDK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50000"/>
              </a:lnSpc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Our contributions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LIDAR ROS integration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IMU calibration and ROS integration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LIDAR and IMU compatibility with ROS Cartographer package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ROS configurations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90900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7200" b="0" i="0" u="none" strike="noStrike" cap="none" dirty="0">
                <a:solidFill>
                  <a:srgbClr val="C00000"/>
                </a:solidFill>
                <a:latin typeface="Georgia" panose="02040502050405020303" pitchFamily="18" charset="0"/>
                <a:ea typeface="Verdana"/>
                <a:cs typeface="Verdana"/>
                <a:sym typeface="Verdana"/>
              </a:rPr>
              <a:t>Demo</a:t>
            </a:r>
            <a:endParaRPr sz="7200" b="0" i="0" u="none" strike="noStrike" cap="none" dirty="0">
              <a:solidFill>
                <a:srgbClr val="C00000"/>
              </a:solidFill>
              <a:latin typeface="Georgia" panose="02040502050405020303" pitchFamily="18" charset="0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61811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What we plan to bring to CDR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66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CDR Deliverables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3D SLAM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Simultaneous LIDAR and IMU data input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Pan &amp; tilt calibration and integration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Functional robot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Mount motors to our custom robot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Integrate custom PCB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Wi-Fi connectivity between robot and PC</a:t>
            </a:r>
          </a:p>
          <a:p>
            <a:pPr marL="457200" lvl="0" indent="-342900"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6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Responsibilities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Kelvin (ME)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Ensure functional robot and mount SLAM components 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Marcus (EE)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Create PCB, ensure functional robot, and Wi-Fi data transfer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Derek (CSE) &amp; Bryan (CSE)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600" dirty="0">
                <a:latin typeface="Verdana"/>
                <a:ea typeface="Verdana"/>
                <a:cs typeface="Verdana"/>
                <a:sym typeface="Verdana"/>
              </a:rPr>
              <a:t>Programming 2D SLAM → 3D SLAM and Wi-Fi data transfer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45122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Challenges</a:t>
            </a:r>
          </a:p>
        </p:txBody>
      </p:sp>
      <p:sp>
        <p:nvSpPr>
          <p:cNvPr id="4" name="Google Shape;162;p27">
            <a:extLst>
              <a:ext uri="{FF2B5EF4-FFF2-40B4-BE49-F238E27FC236}">
                <a16:creationId xmlns:a16="http://schemas.microsoft.com/office/drawing/2014/main" id="{C94A67BD-FFFF-48DD-932D-C47DAB90BC63}"/>
              </a:ext>
            </a:extLst>
          </p:cNvPr>
          <p:cNvSpPr txBox="1"/>
          <p:nvPr/>
        </p:nvSpPr>
        <p:spPr>
          <a:xfrm>
            <a:off x="381000" y="1397000"/>
            <a:ext cx="8153400" cy="466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2D SLAM → 3D SLAM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2D SLAM requires just the LIDAR sensor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3D SLAM requires LIDAR, IMU, and pan &amp; tilt servos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Integration of all components to SLAM algorithm will greatly increase overall complexity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Wi-Fi connectivity between robot and PC</a:t>
            </a:r>
          </a:p>
          <a:p>
            <a:pPr marL="801688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Transfer of camera data, SLAM </a:t>
            </a:r>
            <a:br>
              <a:rPr lang="en-US" sz="18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sensor data, and user navigation </a:t>
            </a:r>
            <a:br>
              <a:rPr lang="en-US" sz="1800" dirty="0"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controls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Integration of all components</a:t>
            </a:r>
          </a:p>
        </p:txBody>
      </p:sp>
      <p:pic>
        <p:nvPicPr>
          <p:cNvPr id="3074" name="Picture 2" descr="https://lh4.googleusercontent.com/o35hbnjdrWufXDlkEu2Cf8ztcv7PVoHWHFh8qGAto097ZI9pBLNzxj9jGTU0z917myp28RKrPHG4mHz7du68R8Wrz0D2_nU8ul6KUf3yJAZdZA4l4Np1k6mKdFrARTOMUH_6kELCIvI">
            <a:extLst>
              <a:ext uri="{FF2B5EF4-FFF2-40B4-BE49-F238E27FC236}">
                <a16:creationId xmlns:a16="http://schemas.microsoft.com/office/drawing/2014/main" id="{DCD65731-E5DA-4A4D-A550-BE86A735D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2" y="3741393"/>
            <a:ext cx="3525078" cy="23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9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Background and Motivation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 2017, homeowners found their new houses through: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Internet - 51%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Real Estate Agents - 30%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Yard/Open House signs - 7%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Other - 12%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r>
              <a:rPr lang="en-US" sz="800" dirty="0">
                <a:latin typeface="Verdana"/>
                <a:ea typeface="Verdana"/>
                <a:cs typeface="Verdana"/>
                <a:sym typeface="Verdana"/>
              </a:rPr>
              <a:t>https://www.nar.realtor/research-and-statistics/quick-real-estate-statistics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https://lh6.googleusercontent.com/JtV-qKN28q08mcQLxSkw2PmU_n0S_hVD61DLldJFhf6atqS67APqcFqOGz6B9Ml-fEV9xq_sa0CtDzt3fLaOapymk2pUdrd7tIdZJRMAaJFw3peF_lyJpkcQIu4f3HScc8F8qNPhapI">
            <a:extLst>
              <a:ext uri="{FF2B5EF4-FFF2-40B4-BE49-F238E27FC236}">
                <a16:creationId xmlns:a16="http://schemas.microsoft.com/office/drawing/2014/main" id="{93D6B339-3BBA-426C-8880-1795665B0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47" y="2861365"/>
            <a:ext cx="4547153" cy="30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82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What we plan to bring to FPR and Demo Day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11430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FPR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Live demonstration of Mapper capabilities</a:t>
            </a:r>
          </a:p>
          <a:p>
            <a:pPr marL="11430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Demo Day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Mapper on display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Video that shows Mapper fabricating 3D model of a room</a:t>
            </a:r>
          </a:p>
          <a:p>
            <a:pPr marL="801688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Perspective of robot</a:t>
            </a:r>
          </a:p>
          <a:p>
            <a:pPr marL="801688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Current map that is being created</a:t>
            </a:r>
          </a:p>
          <a:p>
            <a:pPr marL="801688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Tracker that shows where the robot is relative to the room</a:t>
            </a:r>
          </a:p>
          <a:p>
            <a:pPr marL="114300"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3815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Schedule</a:t>
            </a:r>
            <a:endParaRPr lang="en-US"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EB287-701C-4CFD-BE1E-EF19DFAAF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729"/>
            <a:ext cx="9144000" cy="429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93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2" name="Google Shape;312;p42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34962" marR="0" lvl="0" indent="-3349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7200" b="0" i="0" u="none" strike="noStrike" cap="none" dirty="0">
                <a:solidFill>
                  <a:srgbClr val="C00000"/>
                </a:solidFill>
                <a:latin typeface="Georgia" panose="02040502050405020303" pitchFamily="18" charset="0"/>
                <a:ea typeface="Verdana"/>
                <a:cs typeface="Verdana"/>
                <a:sym typeface="Verdana"/>
              </a:rPr>
              <a:t>Questions?</a:t>
            </a:r>
            <a:endParaRPr sz="7200" b="0" i="0" u="none" strike="noStrike" cap="none" dirty="0">
              <a:solidFill>
                <a:srgbClr val="C00000"/>
              </a:solidFill>
              <a:latin typeface="Georgia" panose="02040502050405020303" pitchFamily="18" charset="0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51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Background and Motivation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Over 1/3 of all homebuyers are below the age of 36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This age group tends to be more technologically savvy</a:t>
            </a:r>
          </a:p>
          <a:p>
            <a:pPr marL="114300" lvl="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This leads to the idea that less and less people are going out in active search of houses, instead resorting to the internet to complete their search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endParaRPr lang="en-US" sz="800" dirty="0">
              <a:latin typeface="Verdana"/>
              <a:ea typeface="Verdana"/>
              <a:cs typeface="Verdana"/>
              <a:sym typeface="Verdana"/>
            </a:endParaRPr>
          </a:p>
          <a:p>
            <a:pPr marL="114300">
              <a:lnSpc>
                <a:spcPct val="120000"/>
              </a:lnSpc>
              <a:buClr>
                <a:srgbClr val="840C22"/>
              </a:buClr>
              <a:buSzPts val="1800"/>
            </a:pPr>
            <a:r>
              <a:rPr lang="en-US" sz="800" dirty="0">
                <a:latin typeface="Verdana"/>
                <a:ea typeface="Verdana"/>
                <a:cs typeface="Verdana"/>
                <a:sym typeface="Verdana"/>
              </a:rPr>
              <a:t>https://www.nar.realtor/sites/default/files/reports/2017/2017-real-estate-in-a-digital-age-03-10-2017.pdf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2634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Goal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Provide homeowners or real estate agents with the ability to post an updated model of the interior of their house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Potential integration with virtual reality tours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Similar to an open house</a:t>
            </a:r>
          </a:p>
          <a:p>
            <a:pPr marL="801688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Cater toward the younger, more technologically adept generation that will inevitably dominate the future real estate market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381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Method of Resolution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 robot that utilizes LIDAR sensors to remotely navigate around the surrounding environment and produce a 3D layout of an indoor area 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 camera mounted on the robot will allow for live video feed to assist in user navigation</a:t>
            </a:r>
          </a:p>
          <a:p>
            <a:pPr marL="457200" lvl="0" indent="-342900">
              <a:lnSpc>
                <a:spcPct val="12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endParaRPr lang="en-US" sz="1800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0" name="Picture 2" descr="https://lh4.googleusercontent.com/-KH6VJtIGcgUaGg_HVeDbeuSdYZaKvBy2u5js_zWOaCbLpL_PSUP_F86ZcfbCT962FZ0v5kn0W9j2PPRBW63PMFO_oY06iRdoPr-y_doddjizzkVGzuzNzhdXnMJPRKV4tDj2Z3Lpqw">
            <a:extLst>
              <a:ext uri="{FF2B5EF4-FFF2-40B4-BE49-F238E27FC236}">
                <a16:creationId xmlns:a16="http://schemas.microsoft.com/office/drawing/2014/main" id="{3762D7CE-10EF-47E9-8315-2612C0DC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087863"/>
            <a:ext cx="5851115" cy="29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D4698-4C62-4C21-9292-338DAE5F4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5" y="3087863"/>
            <a:ext cx="3086626" cy="17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7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Requirements Analysis: Specifications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Speed of up to 3mph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Effective detection range of 15ft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Approximately 8 pounds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Approximately 2 hours of battery life</a:t>
            </a:r>
          </a:p>
          <a:p>
            <a:pPr marL="457200" lvl="0" indent="-342900">
              <a:lnSpc>
                <a:spcPct val="150000"/>
              </a:lnSpc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Durable enough to withstand minor collisions</a:t>
            </a:r>
          </a:p>
        </p:txBody>
      </p:sp>
    </p:spTree>
    <p:extLst>
      <p:ext uri="{BB962C8B-B14F-4D97-AF65-F5344CB8AC3E}">
        <p14:creationId xmlns:p14="http://schemas.microsoft.com/office/powerpoint/2010/main" val="340364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3000"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Requirements Analysis: Inputs and Outputs</a:t>
            </a:r>
          </a:p>
        </p:txBody>
      </p:sp>
      <p:sp>
        <p:nvSpPr>
          <p:cNvPr id="162" name="Google Shape;162;p27"/>
          <p:cNvSpPr txBox="1"/>
          <p:nvPr/>
        </p:nvSpPr>
        <p:spPr>
          <a:xfrm>
            <a:off x="381000" y="13970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Input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LIDAR sensor data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Inertial measurement unit data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Camera data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User navigation control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Output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Live video feed</a:t>
            </a:r>
          </a:p>
          <a:p>
            <a:pPr marL="801688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Map data</a:t>
            </a:r>
          </a:p>
        </p:txBody>
      </p:sp>
    </p:spTree>
    <p:extLst>
      <p:ext uri="{BB962C8B-B14F-4D97-AF65-F5344CB8AC3E}">
        <p14:creationId xmlns:p14="http://schemas.microsoft.com/office/powerpoint/2010/main" val="78900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241;p35">
            <a:extLst>
              <a:ext uri="{FF2B5EF4-FFF2-40B4-BE49-F238E27FC236}">
                <a16:creationId xmlns:a16="http://schemas.microsoft.com/office/drawing/2014/main" id="{DA680D7F-F1BE-4484-B951-2EB2C2A34BE1}"/>
              </a:ext>
            </a:extLst>
          </p:cNvPr>
          <p:cNvSpPr txBox="1"/>
          <p:nvPr/>
        </p:nvSpPr>
        <p:spPr>
          <a:xfrm>
            <a:off x="304800" y="609600"/>
            <a:ext cx="883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dirty="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  <a:endParaRPr sz="3000" b="0" i="0" u="none" strike="noStrike" cap="none" dirty="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261A8-3631-4EC6-AA87-024CD538DD32}"/>
              </a:ext>
            </a:extLst>
          </p:cNvPr>
          <p:cNvSpPr txBox="1"/>
          <p:nvPr/>
        </p:nvSpPr>
        <p:spPr>
          <a:xfrm>
            <a:off x="5079087" y="5787506"/>
            <a:ext cx="1103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Layout view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id="{895AFC50-742D-4E27-8B03-5006B0CF0CA2}"/>
              </a:ext>
            </a:extLst>
          </p:cNvPr>
          <p:cNvSpPr/>
          <p:nvPr/>
        </p:nvSpPr>
        <p:spPr>
          <a:xfrm>
            <a:off x="476473" y="1308541"/>
            <a:ext cx="8191053" cy="3115357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B74AFD7C-5E38-4A6A-8AD9-DC9EDAA45D55}"/>
              </a:ext>
            </a:extLst>
          </p:cNvPr>
          <p:cNvSpPr/>
          <p:nvPr/>
        </p:nvSpPr>
        <p:spPr>
          <a:xfrm>
            <a:off x="1681284" y="4699705"/>
            <a:ext cx="5949083" cy="1349411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5E6F8363-30F9-4DB8-8296-82676EC45038}"/>
              </a:ext>
            </a:extLst>
          </p:cNvPr>
          <p:cNvSpPr txBox="1"/>
          <p:nvPr/>
        </p:nvSpPr>
        <p:spPr>
          <a:xfrm>
            <a:off x="758673" y="1410024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Mapper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77DD26E8-FFE3-41D9-A3A4-13682B9E5A07}"/>
              </a:ext>
            </a:extLst>
          </p:cNvPr>
          <p:cNvSpPr txBox="1"/>
          <p:nvPr/>
        </p:nvSpPr>
        <p:spPr>
          <a:xfrm>
            <a:off x="1782164" y="4769595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External Laptop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F6B80E81-2433-4755-B5F6-0730A8309871}"/>
              </a:ext>
            </a:extLst>
          </p:cNvPr>
          <p:cNvSpPr/>
          <p:nvPr/>
        </p:nvSpPr>
        <p:spPr>
          <a:xfrm>
            <a:off x="5695587" y="5218354"/>
            <a:ext cx="1582549" cy="4239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DA41F31B-CFC3-4D45-893A-C0B81C004D38}"/>
              </a:ext>
            </a:extLst>
          </p:cNvPr>
          <p:cNvSpPr txBox="1"/>
          <p:nvPr/>
        </p:nvSpPr>
        <p:spPr>
          <a:xfrm>
            <a:off x="5861540" y="5168698"/>
            <a:ext cx="121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SLAM Algorithm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617B2543-ADC1-48E2-BD1C-EFFC0EE23257}"/>
              </a:ext>
            </a:extLst>
          </p:cNvPr>
          <p:cNvSpPr/>
          <p:nvPr/>
        </p:nvSpPr>
        <p:spPr>
          <a:xfrm>
            <a:off x="2573701" y="5038134"/>
            <a:ext cx="2503731" cy="86361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8A7E1E9-4C29-47A2-B932-DB759C11A560}"/>
              </a:ext>
            </a:extLst>
          </p:cNvPr>
          <p:cNvSpPr txBox="1"/>
          <p:nvPr/>
        </p:nvSpPr>
        <p:spPr>
          <a:xfrm>
            <a:off x="2649847" y="5060466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09A1A704-E71C-46D8-9007-722F3C4A5B1D}"/>
              </a:ext>
            </a:extLst>
          </p:cNvPr>
          <p:cNvSpPr/>
          <p:nvPr/>
        </p:nvSpPr>
        <p:spPr>
          <a:xfrm>
            <a:off x="2779885" y="5366641"/>
            <a:ext cx="1005917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0D60DBEA-873E-442B-A71A-C17682DF71D5}"/>
              </a:ext>
            </a:extLst>
          </p:cNvPr>
          <p:cNvSpPr txBox="1"/>
          <p:nvPr/>
        </p:nvSpPr>
        <p:spPr>
          <a:xfrm>
            <a:off x="2955138" y="5405124"/>
            <a:ext cx="73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Display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5E064563-0C12-4F57-B1A2-E19DABB9CAE0}"/>
              </a:ext>
            </a:extLst>
          </p:cNvPr>
          <p:cNvSpPr/>
          <p:nvPr/>
        </p:nvSpPr>
        <p:spPr>
          <a:xfrm>
            <a:off x="3954369" y="5366641"/>
            <a:ext cx="898787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9A6BB340-1BA3-41D7-94D6-319306383021}"/>
              </a:ext>
            </a:extLst>
          </p:cNvPr>
          <p:cNvSpPr txBox="1"/>
          <p:nvPr/>
        </p:nvSpPr>
        <p:spPr>
          <a:xfrm>
            <a:off x="3957453" y="5418153"/>
            <a:ext cx="924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6B1F7AC4-742A-4F20-8135-373E4042608B}"/>
              </a:ext>
            </a:extLst>
          </p:cNvPr>
          <p:cNvSpPr/>
          <p:nvPr/>
        </p:nvSpPr>
        <p:spPr>
          <a:xfrm>
            <a:off x="5015209" y="1585540"/>
            <a:ext cx="3370118" cy="25343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4F30064-31C1-4DEA-89D6-C72C64F34B4E}"/>
              </a:ext>
            </a:extLst>
          </p:cNvPr>
          <p:cNvSpPr txBox="1"/>
          <p:nvPr/>
        </p:nvSpPr>
        <p:spPr>
          <a:xfrm>
            <a:off x="5129950" y="1652370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Robot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BF480F6F-C036-4582-A959-D671195C4622}"/>
              </a:ext>
            </a:extLst>
          </p:cNvPr>
          <p:cNvSpPr/>
          <p:nvPr/>
        </p:nvSpPr>
        <p:spPr>
          <a:xfrm>
            <a:off x="5258356" y="2983646"/>
            <a:ext cx="2901650" cy="911597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9CFFD40-D027-474E-A379-E3C497934B16}"/>
              </a:ext>
            </a:extLst>
          </p:cNvPr>
          <p:cNvSpPr txBox="1"/>
          <p:nvPr/>
        </p:nvSpPr>
        <p:spPr>
          <a:xfrm>
            <a:off x="5294665" y="2983804"/>
            <a:ext cx="1030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Navigation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CCB63935-3557-4344-8730-399DF5FB8501}"/>
              </a:ext>
            </a:extLst>
          </p:cNvPr>
          <p:cNvSpPr/>
          <p:nvPr/>
        </p:nvSpPr>
        <p:spPr>
          <a:xfrm>
            <a:off x="5258356" y="1988335"/>
            <a:ext cx="2901650" cy="853973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D0E81D9-0F5B-469A-9644-85AF7C902818}"/>
              </a:ext>
            </a:extLst>
          </p:cNvPr>
          <p:cNvSpPr txBox="1"/>
          <p:nvPr/>
        </p:nvSpPr>
        <p:spPr>
          <a:xfrm>
            <a:off x="5324756" y="1974614"/>
            <a:ext cx="696645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PCB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1F791F7E-45CF-49A6-923E-15B1D08ABC15}"/>
              </a:ext>
            </a:extLst>
          </p:cNvPr>
          <p:cNvSpPr/>
          <p:nvPr/>
        </p:nvSpPr>
        <p:spPr>
          <a:xfrm>
            <a:off x="5445276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3AE24701-C031-4CC8-848E-62408D3607F1}"/>
              </a:ext>
            </a:extLst>
          </p:cNvPr>
          <p:cNvSpPr/>
          <p:nvPr/>
        </p:nvSpPr>
        <p:spPr>
          <a:xfrm>
            <a:off x="6764113" y="2264141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E7308C4-84B9-456F-A1E8-98BF72802506}"/>
              </a:ext>
            </a:extLst>
          </p:cNvPr>
          <p:cNvSpPr txBox="1"/>
          <p:nvPr/>
        </p:nvSpPr>
        <p:spPr>
          <a:xfrm>
            <a:off x="5375335" y="2306108"/>
            <a:ext cx="1355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Microcontroller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7F19F294-4370-4400-BC85-1F0F88321960}"/>
              </a:ext>
            </a:extLst>
          </p:cNvPr>
          <p:cNvSpPr txBox="1"/>
          <p:nvPr/>
        </p:nvSpPr>
        <p:spPr>
          <a:xfrm>
            <a:off x="6883534" y="2193804"/>
            <a:ext cx="87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module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EA8072D3-5621-4E41-9D5F-39FE051309F7}"/>
              </a:ext>
            </a:extLst>
          </p:cNvPr>
          <p:cNvSpPr/>
          <p:nvPr/>
        </p:nvSpPr>
        <p:spPr>
          <a:xfrm>
            <a:off x="5445276" y="3334973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8824B92-0130-4CF0-8FF5-A8E036995DD6}"/>
              </a:ext>
            </a:extLst>
          </p:cNvPr>
          <p:cNvSpPr txBox="1"/>
          <p:nvPr/>
        </p:nvSpPr>
        <p:spPr>
          <a:xfrm>
            <a:off x="5673078" y="3391682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Motors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58C829AA-C413-4F13-932D-CB43A9FDE4CF}"/>
              </a:ext>
            </a:extLst>
          </p:cNvPr>
          <p:cNvSpPr/>
          <p:nvPr/>
        </p:nvSpPr>
        <p:spPr>
          <a:xfrm>
            <a:off x="6764113" y="332507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92A4B754-7E1E-47FC-B747-9542EBDC3472}"/>
              </a:ext>
            </a:extLst>
          </p:cNvPr>
          <p:cNvSpPr txBox="1"/>
          <p:nvPr/>
        </p:nvSpPr>
        <p:spPr>
          <a:xfrm>
            <a:off x="6951594" y="3376533"/>
            <a:ext cx="1067356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Wheels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id="{D85F166E-988B-45C7-BE1F-4780AA5C8E26}"/>
              </a:ext>
            </a:extLst>
          </p:cNvPr>
          <p:cNvSpPr/>
          <p:nvPr/>
        </p:nvSpPr>
        <p:spPr>
          <a:xfrm>
            <a:off x="1143685" y="2086607"/>
            <a:ext cx="3370118" cy="203599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6DD9040-0B9D-4EA5-89E6-C18B799EB97E}"/>
              </a:ext>
            </a:extLst>
          </p:cNvPr>
          <p:cNvSpPr txBox="1"/>
          <p:nvPr/>
        </p:nvSpPr>
        <p:spPr>
          <a:xfrm>
            <a:off x="1301343" y="2137361"/>
            <a:ext cx="1212101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System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A03B122A-D058-4AE8-A956-A026B522AE68}"/>
              </a:ext>
            </a:extLst>
          </p:cNvPr>
          <p:cNvSpPr/>
          <p:nvPr/>
        </p:nvSpPr>
        <p:spPr>
          <a:xfrm>
            <a:off x="1484725" y="2488483"/>
            <a:ext cx="2803757" cy="1409445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7DF3BA41-E464-42F9-B0E8-403DBA150D23}"/>
              </a:ext>
            </a:extLst>
          </p:cNvPr>
          <p:cNvSpPr txBox="1"/>
          <p:nvPr/>
        </p:nvSpPr>
        <p:spPr>
          <a:xfrm>
            <a:off x="1593940" y="2505195"/>
            <a:ext cx="662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Servos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id="{71684A38-208C-4357-934A-2DD2B2C1028E}"/>
              </a:ext>
            </a:extLst>
          </p:cNvPr>
          <p:cNvSpPr/>
          <p:nvPr/>
        </p:nvSpPr>
        <p:spPr>
          <a:xfrm>
            <a:off x="1932687" y="2823806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815674FB-9AE3-4808-B530-3EF38EBCEFE8}"/>
              </a:ext>
            </a:extLst>
          </p:cNvPr>
          <p:cNvSpPr/>
          <p:nvPr/>
        </p:nvSpPr>
        <p:spPr>
          <a:xfrm>
            <a:off x="1925077" y="3347930"/>
            <a:ext cx="1149621" cy="403063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id="{9CDF26FF-7A0B-46A3-B3C8-8D5DD39F1C7D}"/>
              </a:ext>
            </a:extLst>
          </p:cNvPr>
          <p:cNvSpPr/>
          <p:nvPr/>
        </p:nvSpPr>
        <p:spPr>
          <a:xfrm>
            <a:off x="3195285" y="1507721"/>
            <a:ext cx="954179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B6FF8D8-E4F6-488F-BCE4-457CCBF64AF7}"/>
              </a:ext>
            </a:extLst>
          </p:cNvPr>
          <p:cNvSpPr txBox="1"/>
          <p:nvPr/>
        </p:nvSpPr>
        <p:spPr>
          <a:xfrm>
            <a:off x="3142281" y="1459474"/>
            <a:ext cx="1056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 Supply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4401C16E-5802-4F37-B522-EEF1C3407BF8}"/>
              </a:ext>
            </a:extLst>
          </p:cNvPr>
          <p:cNvCxnSpPr>
            <a:cxnSpLocks/>
          </p:cNvCxnSpPr>
          <p:nvPr/>
        </p:nvCxnSpPr>
        <p:spPr>
          <a:xfrm>
            <a:off x="4199206" y="1728524"/>
            <a:ext cx="81600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A56B68C5-8503-40AF-AC3C-B3CA49594C4B}"/>
              </a:ext>
            </a:extLst>
          </p:cNvPr>
          <p:cNvCxnSpPr>
            <a:cxnSpLocks/>
          </p:cNvCxnSpPr>
          <p:nvPr/>
        </p:nvCxnSpPr>
        <p:spPr>
          <a:xfrm>
            <a:off x="8791444" y="2411914"/>
            <a:ext cx="0" cy="252637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D47BD7DB-6E89-4669-84BA-C0FF97176D5F}"/>
              </a:ext>
            </a:extLst>
          </p:cNvPr>
          <p:cNvCxnSpPr>
            <a:cxnSpLocks/>
          </p:cNvCxnSpPr>
          <p:nvPr/>
        </p:nvCxnSpPr>
        <p:spPr>
          <a:xfrm flipH="1">
            <a:off x="7691806" y="4938286"/>
            <a:ext cx="1099638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CC2CBEA2-E3F2-4484-828A-9211EC2DADBE}"/>
              </a:ext>
            </a:extLst>
          </p:cNvPr>
          <p:cNvCxnSpPr>
            <a:cxnSpLocks/>
          </p:cNvCxnSpPr>
          <p:nvPr/>
        </p:nvCxnSpPr>
        <p:spPr>
          <a:xfrm flipV="1">
            <a:off x="4642810" y="2154203"/>
            <a:ext cx="0" cy="3137167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998427FA-FD94-4406-9DE8-FD14A758AF51}"/>
              </a:ext>
            </a:extLst>
          </p:cNvPr>
          <p:cNvCxnSpPr>
            <a:cxnSpLocks/>
          </p:cNvCxnSpPr>
          <p:nvPr/>
        </p:nvCxnSpPr>
        <p:spPr>
          <a:xfrm>
            <a:off x="4642810" y="2154203"/>
            <a:ext cx="568563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1652DF46-5001-49DC-B8D1-9516F805981F}"/>
              </a:ext>
            </a:extLst>
          </p:cNvPr>
          <p:cNvCxnSpPr>
            <a:cxnSpLocks/>
          </p:cNvCxnSpPr>
          <p:nvPr/>
        </p:nvCxnSpPr>
        <p:spPr>
          <a:xfrm>
            <a:off x="6221856" y="2698735"/>
            <a:ext cx="0" cy="59644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A0364F7D-3034-448A-823B-B39B310D7FC0}"/>
              </a:ext>
            </a:extLst>
          </p:cNvPr>
          <p:cNvCxnSpPr/>
          <p:nvPr/>
        </p:nvCxnSpPr>
        <p:spPr>
          <a:xfrm>
            <a:off x="3449453" y="3107337"/>
            <a:ext cx="0" cy="421338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53EE01A3-35C5-4906-94A8-8B051016D9E8}"/>
              </a:ext>
            </a:extLst>
          </p:cNvPr>
          <p:cNvCxnSpPr>
            <a:cxnSpLocks/>
          </p:cNvCxnSpPr>
          <p:nvPr/>
        </p:nvCxnSpPr>
        <p:spPr>
          <a:xfrm>
            <a:off x="3157798" y="3104606"/>
            <a:ext cx="1189734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2650349-0946-41ED-864E-DBFB6AD7049B}"/>
              </a:ext>
            </a:extLst>
          </p:cNvPr>
          <p:cNvCxnSpPr/>
          <p:nvPr/>
        </p:nvCxnSpPr>
        <p:spPr>
          <a:xfrm flipV="1">
            <a:off x="4342909" y="2488484"/>
            <a:ext cx="0" cy="61835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6E74D923-840F-40E1-8ACF-974F3BEA2DFC}"/>
              </a:ext>
            </a:extLst>
          </p:cNvPr>
          <p:cNvCxnSpPr>
            <a:cxnSpLocks/>
          </p:cNvCxnSpPr>
          <p:nvPr/>
        </p:nvCxnSpPr>
        <p:spPr>
          <a:xfrm>
            <a:off x="4342909" y="2488484"/>
            <a:ext cx="103988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C44E1ECE-B20E-46FF-B148-B8AB1BC4F3CC}"/>
              </a:ext>
            </a:extLst>
          </p:cNvPr>
          <p:cNvCxnSpPr>
            <a:cxnSpLocks/>
          </p:cNvCxnSpPr>
          <p:nvPr/>
        </p:nvCxnSpPr>
        <p:spPr>
          <a:xfrm flipH="1">
            <a:off x="8210386" y="2411914"/>
            <a:ext cx="581059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905E6E59-B729-4224-BD7B-028BD2D63FDA}"/>
              </a:ext>
            </a:extLst>
          </p:cNvPr>
          <p:cNvCxnSpPr/>
          <p:nvPr/>
        </p:nvCxnSpPr>
        <p:spPr>
          <a:xfrm flipH="1">
            <a:off x="7335673" y="5434888"/>
            <a:ext cx="1455771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8353D40-D16C-4EB7-A30B-A82ABDA7231F}"/>
              </a:ext>
            </a:extLst>
          </p:cNvPr>
          <p:cNvCxnSpPr>
            <a:cxnSpLocks/>
          </p:cNvCxnSpPr>
          <p:nvPr/>
        </p:nvCxnSpPr>
        <p:spPr>
          <a:xfrm>
            <a:off x="6442218" y="5665790"/>
            <a:ext cx="0" cy="329829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1B7ED02A-0D37-4DC9-86C1-44751F914B10}"/>
              </a:ext>
            </a:extLst>
          </p:cNvPr>
          <p:cNvCxnSpPr/>
          <p:nvPr/>
        </p:nvCxnSpPr>
        <p:spPr>
          <a:xfrm flipH="1">
            <a:off x="3318487" y="5995620"/>
            <a:ext cx="312373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C4FDA027-FD78-4FAE-ADFE-F5738668735D}"/>
              </a:ext>
            </a:extLst>
          </p:cNvPr>
          <p:cNvCxnSpPr>
            <a:cxnSpLocks/>
          </p:cNvCxnSpPr>
          <p:nvPr/>
        </p:nvCxnSpPr>
        <p:spPr>
          <a:xfrm flipV="1">
            <a:off x="3318487" y="5800516"/>
            <a:ext cx="0" cy="195103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92" name="TextBox 291">
            <a:extLst>
              <a:ext uri="{FF2B5EF4-FFF2-40B4-BE49-F238E27FC236}">
                <a16:creationId xmlns:a16="http://schemas.microsoft.com/office/drawing/2014/main" id="{A56B4730-51AD-4F3D-B853-41FBC2390FAC}"/>
              </a:ext>
            </a:extLst>
          </p:cNvPr>
          <p:cNvSpPr txBox="1"/>
          <p:nvPr/>
        </p:nvSpPr>
        <p:spPr>
          <a:xfrm>
            <a:off x="4289606" y="151733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1608A043-166D-40E2-8AC0-35B34E1A7DF2}"/>
              </a:ext>
            </a:extLst>
          </p:cNvPr>
          <p:cNvSpPr txBox="1"/>
          <p:nvPr/>
        </p:nvSpPr>
        <p:spPr>
          <a:xfrm>
            <a:off x="7713031" y="4727438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Wi-Fi communication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B554F4F0-D512-4F20-AD02-A19712EDE7E1}"/>
              </a:ext>
            </a:extLst>
          </p:cNvPr>
          <p:cNvSpPr txBox="1"/>
          <p:nvPr/>
        </p:nvSpPr>
        <p:spPr>
          <a:xfrm>
            <a:off x="3981315" y="4052157"/>
            <a:ext cx="1096117" cy="32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   Input</a:t>
            </a:r>
          </a:p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directions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F8E95203-36E2-42C7-939B-0569165CA446}"/>
              </a:ext>
            </a:extLst>
          </p:cNvPr>
          <p:cNvSpPr txBox="1"/>
          <p:nvPr/>
        </p:nvSpPr>
        <p:spPr>
          <a:xfrm>
            <a:off x="6134824" y="2782823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Controls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9A5F1C6A-E9AA-413B-8730-9745CD2C7E3F}"/>
              </a:ext>
            </a:extLst>
          </p:cNvPr>
          <p:cNvSpPr txBox="1"/>
          <p:nvPr/>
        </p:nvSpPr>
        <p:spPr>
          <a:xfrm>
            <a:off x="3390949" y="2876946"/>
            <a:ext cx="915711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Sensor readings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EA33A841-3AFD-4268-B55C-2B91A6FB57AA}"/>
              </a:ext>
            </a:extLst>
          </p:cNvPr>
          <p:cNvSpPr/>
          <p:nvPr/>
        </p:nvSpPr>
        <p:spPr>
          <a:xfrm>
            <a:off x="1653281" y="1507721"/>
            <a:ext cx="861393" cy="437773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F958210F-039F-46DD-B18E-7BAC52784F60}"/>
              </a:ext>
            </a:extLst>
          </p:cNvPr>
          <p:cNvSpPr txBox="1"/>
          <p:nvPr/>
        </p:nvSpPr>
        <p:spPr>
          <a:xfrm>
            <a:off x="1705492" y="1574867"/>
            <a:ext cx="861393" cy="23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Camera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B9726257-C8A0-4EC9-9390-8D5DEBB37C63}"/>
              </a:ext>
            </a:extLst>
          </p:cNvPr>
          <p:cNvCxnSpPr>
            <a:cxnSpLocks/>
          </p:cNvCxnSpPr>
          <p:nvPr/>
        </p:nvCxnSpPr>
        <p:spPr>
          <a:xfrm flipH="1">
            <a:off x="2536214" y="1726608"/>
            <a:ext cx="621583" cy="191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75DEB2A6-6207-4DA1-9E13-763D7D1B3988}"/>
              </a:ext>
            </a:extLst>
          </p:cNvPr>
          <p:cNvSpPr txBox="1"/>
          <p:nvPr/>
        </p:nvSpPr>
        <p:spPr>
          <a:xfrm>
            <a:off x="2585629" y="1525296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B03C4D13-A5FF-43A2-BC82-D7715FA2FC2D}"/>
              </a:ext>
            </a:extLst>
          </p:cNvPr>
          <p:cNvCxnSpPr>
            <a:cxnSpLocks/>
          </p:cNvCxnSpPr>
          <p:nvPr/>
        </p:nvCxnSpPr>
        <p:spPr>
          <a:xfrm flipH="1">
            <a:off x="2127391" y="1977428"/>
            <a:ext cx="1" cy="73193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CBAF6897-591E-42D7-88E0-77473CEE019E}"/>
              </a:ext>
            </a:extLst>
          </p:cNvPr>
          <p:cNvCxnSpPr>
            <a:cxnSpLocks/>
          </p:cNvCxnSpPr>
          <p:nvPr/>
        </p:nvCxnSpPr>
        <p:spPr>
          <a:xfrm>
            <a:off x="2121888" y="2050695"/>
            <a:ext cx="2221021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B1BD247-1C05-462E-B5DD-69C2B3703379}"/>
              </a:ext>
            </a:extLst>
          </p:cNvPr>
          <p:cNvCxnSpPr>
            <a:cxnSpLocks/>
          </p:cNvCxnSpPr>
          <p:nvPr/>
        </p:nvCxnSpPr>
        <p:spPr>
          <a:xfrm>
            <a:off x="4342909" y="2050621"/>
            <a:ext cx="0" cy="4378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5FEA286-80D7-4BAE-A5FC-FB639127A931}"/>
              </a:ext>
            </a:extLst>
          </p:cNvPr>
          <p:cNvSpPr txBox="1"/>
          <p:nvPr/>
        </p:nvSpPr>
        <p:spPr>
          <a:xfrm>
            <a:off x="2476333" y="1850707"/>
            <a:ext cx="1096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feed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8ABAB9F-1CEF-44C0-B892-DC3E66C64E0C}"/>
              </a:ext>
            </a:extLst>
          </p:cNvPr>
          <p:cNvSpPr txBox="1"/>
          <p:nvPr/>
        </p:nvSpPr>
        <p:spPr>
          <a:xfrm>
            <a:off x="7785623" y="524841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Mapping data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006B988E-050C-46B3-86F7-20CDD87C32F5}"/>
              </a:ext>
            </a:extLst>
          </p:cNvPr>
          <p:cNvSpPr txBox="1"/>
          <p:nvPr/>
        </p:nvSpPr>
        <p:spPr>
          <a:xfrm>
            <a:off x="5075558" y="5799352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Layout view</a:t>
            </a:r>
          </a:p>
        </p:txBody>
      </p: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8FD6ED92-E615-45D6-8B8F-C731CAB7EFB2}"/>
              </a:ext>
            </a:extLst>
          </p:cNvPr>
          <p:cNvCxnSpPr>
            <a:cxnSpLocks/>
          </p:cNvCxnSpPr>
          <p:nvPr/>
        </p:nvCxnSpPr>
        <p:spPr>
          <a:xfrm>
            <a:off x="8790974" y="4899488"/>
            <a:ext cx="0" cy="545262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E8FEA97C-3A8F-45B5-BD24-20F7D66D87CA}"/>
              </a:ext>
            </a:extLst>
          </p:cNvPr>
          <p:cNvSpPr txBox="1"/>
          <p:nvPr/>
        </p:nvSpPr>
        <p:spPr>
          <a:xfrm>
            <a:off x="2270406" y="2878855"/>
            <a:ext cx="538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IMU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B242C273-A9BE-434B-AF13-D93E407089DA}"/>
              </a:ext>
            </a:extLst>
          </p:cNvPr>
          <p:cNvCxnSpPr>
            <a:cxnSpLocks/>
          </p:cNvCxnSpPr>
          <p:nvPr/>
        </p:nvCxnSpPr>
        <p:spPr>
          <a:xfrm flipH="1" flipV="1">
            <a:off x="3154284" y="3524965"/>
            <a:ext cx="295170" cy="1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57E86742-266A-4B3A-9A66-66D208F6EFDA}"/>
              </a:ext>
            </a:extLst>
          </p:cNvPr>
          <p:cNvCxnSpPr>
            <a:cxnSpLocks/>
          </p:cNvCxnSpPr>
          <p:nvPr/>
        </p:nvCxnSpPr>
        <p:spPr>
          <a:xfrm>
            <a:off x="3674875" y="1974614"/>
            <a:ext cx="0" cy="265535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384D9B34-78EE-4639-8DAF-E0414DD9C733}"/>
              </a:ext>
            </a:extLst>
          </p:cNvPr>
          <p:cNvCxnSpPr>
            <a:cxnSpLocks/>
          </p:cNvCxnSpPr>
          <p:nvPr/>
        </p:nvCxnSpPr>
        <p:spPr>
          <a:xfrm flipH="1">
            <a:off x="2677897" y="2240149"/>
            <a:ext cx="1000727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EF720D9A-EB6B-4960-A070-110DBDF0303C}"/>
              </a:ext>
            </a:extLst>
          </p:cNvPr>
          <p:cNvSpPr txBox="1"/>
          <p:nvPr/>
        </p:nvSpPr>
        <p:spPr>
          <a:xfrm>
            <a:off x="3069628" y="2054417"/>
            <a:ext cx="1096117" cy="196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Powers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57ACB35-CBB7-45E7-BA1A-B87315405A75}"/>
              </a:ext>
            </a:extLst>
          </p:cNvPr>
          <p:cNvSpPr txBox="1"/>
          <p:nvPr/>
        </p:nvSpPr>
        <p:spPr>
          <a:xfrm>
            <a:off x="1998529" y="3286881"/>
            <a:ext cx="101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LIDAR Sensor</a:t>
            </a:r>
          </a:p>
        </p:txBody>
      </p:sp>
    </p:spTree>
    <p:extLst>
      <p:ext uri="{BB962C8B-B14F-4D97-AF65-F5344CB8AC3E}">
        <p14:creationId xmlns:p14="http://schemas.microsoft.com/office/powerpoint/2010/main" val="1441997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1528</Words>
  <Application>Microsoft Office PowerPoint</Application>
  <PresentationFormat>On-screen Show (4:3)</PresentationFormat>
  <Paragraphs>523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Georgia</vt:lpstr>
      <vt:lpstr>Wingdings</vt:lpstr>
      <vt:lpstr>Verdana</vt:lpstr>
      <vt:lpstr>Arimo</vt:lpstr>
      <vt:lpstr>Arial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Derek Sun</cp:lastModifiedBy>
  <cp:revision>173</cp:revision>
  <dcterms:modified xsi:type="dcterms:W3CDTF">2018-12-06T06:44:14Z</dcterms:modified>
</cp:coreProperties>
</file>