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0"/>
  </p:notesMasterIdLst>
  <p:sldIdLst>
    <p:sldId id="256" r:id="rId3"/>
    <p:sldId id="257" r:id="rId4"/>
    <p:sldId id="279" r:id="rId5"/>
    <p:sldId id="281" r:id="rId6"/>
    <p:sldId id="282" r:id="rId7"/>
    <p:sldId id="284" r:id="rId8"/>
    <p:sldId id="285" r:id="rId9"/>
    <p:sldId id="325" r:id="rId10"/>
    <p:sldId id="259" r:id="rId11"/>
    <p:sldId id="286" r:id="rId12"/>
    <p:sldId id="321" r:id="rId13"/>
    <p:sldId id="309" r:id="rId14"/>
    <p:sldId id="328" r:id="rId15"/>
    <p:sldId id="267" r:id="rId16"/>
    <p:sldId id="329" r:id="rId17"/>
    <p:sldId id="302" r:id="rId18"/>
    <p:sldId id="326" r:id="rId19"/>
    <p:sldId id="327" r:id="rId20"/>
    <p:sldId id="330" r:id="rId21"/>
    <p:sldId id="268" r:id="rId22"/>
    <p:sldId id="312" r:id="rId23"/>
    <p:sldId id="313" r:id="rId24"/>
    <p:sldId id="315" r:id="rId25"/>
    <p:sldId id="290" r:id="rId26"/>
    <p:sldId id="303" r:id="rId27"/>
    <p:sldId id="316" r:id="rId28"/>
    <p:sldId id="278" r:id="rId29"/>
  </p:sldIdLst>
  <p:sldSz cx="9144000" cy="6858000" type="screen4x3"/>
  <p:notesSz cx="6858000" cy="9144000"/>
  <p:embeddedFontLst>
    <p:embeddedFont>
      <p:font typeface="Arimo" panose="02010600030101010101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2CC"/>
    <a:srgbClr val="C6E6A2"/>
    <a:srgbClr val="FFFC08"/>
    <a:srgbClr val="D8EEC0"/>
    <a:srgbClr val="FBE5D6"/>
    <a:srgbClr val="2F528F"/>
    <a:srgbClr val="DAE3F3"/>
    <a:srgbClr val="EDEDED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8337" autoAdjust="0"/>
  </p:normalViewPr>
  <p:slideViewPr>
    <p:cSldViewPr snapToGrid="0">
      <p:cViewPr varScale="1">
        <p:scale>
          <a:sx n="144" d="100"/>
          <a:sy n="144" d="100"/>
        </p:scale>
        <p:origin x="224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19675" cy="376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n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08713" cy="45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/>
          <p:nvPr/>
        </p:nvSpPr>
        <p:spPr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 txBox="1"/>
          <p:nvPr/>
        </p:nvSpPr>
        <p:spPr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 txBox="1"/>
          <p:nvPr/>
        </p:nvSpPr>
        <p:spPr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 fontAlgn="base"/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390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895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826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9165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3e790bbf8_0_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43e790bbf8_0_0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g43e790bbf8_0_0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43e790bbf8_0_0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43e790bb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9" name="Google Shape;249;g43e790bbf8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 fontAlgn="base"/>
            <a:endParaRPr lang="en-US" sz="2000" b="0" dirty="0">
              <a:effectLst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5847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3e790bbf8_0_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43e790bbf8_0_0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g43e790bbf8_0_0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43e790bbf8_0_0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43e790bb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9" name="Google Shape;249;g43e790bbf8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544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3e790bbf8_0_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43e790bbf8_0_0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g43e790bbf8_0_0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43e790bbf8_0_0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43e790bb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9" name="Google Shape;249;g43e790bbf8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419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3e790bbf8_0_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43e790bbf8_0_0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g43e790bbf8_0_0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43e790bbf8_0_0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43e790bb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9" name="Google Shape;249;g43e790bbf8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957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0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3e790bbf8_0_9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43e790bbf8_0_9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43e790bbf8_0_9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43e790bbf8_0_9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43e790bbf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g43e790bbf8_0_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3e790bbf8_0_9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43e790bbf8_0_9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43e790bbf8_0_9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43e790bbf8_0_9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43e790bbf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g43e790bbf8_0_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088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3e790bbf8_0_9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43e790bbf8_0_9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43e790bbf8_0_9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43e790bbf8_0_9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43e790bbf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g43e790bbf8_0_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687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3b0317723_0_18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g43b0317723_0_18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g43b0317723_0_18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g43b0317723_0_18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g43b031772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" name="Google Shape;309;g43b0317723_0_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/>
            <a:endParaRPr lang="en-US" sz="1200" b="0" i="0" u="none" strike="noStrike" cap="none" dirty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6801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 fontAlgn="base"/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68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832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196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3b0317723_0_18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g43b0317723_0_18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g43b0317723_0_18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g43b0317723_0_18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g43b031772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" name="Google Shape;309;g43b0317723_0_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/>
            <a:endParaRPr lang="en-US" sz="1200" b="0" i="0" u="none" strike="noStrike" cap="none" dirty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641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67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47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 fontAlgn="base"/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08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71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 fontAlgn="base"/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712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 fontAlgn="base"/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8006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06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46856"/>
            <a:ext cx="4516437" cy="822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 rot="5400000">
            <a:off x="5313362" y="2757488"/>
            <a:ext cx="4673600" cy="20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1127125" y="777875"/>
            <a:ext cx="4673600" cy="601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8296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3995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529138" y="1371600"/>
            <a:ext cx="3995737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8296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8296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 rot="5400000">
            <a:off x="2209800" y="-457200"/>
            <a:ext cx="4486275" cy="81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 rot="5400000">
            <a:off x="5407025" y="2130425"/>
            <a:ext cx="5248275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 rot="5400000">
            <a:off x="915988" y="-1587"/>
            <a:ext cx="5248275" cy="647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7A9F-3109-4DCC-8506-C0F5C49C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7AEDF-9805-42B6-BF7C-55099154E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642B0-7E22-43CD-9FC6-BCFD8D14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2494-3B6F-4176-9869-FBF12696CC8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5F19-0FA6-430D-85F2-F0EB9426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4F2FC-6B91-40E0-BE88-0FD9DA35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6-100A-4AB2-B2A9-4C45FB65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7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4033838" cy="45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43438" y="1604963"/>
            <a:ext cx="4033837" cy="45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1"/>
          <p:cNvCxnSpPr/>
          <p:nvPr/>
        </p:nvCxnSpPr>
        <p:spPr>
          <a:xfrm>
            <a:off x="0" y="12192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" name="Google Shape;17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/>
          <p:nvPr/>
        </p:nvSpPr>
        <p:spPr>
          <a:xfrm>
            <a:off x="8382000" y="6172200"/>
            <a:ext cx="60960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63513" y="6172200"/>
            <a:ext cx="482441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/>
          </a:p>
        </p:txBody>
      </p:sp>
      <p:cxnSp>
        <p:nvCxnSpPr>
          <p:cNvPr id="22" name="Google Shape;22;p1"/>
          <p:cNvCxnSpPr/>
          <p:nvPr/>
        </p:nvCxnSpPr>
        <p:spPr>
          <a:xfrm>
            <a:off x="0" y="60960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3" name="Google Shape;23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;p1"/>
          <p:cNvCxnSpPr/>
          <p:nvPr/>
        </p:nvCxnSpPr>
        <p:spPr>
          <a:xfrm>
            <a:off x="0" y="12192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" name="Google Shape;26;p1"/>
          <p:cNvSpPr/>
          <p:nvPr/>
        </p:nvSpPr>
        <p:spPr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/>
          <p:nvPr/>
        </p:nvSpPr>
        <p:spPr>
          <a:xfrm>
            <a:off x="163513" y="6172200"/>
            <a:ext cx="482441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/>
          </a:p>
        </p:txBody>
      </p:sp>
      <p:cxnSp>
        <p:nvCxnSpPr>
          <p:cNvPr id="29" name="Google Shape;29;p1"/>
          <p:cNvCxnSpPr/>
          <p:nvPr/>
        </p:nvCxnSpPr>
        <p:spPr>
          <a:xfrm>
            <a:off x="0" y="60960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/>
          <p:nvPr/>
        </p:nvSpPr>
        <p:spPr>
          <a:xfrm>
            <a:off x="6557963" y="6172200"/>
            <a:ext cx="250983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Ganz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0" y="12192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2" name="Google Shape;7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8382000" y="6172200"/>
            <a:ext cx="60960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163513" y="6172200"/>
            <a:ext cx="482441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/>
          </a:p>
        </p:txBody>
      </p:sp>
      <p:cxnSp>
        <p:nvCxnSpPr>
          <p:cNvPr id="77" name="Google Shape;77;p13"/>
          <p:cNvCxnSpPr/>
          <p:nvPr/>
        </p:nvCxnSpPr>
        <p:spPr>
          <a:xfrm>
            <a:off x="0" y="60960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8296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143875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2286000" y="2590800"/>
            <a:ext cx="495300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Team 16</a:t>
            </a: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February </a:t>
            </a:r>
            <a:r>
              <a:rPr lang="en-US" sz="3200" dirty="0">
                <a:latin typeface="Verdana"/>
                <a:ea typeface="Verdana"/>
                <a:cs typeface="Verdana"/>
                <a:sym typeface="Verdana"/>
              </a:rPr>
              <a:t>25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2019</a:t>
            </a:r>
            <a:endParaRPr lang="en-US" dirty="0"/>
          </a:p>
        </p:txBody>
      </p:sp>
      <p:sp>
        <p:nvSpPr>
          <p:cNvPr id="125" name="Google Shape;125;p25"/>
          <p:cNvSpPr/>
          <p:nvPr/>
        </p:nvSpPr>
        <p:spPr>
          <a:xfrm>
            <a:off x="63500" y="-893763"/>
            <a:ext cx="2466975" cy="184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5"/>
          <p:cNvSpPr/>
          <p:nvPr/>
        </p:nvSpPr>
        <p:spPr>
          <a:xfrm>
            <a:off x="63500" y="-877888"/>
            <a:ext cx="2505075" cy="181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/>
          <p:nvPr/>
        </p:nvSpPr>
        <p:spPr>
          <a:xfrm>
            <a:off x="9096375" y="233363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 txBox="1"/>
          <p:nvPr/>
        </p:nvSpPr>
        <p:spPr>
          <a:xfrm>
            <a:off x="155575" y="103188"/>
            <a:ext cx="1841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414338" y="1581150"/>
            <a:ext cx="18573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ts val="3000"/>
              <a:buFont typeface="Times New Roman"/>
              <a:buNone/>
            </a:pPr>
            <a:r>
              <a:rPr lang="en-US" sz="3000" b="0" i="0" u="none" strike="noStrike" cap="none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Comprehensive Design Review</a:t>
            </a:r>
            <a:endParaRPr dirty="0"/>
          </a:p>
        </p:txBody>
      </p:sp>
      <p:sp>
        <p:nvSpPr>
          <p:cNvPr id="131" name="Google Shape;131;p25"/>
          <p:cNvSpPr txBox="1"/>
          <p:nvPr/>
        </p:nvSpPr>
        <p:spPr>
          <a:xfrm>
            <a:off x="673100" y="1619250"/>
            <a:ext cx="185738" cy="35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2889250" y="6440488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Proposed CDR Deliverables and Responsibilities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6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3D SLAM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Simultaneous LIDAR and IMU data input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Pan &amp; tilt calibration and integration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Functional robot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Mount motors to our custom robot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Integrate custom PCB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Wi-Fi connectivity between robot and PC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Able to send navigation input to robot through Wi-Fi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1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20000"/>
              </a:lnSpc>
              <a:buClr>
                <a:srgbClr val="840C22"/>
              </a:buClr>
              <a:buSzPts val="1800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Responsibilities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Kelvin (ME)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Ensure functional robot, mount SLAM components, pan &amp; tilt system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Marcus (EE)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Create PCB, ensure functional robot, pan &amp; tilt system, Wi-Fi data transfer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Derek (CSE) &amp; Bryan (CSE)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Programming 2D SLAM → 3D SLAM, Wi-Fi data transfer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5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5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3884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Design Changes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6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Custom Arduino PCB → H-Bridge PCB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Originally, Arduino PCB would handle Wi-Fi signals from the ESP8266 and send signals to the H-bridge accordingly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It turns out that the ESP8266 has a development board that can do this exact thing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Eliminates the need for an Arduino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Creates a more compact design by reducing redundant and unnecessary hardware</a:t>
            </a: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Will now use a custom PCB as an H-Bridge to control signals sent to motor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1027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Actual CDR Deliverables and Responsibilities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6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3D SLAM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Simultaneous LIDAR and IMU data input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Pan &amp; tilt calibration and integration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Functional robot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Mount motors to our custom robot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Integrate custom PCB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Wi-Fi connectivity between robot and PC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Able to send navigation input to robot through Wi-Fi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1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20000"/>
              </a:lnSpc>
              <a:buClr>
                <a:srgbClr val="840C22"/>
              </a:buClr>
              <a:buSzPts val="1800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Responsibilities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Kelvin (ME)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Ensure functional robot, mount SLAM components, pan &amp; tilt system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Marcus (EE)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Create PCB, ensure functional robot, pan &amp; tilt system, Wi-Fi data transfer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Derek (CSE) &amp; Bryan (CSE)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Programming 2D SLAM → 3D SLAM, Wi-Fi data transfer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5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5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0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7C403210-36A2-4CF4-AE66-9420383C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2" y="1412909"/>
            <a:ext cx="262308" cy="2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4.googleusercontent.com/r9MVHEUgFboFehMn2mdqLtp_aXNQHLKicmzH4afwNmuggLDAFSy3W9qGOP8R9iYjiMdcAENzqrURTELEb_Kq9MIUVsSCCWHCGX4Bta0elZewYMDcPU-g4rX1IELtXGVrPjCGSCXVXgo">
            <a:extLst>
              <a:ext uri="{FF2B5EF4-FFF2-40B4-BE49-F238E27FC236}">
                <a16:creationId xmlns:a16="http://schemas.microsoft.com/office/drawing/2014/main" id="{98CF0120-1AAD-4C8B-9179-A9032DCA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0" y="2841788"/>
            <a:ext cx="228898" cy="2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A2434989-A814-44C1-BDB6-1480F2F1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2" y="1686631"/>
            <a:ext cx="262308" cy="2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02065526-182B-495F-923D-AF34F436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3" y="1959983"/>
            <a:ext cx="262308" cy="2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5F435872-A9CD-4817-903E-7F8D622E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2" y="2218455"/>
            <a:ext cx="262308" cy="2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894E7239-1A77-4F9F-BE9B-21D460D9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0" y="2522966"/>
            <a:ext cx="262308" cy="2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E89D9C7A-C86E-4532-B611-0B56FEF88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4" y="3071703"/>
            <a:ext cx="262308" cy="2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3AAFC78F-1A26-4943-9655-3DE9A6A97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2" y="3345055"/>
            <a:ext cx="262308" cy="2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8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241;p35">
            <a:extLst>
              <a:ext uri="{FF2B5EF4-FFF2-40B4-BE49-F238E27FC236}">
                <a16:creationId xmlns:a16="http://schemas.microsoft.com/office/drawing/2014/main" id="{DA680D7F-F1BE-4484-B951-2EB2C2A34BE1}"/>
              </a:ext>
            </a:extLst>
          </p:cNvPr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4B261A8-3631-4EC6-AA87-024CD538DD32}"/>
              </a:ext>
            </a:extLst>
          </p:cNvPr>
          <p:cNvSpPr txBox="1"/>
          <p:nvPr/>
        </p:nvSpPr>
        <p:spPr>
          <a:xfrm>
            <a:off x="5079087" y="5787506"/>
            <a:ext cx="1103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Layout view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895AFC50-742D-4E27-8B03-5006B0CF0CA2}"/>
              </a:ext>
            </a:extLst>
          </p:cNvPr>
          <p:cNvSpPr/>
          <p:nvPr/>
        </p:nvSpPr>
        <p:spPr>
          <a:xfrm>
            <a:off x="476473" y="1308541"/>
            <a:ext cx="8191053" cy="3115357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B74AFD7C-5E38-4A6A-8AD9-DC9EDAA45D55}"/>
              </a:ext>
            </a:extLst>
          </p:cNvPr>
          <p:cNvSpPr/>
          <p:nvPr/>
        </p:nvSpPr>
        <p:spPr>
          <a:xfrm>
            <a:off x="1681284" y="4699705"/>
            <a:ext cx="5949083" cy="134941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E6F8363-30F9-4DB8-8296-82676EC45038}"/>
              </a:ext>
            </a:extLst>
          </p:cNvPr>
          <p:cNvSpPr txBox="1"/>
          <p:nvPr/>
        </p:nvSpPr>
        <p:spPr>
          <a:xfrm>
            <a:off x="758673" y="1410024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Mapper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7DD26E8-FFE3-41D9-A3A4-13682B9E5A07}"/>
              </a:ext>
            </a:extLst>
          </p:cNvPr>
          <p:cNvSpPr txBox="1"/>
          <p:nvPr/>
        </p:nvSpPr>
        <p:spPr>
          <a:xfrm>
            <a:off x="1782164" y="4769595"/>
            <a:ext cx="136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External Laptop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F6B80E81-2433-4755-B5F6-0730A8309871}"/>
              </a:ext>
            </a:extLst>
          </p:cNvPr>
          <p:cNvSpPr/>
          <p:nvPr/>
        </p:nvSpPr>
        <p:spPr>
          <a:xfrm>
            <a:off x="3657530" y="5186237"/>
            <a:ext cx="1582549" cy="42390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A41F31B-CFC3-4D45-893A-C0B81C004D38}"/>
              </a:ext>
            </a:extLst>
          </p:cNvPr>
          <p:cNvSpPr txBox="1"/>
          <p:nvPr/>
        </p:nvSpPr>
        <p:spPr>
          <a:xfrm>
            <a:off x="3823483" y="5136581"/>
            <a:ext cx="121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SLAM Algorithm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617B2543-ADC1-48E2-BD1C-EFFC0EE23257}"/>
              </a:ext>
            </a:extLst>
          </p:cNvPr>
          <p:cNvSpPr/>
          <p:nvPr/>
        </p:nvSpPr>
        <p:spPr>
          <a:xfrm>
            <a:off x="5963538" y="4968914"/>
            <a:ext cx="1368744" cy="86361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8A7E1E9-4C29-47A2-B932-DB759C11A560}"/>
              </a:ext>
            </a:extLst>
          </p:cNvPr>
          <p:cNvSpPr txBox="1"/>
          <p:nvPr/>
        </p:nvSpPr>
        <p:spPr>
          <a:xfrm>
            <a:off x="5970278" y="5121970"/>
            <a:ext cx="136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Communication Application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09A1A704-E71C-46D8-9007-722F3C4A5B1D}"/>
              </a:ext>
            </a:extLst>
          </p:cNvPr>
          <p:cNvSpPr/>
          <p:nvPr/>
        </p:nvSpPr>
        <p:spPr>
          <a:xfrm>
            <a:off x="2059136" y="5183815"/>
            <a:ext cx="1066602" cy="427379"/>
          </a:xfrm>
          <a:prstGeom prst="roundRect">
            <a:avLst/>
          </a:prstGeom>
          <a:solidFill>
            <a:srgbClr val="FFF2CC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D60DBEA-873E-442B-A71A-C17682DF71D5}"/>
              </a:ext>
            </a:extLst>
          </p:cNvPr>
          <p:cNvSpPr txBox="1"/>
          <p:nvPr/>
        </p:nvSpPr>
        <p:spPr>
          <a:xfrm>
            <a:off x="2217518" y="5231493"/>
            <a:ext cx="7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Display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6B1F7AC4-742A-4F20-8135-373E4042608B}"/>
              </a:ext>
            </a:extLst>
          </p:cNvPr>
          <p:cNvSpPr/>
          <p:nvPr/>
        </p:nvSpPr>
        <p:spPr>
          <a:xfrm>
            <a:off x="5015209" y="1585540"/>
            <a:ext cx="3370118" cy="253438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4F30064-31C1-4DEA-89D6-C72C64F34B4E}"/>
              </a:ext>
            </a:extLst>
          </p:cNvPr>
          <p:cNvSpPr txBox="1"/>
          <p:nvPr/>
        </p:nvSpPr>
        <p:spPr>
          <a:xfrm>
            <a:off x="5129950" y="1652370"/>
            <a:ext cx="121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Internals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F480F6F-C036-4582-A959-D671195C4622}"/>
              </a:ext>
            </a:extLst>
          </p:cNvPr>
          <p:cNvSpPr/>
          <p:nvPr/>
        </p:nvSpPr>
        <p:spPr>
          <a:xfrm>
            <a:off x="5258356" y="2983646"/>
            <a:ext cx="2901650" cy="911597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9CFFD40-D027-474E-A379-E3C497934B16}"/>
              </a:ext>
            </a:extLst>
          </p:cNvPr>
          <p:cNvSpPr txBox="1"/>
          <p:nvPr/>
        </p:nvSpPr>
        <p:spPr>
          <a:xfrm>
            <a:off x="5294665" y="2983804"/>
            <a:ext cx="103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Navigation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CCB63935-3557-4344-8730-399DF5FB8501}"/>
              </a:ext>
            </a:extLst>
          </p:cNvPr>
          <p:cNvSpPr/>
          <p:nvPr/>
        </p:nvSpPr>
        <p:spPr>
          <a:xfrm>
            <a:off x="5258356" y="1988335"/>
            <a:ext cx="2901650" cy="853973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D0E81D9-0F5B-469A-9644-85AF7C902818}"/>
              </a:ext>
            </a:extLst>
          </p:cNvPr>
          <p:cNvSpPr txBox="1"/>
          <p:nvPr/>
        </p:nvSpPr>
        <p:spPr>
          <a:xfrm>
            <a:off x="5324756" y="1974614"/>
            <a:ext cx="167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ESP8266 Dev Board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1F791F7E-45CF-49A6-923E-15B1D08ABC15}"/>
              </a:ext>
            </a:extLst>
          </p:cNvPr>
          <p:cNvSpPr/>
          <p:nvPr/>
        </p:nvSpPr>
        <p:spPr>
          <a:xfrm>
            <a:off x="5445276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3AE24701-C031-4CC8-848E-62408D3607F1}"/>
              </a:ext>
            </a:extLst>
          </p:cNvPr>
          <p:cNvSpPr/>
          <p:nvPr/>
        </p:nvSpPr>
        <p:spPr>
          <a:xfrm>
            <a:off x="6764113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E7308C4-84B9-456F-A1E8-98BF72802506}"/>
              </a:ext>
            </a:extLst>
          </p:cNvPr>
          <p:cNvSpPr txBox="1"/>
          <p:nvPr/>
        </p:nvSpPr>
        <p:spPr>
          <a:xfrm>
            <a:off x="5375335" y="2306108"/>
            <a:ext cx="1355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Microcontroller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F19F294-4370-4400-BC85-1F0F88321960}"/>
              </a:ext>
            </a:extLst>
          </p:cNvPr>
          <p:cNvSpPr txBox="1"/>
          <p:nvPr/>
        </p:nvSpPr>
        <p:spPr>
          <a:xfrm>
            <a:off x="6883534" y="2193804"/>
            <a:ext cx="87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module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EA8072D3-5621-4E41-9D5F-39FE051309F7}"/>
              </a:ext>
            </a:extLst>
          </p:cNvPr>
          <p:cNvSpPr/>
          <p:nvPr/>
        </p:nvSpPr>
        <p:spPr>
          <a:xfrm>
            <a:off x="5445276" y="3334973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8824B92-0130-4CF0-8FF5-A8E036995DD6}"/>
              </a:ext>
            </a:extLst>
          </p:cNvPr>
          <p:cNvSpPr txBox="1"/>
          <p:nvPr/>
        </p:nvSpPr>
        <p:spPr>
          <a:xfrm>
            <a:off x="5783871" y="3385450"/>
            <a:ext cx="48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PCB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58C829AA-C413-4F13-932D-CB43A9FDE4CF}"/>
              </a:ext>
            </a:extLst>
          </p:cNvPr>
          <p:cNvSpPr/>
          <p:nvPr/>
        </p:nvSpPr>
        <p:spPr>
          <a:xfrm>
            <a:off x="6764113" y="332507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2A4B754-7E1E-47FC-B747-9542EBDC3472}"/>
              </a:ext>
            </a:extLst>
          </p:cNvPr>
          <p:cNvSpPr txBox="1"/>
          <p:nvPr/>
        </p:nvSpPr>
        <p:spPr>
          <a:xfrm>
            <a:off x="6998744" y="3378343"/>
            <a:ext cx="74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Motors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D85F166E-988B-45C7-BE1F-4780AA5C8E26}"/>
              </a:ext>
            </a:extLst>
          </p:cNvPr>
          <p:cNvSpPr/>
          <p:nvPr/>
        </p:nvSpPr>
        <p:spPr>
          <a:xfrm>
            <a:off x="1141870" y="2096207"/>
            <a:ext cx="3370118" cy="203599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6DD9040-0B9D-4EA5-89E6-C18B799EB97E}"/>
              </a:ext>
            </a:extLst>
          </p:cNvPr>
          <p:cNvSpPr txBox="1"/>
          <p:nvPr/>
        </p:nvSpPr>
        <p:spPr>
          <a:xfrm>
            <a:off x="1301343" y="2137361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System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A03B122A-D058-4AE8-A956-A026B522AE68}"/>
              </a:ext>
            </a:extLst>
          </p:cNvPr>
          <p:cNvSpPr/>
          <p:nvPr/>
        </p:nvSpPr>
        <p:spPr>
          <a:xfrm>
            <a:off x="2404760" y="2488483"/>
            <a:ext cx="1883723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DF3BA41-E464-42F9-B0E8-403DBA150D23}"/>
              </a:ext>
            </a:extLst>
          </p:cNvPr>
          <p:cNvSpPr txBox="1"/>
          <p:nvPr/>
        </p:nvSpPr>
        <p:spPr>
          <a:xfrm>
            <a:off x="2452244" y="2507286"/>
            <a:ext cx="66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Servos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71684A38-208C-4357-934A-2DD2B2C1028E}"/>
              </a:ext>
            </a:extLst>
          </p:cNvPr>
          <p:cNvSpPr/>
          <p:nvPr/>
        </p:nvSpPr>
        <p:spPr>
          <a:xfrm>
            <a:off x="2520075" y="2856714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815674FB-9AE3-4808-B530-3EF38EBCEFE8}"/>
              </a:ext>
            </a:extLst>
          </p:cNvPr>
          <p:cNvSpPr/>
          <p:nvPr/>
        </p:nvSpPr>
        <p:spPr>
          <a:xfrm>
            <a:off x="2512465" y="3320827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9CDF26FF-7A0B-46A3-B3C8-8D5DD39F1C7D}"/>
              </a:ext>
            </a:extLst>
          </p:cNvPr>
          <p:cNvSpPr/>
          <p:nvPr/>
        </p:nvSpPr>
        <p:spPr>
          <a:xfrm>
            <a:off x="3195285" y="1507721"/>
            <a:ext cx="954179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B6FF8D8-E4F6-488F-BCE4-457CCBF64AF7}"/>
              </a:ext>
            </a:extLst>
          </p:cNvPr>
          <p:cNvSpPr txBox="1"/>
          <p:nvPr/>
        </p:nvSpPr>
        <p:spPr>
          <a:xfrm>
            <a:off x="3142281" y="1459474"/>
            <a:ext cx="10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Supply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4401C16E-5802-4F37-B522-EEF1C3407BF8}"/>
              </a:ext>
            </a:extLst>
          </p:cNvPr>
          <p:cNvCxnSpPr>
            <a:cxnSpLocks/>
          </p:cNvCxnSpPr>
          <p:nvPr/>
        </p:nvCxnSpPr>
        <p:spPr>
          <a:xfrm>
            <a:off x="4199206" y="1728524"/>
            <a:ext cx="81600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A56B68C5-8503-40AF-AC3C-B3CA49594C4B}"/>
              </a:ext>
            </a:extLst>
          </p:cNvPr>
          <p:cNvCxnSpPr>
            <a:cxnSpLocks/>
          </p:cNvCxnSpPr>
          <p:nvPr/>
        </p:nvCxnSpPr>
        <p:spPr>
          <a:xfrm>
            <a:off x="8791444" y="2411914"/>
            <a:ext cx="0" cy="25263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D47BD7DB-6E89-4669-84BA-C0FF97176D5F}"/>
              </a:ext>
            </a:extLst>
          </p:cNvPr>
          <p:cNvCxnSpPr>
            <a:cxnSpLocks/>
          </p:cNvCxnSpPr>
          <p:nvPr/>
        </p:nvCxnSpPr>
        <p:spPr>
          <a:xfrm flipH="1">
            <a:off x="7338766" y="5227306"/>
            <a:ext cx="145267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C2CBEA2-E3F2-4484-828A-9211EC2DADBE}"/>
              </a:ext>
            </a:extLst>
          </p:cNvPr>
          <p:cNvCxnSpPr>
            <a:cxnSpLocks/>
          </p:cNvCxnSpPr>
          <p:nvPr/>
        </p:nvCxnSpPr>
        <p:spPr>
          <a:xfrm flipV="1">
            <a:off x="4642810" y="2154204"/>
            <a:ext cx="0" cy="216630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998427FA-FD94-4406-9DE8-FD14A758AF51}"/>
              </a:ext>
            </a:extLst>
          </p:cNvPr>
          <p:cNvCxnSpPr>
            <a:cxnSpLocks/>
          </p:cNvCxnSpPr>
          <p:nvPr/>
        </p:nvCxnSpPr>
        <p:spPr>
          <a:xfrm>
            <a:off x="4642810" y="2154203"/>
            <a:ext cx="56856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1652DF46-5001-49DC-B8D1-9516F805981F}"/>
              </a:ext>
            </a:extLst>
          </p:cNvPr>
          <p:cNvCxnSpPr>
            <a:cxnSpLocks/>
          </p:cNvCxnSpPr>
          <p:nvPr/>
        </p:nvCxnSpPr>
        <p:spPr>
          <a:xfrm>
            <a:off x="6221856" y="2698735"/>
            <a:ext cx="0" cy="59644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A0364F7D-3034-448A-823B-B39B310D7FC0}"/>
              </a:ext>
            </a:extLst>
          </p:cNvPr>
          <p:cNvCxnSpPr>
            <a:cxnSpLocks/>
          </p:cNvCxnSpPr>
          <p:nvPr/>
        </p:nvCxnSpPr>
        <p:spPr>
          <a:xfrm>
            <a:off x="3785802" y="3110413"/>
            <a:ext cx="0" cy="42133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3EE01A3-35C5-4906-94A8-8B051016D9E8}"/>
              </a:ext>
            </a:extLst>
          </p:cNvPr>
          <p:cNvCxnSpPr>
            <a:cxnSpLocks/>
          </p:cNvCxnSpPr>
          <p:nvPr/>
        </p:nvCxnSpPr>
        <p:spPr>
          <a:xfrm>
            <a:off x="3678624" y="3106835"/>
            <a:ext cx="663371" cy="131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2650349-0946-41ED-864E-DBFB6AD7049B}"/>
              </a:ext>
            </a:extLst>
          </p:cNvPr>
          <p:cNvCxnSpPr/>
          <p:nvPr/>
        </p:nvCxnSpPr>
        <p:spPr>
          <a:xfrm flipV="1">
            <a:off x="4342909" y="2488484"/>
            <a:ext cx="0" cy="6183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E74D923-840F-40E1-8ACF-974F3BEA2DFC}"/>
              </a:ext>
            </a:extLst>
          </p:cNvPr>
          <p:cNvCxnSpPr>
            <a:cxnSpLocks/>
          </p:cNvCxnSpPr>
          <p:nvPr/>
        </p:nvCxnSpPr>
        <p:spPr>
          <a:xfrm>
            <a:off x="4342909" y="2488484"/>
            <a:ext cx="103988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905E6E59-B729-4224-BD7B-028BD2D63FDA}"/>
              </a:ext>
            </a:extLst>
          </p:cNvPr>
          <p:cNvCxnSpPr/>
          <p:nvPr/>
        </p:nvCxnSpPr>
        <p:spPr>
          <a:xfrm flipH="1">
            <a:off x="7335673" y="5434888"/>
            <a:ext cx="145577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8353D40-D16C-4EB7-A30B-A82ABDA7231F}"/>
              </a:ext>
            </a:extLst>
          </p:cNvPr>
          <p:cNvCxnSpPr>
            <a:cxnSpLocks/>
            <a:stCxn id="248" idx="2"/>
          </p:cNvCxnSpPr>
          <p:nvPr/>
        </p:nvCxnSpPr>
        <p:spPr>
          <a:xfrm>
            <a:off x="6647910" y="5832531"/>
            <a:ext cx="0" cy="15305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B7ED02A-0D37-4DC9-86C1-44751F914B10}"/>
              </a:ext>
            </a:extLst>
          </p:cNvPr>
          <p:cNvCxnSpPr>
            <a:cxnSpLocks/>
          </p:cNvCxnSpPr>
          <p:nvPr/>
        </p:nvCxnSpPr>
        <p:spPr>
          <a:xfrm flipH="1">
            <a:off x="2592437" y="5985587"/>
            <a:ext cx="405547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4FDA027-FD78-4FAE-ADFE-F5738668735D}"/>
              </a:ext>
            </a:extLst>
          </p:cNvPr>
          <p:cNvCxnSpPr>
            <a:cxnSpLocks/>
            <a:endCxn id="250" idx="2"/>
          </p:cNvCxnSpPr>
          <p:nvPr/>
        </p:nvCxnSpPr>
        <p:spPr>
          <a:xfrm flipV="1">
            <a:off x="2592437" y="5611194"/>
            <a:ext cx="0" cy="37439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A56B4730-51AD-4F3D-B853-41FBC2390FAC}"/>
              </a:ext>
            </a:extLst>
          </p:cNvPr>
          <p:cNvSpPr txBox="1"/>
          <p:nvPr/>
        </p:nvSpPr>
        <p:spPr>
          <a:xfrm>
            <a:off x="4289606" y="151733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608A043-166D-40E2-8AC0-35B34E1A7DF2}"/>
              </a:ext>
            </a:extLst>
          </p:cNvPr>
          <p:cNvSpPr txBox="1"/>
          <p:nvPr/>
        </p:nvSpPr>
        <p:spPr>
          <a:xfrm>
            <a:off x="7726996" y="5022667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554F4F0-D512-4F20-AD02-A19712EDE7E1}"/>
              </a:ext>
            </a:extLst>
          </p:cNvPr>
          <p:cNvSpPr txBox="1"/>
          <p:nvPr/>
        </p:nvSpPr>
        <p:spPr>
          <a:xfrm>
            <a:off x="5454764" y="4134125"/>
            <a:ext cx="1058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Direction input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8E95203-36E2-42C7-939B-0569165CA446}"/>
              </a:ext>
            </a:extLst>
          </p:cNvPr>
          <p:cNvSpPr txBox="1"/>
          <p:nvPr/>
        </p:nvSpPr>
        <p:spPr>
          <a:xfrm>
            <a:off x="6134824" y="278282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A5F1C6A-E9AA-413B-8730-9745CD2C7E3F}"/>
              </a:ext>
            </a:extLst>
          </p:cNvPr>
          <p:cNvSpPr txBox="1"/>
          <p:nvPr/>
        </p:nvSpPr>
        <p:spPr>
          <a:xfrm>
            <a:off x="3707279" y="2897427"/>
            <a:ext cx="915711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readings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EA33A841-3AFD-4268-B55C-2B91A6FB57AA}"/>
              </a:ext>
            </a:extLst>
          </p:cNvPr>
          <p:cNvSpPr/>
          <p:nvPr/>
        </p:nvSpPr>
        <p:spPr>
          <a:xfrm>
            <a:off x="1653281" y="1507721"/>
            <a:ext cx="861393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958210F-039F-46DD-B18E-7BAC52784F60}"/>
              </a:ext>
            </a:extLst>
          </p:cNvPr>
          <p:cNvSpPr txBox="1"/>
          <p:nvPr/>
        </p:nvSpPr>
        <p:spPr>
          <a:xfrm>
            <a:off x="1705492" y="1574867"/>
            <a:ext cx="861393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Camera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B9726257-C8A0-4EC9-9390-8D5DEBB37C63}"/>
              </a:ext>
            </a:extLst>
          </p:cNvPr>
          <p:cNvCxnSpPr>
            <a:cxnSpLocks/>
          </p:cNvCxnSpPr>
          <p:nvPr/>
        </p:nvCxnSpPr>
        <p:spPr>
          <a:xfrm flipH="1">
            <a:off x="2536214" y="1726608"/>
            <a:ext cx="621583" cy="191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75DEB2A6-6207-4DA1-9E13-763D7D1B3988}"/>
              </a:ext>
            </a:extLst>
          </p:cNvPr>
          <p:cNvSpPr txBox="1"/>
          <p:nvPr/>
        </p:nvSpPr>
        <p:spPr>
          <a:xfrm>
            <a:off x="2585629" y="1525296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03C4D13-A5FF-43A2-BC82-D7715FA2FC2D}"/>
              </a:ext>
            </a:extLst>
          </p:cNvPr>
          <p:cNvCxnSpPr>
            <a:cxnSpLocks/>
          </p:cNvCxnSpPr>
          <p:nvPr/>
        </p:nvCxnSpPr>
        <p:spPr>
          <a:xfrm>
            <a:off x="2127391" y="1960147"/>
            <a:ext cx="1" cy="9047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BAF6897-591E-42D7-88E0-77473CEE019E}"/>
              </a:ext>
            </a:extLst>
          </p:cNvPr>
          <p:cNvCxnSpPr>
            <a:cxnSpLocks/>
          </p:cNvCxnSpPr>
          <p:nvPr/>
        </p:nvCxnSpPr>
        <p:spPr>
          <a:xfrm>
            <a:off x="952500" y="2050621"/>
            <a:ext cx="117489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B1BD247-1C05-462E-B5DD-69C2B3703379}"/>
              </a:ext>
            </a:extLst>
          </p:cNvPr>
          <p:cNvCxnSpPr>
            <a:cxnSpLocks/>
          </p:cNvCxnSpPr>
          <p:nvPr/>
        </p:nvCxnSpPr>
        <p:spPr>
          <a:xfrm>
            <a:off x="952500" y="2050621"/>
            <a:ext cx="0" cy="252284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5FEA286-80D7-4BAE-A5FC-FB639127A931}"/>
              </a:ext>
            </a:extLst>
          </p:cNvPr>
          <p:cNvSpPr txBox="1"/>
          <p:nvPr/>
        </p:nvSpPr>
        <p:spPr>
          <a:xfrm>
            <a:off x="1381740" y="4383065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8ABAB9F-1CEF-44C0-B892-DC3E66C64E0C}"/>
              </a:ext>
            </a:extLst>
          </p:cNvPr>
          <p:cNvSpPr txBox="1"/>
          <p:nvPr/>
        </p:nvSpPr>
        <p:spPr>
          <a:xfrm>
            <a:off x="7711161" y="5239508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data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06B988E-050C-46B3-86F7-20CDD87C32F5}"/>
              </a:ext>
            </a:extLst>
          </p:cNvPr>
          <p:cNvSpPr txBox="1"/>
          <p:nvPr/>
        </p:nvSpPr>
        <p:spPr>
          <a:xfrm>
            <a:off x="5075558" y="5799352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FD6ED92-E615-45D6-8B8F-C731CAB7EFB2}"/>
              </a:ext>
            </a:extLst>
          </p:cNvPr>
          <p:cNvCxnSpPr>
            <a:cxnSpLocks/>
          </p:cNvCxnSpPr>
          <p:nvPr/>
        </p:nvCxnSpPr>
        <p:spPr>
          <a:xfrm>
            <a:off x="8790974" y="4899488"/>
            <a:ext cx="0" cy="5452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E8FEA97C-3A8F-45B5-BD24-20F7D66D87CA}"/>
              </a:ext>
            </a:extLst>
          </p:cNvPr>
          <p:cNvSpPr txBox="1"/>
          <p:nvPr/>
        </p:nvSpPr>
        <p:spPr>
          <a:xfrm>
            <a:off x="2857794" y="2911763"/>
            <a:ext cx="538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IMU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242C273-A9BE-434B-AF13-D93E407089DA}"/>
              </a:ext>
            </a:extLst>
          </p:cNvPr>
          <p:cNvCxnSpPr>
            <a:cxnSpLocks/>
          </p:cNvCxnSpPr>
          <p:nvPr/>
        </p:nvCxnSpPr>
        <p:spPr>
          <a:xfrm flipH="1">
            <a:off x="3677304" y="3531750"/>
            <a:ext cx="11082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7E86742-266A-4B3A-9A66-66D208F6EFDA}"/>
              </a:ext>
            </a:extLst>
          </p:cNvPr>
          <p:cNvCxnSpPr>
            <a:cxnSpLocks/>
          </p:cNvCxnSpPr>
          <p:nvPr/>
        </p:nvCxnSpPr>
        <p:spPr>
          <a:xfrm>
            <a:off x="3674875" y="1974614"/>
            <a:ext cx="0" cy="26553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384D9B34-78EE-4639-8DAF-E0414DD9C733}"/>
              </a:ext>
            </a:extLst>
          </p:cNvPr>
          <p:cNvCxnSpPr>
            <a:cxnSpLocks/>
          </p:cNvCxnSpPr>
          <p:nvPr/>
        </p:nvCxnSpPr>
        <p:spPr>
          <a:xfrm flipH="1">
            <a:off x="2677897" y="2240149"/>
            <a:ext cx="100072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EF720D9A-EB6B-4960-A070-110DBDF0303C}"/>
              </a:ext>
            </a:extLst>
          </p:cNvPr>
          <p:cNvSpPr txBox="1"/>
          <p:nvPr/>
        </p:nvSpPr>
        <p:spPr>
          <a:xfrm>
            <a:off x="3069628" y="205441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57ACB35-CBB7-45E7-BA1A-B87315405A75}"/>
              </a:ext>
            </a:extLst>
          </p:cNvPr>
          <p:cNvSpPr txBox="1"/>
          <p:nvPr/>
        </p:nvSpPr>
        <p:spPr>
          <a:xfrm>
            <a:off x="2585917" y="3259778"/>
            <a:ext cx="101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Sensor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DB5A27-8138-4DD8-BF41-5F4F719CF2CC}"/>
              </a:ext>
            </a:extLst>
          </p:cNvPr>
          <p:cNvCxnSpPr>
            <a:cxnSpLocks/>
            <a:endCxn id="258" idx="3"/>
          </p:cNvCxnSpPr>
          <p:nvPr/>
        </p:nvCxnSpPr>
        <p:spPr>
          <a:xfrm flipH="1">
            <a:off x="8160006" y="2411914"/>
            <a:ext cx="630968" cy="3408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0FCFF99-4373-48B4-9D08-5FB47FC35291}"/>
              </a:ext>
            </a:extLst>
          </p:cNvPr>
          <p:cNvSpPr/>
          <p:nvPr/>
        </p:nvSpPr>
        <p:spPr>
          <a:xfrm>
            <a:off x="1327574" y="2485798"/>
            <a:ext cx="917264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C7913D6-E218-4ED8-86BB-462A08E01D94}"/>
              </a:ext>
            </a:extLst>
          </p:cNvPr>
          <p:cNvSpPr txBox="1"/>
          <p:nvPr/>
        </p:nvSpPr>
        <p:spPr>
          <a:xfrm>
            <a:off x="1336059" y="2880956"/>
            <a:ext cx="91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Maestro Controller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D4041BA-C91D-494A-AC91-51D88AFBB6D9}"/>
              </a:ext>
            </a:extLst>
          </p:cNvPr>
          <p:cNvSpPr txBox="1"/>
          <p:nvPr/>
        </p:nvSpPr>
        <p:spPr>
          <a:xfrm rot="5400000">
            <a:off x="1822409" y="3610639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C30E209-9006-488B-B7F1-87F340F2C905}"/>
              </a:ext>
            </a:extLst>
          </p:cNvPr>
          <p:cNvCxnSpPr>
            <a:cxnSpLocks/>
            <a:endCxn id="270" idx="1"/>
          </p:cNvCxnSpPr>
          <p:nvPr/>
        </p:nvCxnSpPr>
        <p:spPr>
          <a:xfrm>
            <a:off x="2262188" y="3193206"/>
            <a:ext cx="142572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BA90E0A-69E5-46D9-A0A2-6B4F9D31530F}"/>
              </a:ext>
            </a:extLst>
          </p:cNvPr>
          <p:cNvSpPr txBox="1"/>
          <p:nvPr/>
        </p:nvSpPr>
        <p:spPr>
          <a:xfrm>
            <a:off x="3054135" y="5183814"/>
            <a:ext cx="658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Layout view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097122B-839E-4C13-AC87-00F7A16D9AB8}"/>
              </a:ext>
            </a:extLst>
          </p:cNvPr>
          <p:cNvCxnSpPr>
            <a:cxnSpLocks/>
            <a:endCxn id="250" idx="3"/>
          </p:cNvCxnSpPr>
          <p:nvPr/>
        </p:nvCxnSpPr>
        <p:spPr>
          <a:xfrm flipH="1">
            <a:off x="3125738" y="5397504"/>
            <a:ext cx="531794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3EDCA33-D243-43D2-B6AD-83A65E34802E}"/>
              </a:ext>
            </a:extLst>
          </p:cNvPr>
          <p:cNvSpPr txBox="1"/>
          <p:nvPr/>
        </p:nvSpPr>
        <p:spPr>
          <a:xfrm>
            <a:off x="5286581" y="5201353"/>
            <a:ext cx="658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data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6368F96-A66F-41EF-BC68-FF4DB226F720}"/>
              </a:ext>
            </a:extLst>
          </p:cNvPr>
          <p:cNvCxnSpPr>
            <a:cxnSpLocks/>
            <a:stCxn id="248" idx="1"/>
            <a:endCxn id="246" idx="3"/>
          </p:cNvCxnSpPr>
          <p:nvPr/>
        </p:nvCxnSpPr>
        <p:spPr>
          <a:xfrm flipH="1" flipV="1">
            <a:off x="5240079" y="5398191"/>
            <a:ext cx="723459" cy="25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52AD04D-7F4B-4E0D-951B-71E34F44A96D}"/>
              </a:ext>
            </a:extLst>
          </p:cNvPr>
          <p:cNvCxnSpPr>
            <a:cxnSpLocks/>
          </p:cNvCxnSpPr>
          <p:nvPr/>
        </p:nvCxnSpPr>
        <p:spPr>
          <a:xfrm>
            <a:off x="4642810" y="4320513"/>
            <a:ext cx="2263504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D0F8A66B-3B1B-4137-A927-082843D02EAC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6611736" y="3526608"/>
            <a:ext cx="15237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9154240C-EDDF-4084-91AD-D047529BA7E9}"/>
              </a:ext>
            </a:extLst>
          </p:cNvPr>
          <p:cNvSpPr txBox="1"/>
          <p:nvPr/>
        </p:nvSpPr>
        <p:spPr>
          <a:xfrm>
            <a:off x="6361562" y="313853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1E1CF14-11FD-48E3-AFCD-3C9B46FDE97A}"/>
              </a:ext>
            </a:extLst>
          </p:cNvPr>
          <p:cNvCxnSpPr>
            <a:cxnSpLocks/>
          </p:cNvCxnSpPr>
          <p:nvPr/>
        </p:nvCxnSpPr>
        <p:spPr>
          <a:xfrm flipH="1">
            <a:off x="6906314" y="4320513"/>
            <a:ext cx="3306" cy="6484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7AAFA8C-0A62-4B7E-A24B-2F4A868DE948}"/>
              </a:ext>
            </a:extLst>
          </p:cNvPr>
          <p:cNvCxnSpPr>
            <a:cxnSpLocks/>
          </p:cNvCxnSpPr>
          <p:nvPr/>
        </p:nvCxnSpPr>
        <p:spPr>
          <a:xfrm>
            <a:off x="952999" y="4573470"/>
            <a:ext cx="5409062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9CB8DDC-65E0-42E0-93A7-405022A8B411}"/>
              </a:ext>
            </a:extLst>
          </p:cNvPr>
          <p:cNvCxnSpPr>
            <a:cxnSpLocks/>
          </p:cNvCxnSpPr>
          <p:nvPr/>
        </p:nvCxnSpPr>
        <p:spPr>
          <a:xfrm>
            <a:off x="6356105" y="4573470"/>
            <a:ext cx="0" cy="39544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869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 Deliverable (Robot)</a:t>
            </a:r>
          </a:p>
        </p:txBody>
      </p:sp>
      <p:sp>
        <p:nvSpPr>
          <p:cNvPr id="252" name="Google Shape;252;p36"/>
          <p:cNvSpPr txBox="1"/>
          <p:nvPr/>
        </p:nvSpPr>
        <p:spPr>
          <a:xfrm>
            <a:off x="381000" y="1397000"/>
            <a:ext cx="390525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Chassis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Contains motors, circuit and battery to navigate Mapper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3D mounts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Servos mount custom-made to house servos motor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LIDAR mount custom-made to house IMU and LIDAR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Lid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Servos system with 3D mounts installed on top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Holds LIDAR in place</a:t>
            </a:r>
          </a:p>
        </p:txBody>
      </p:sp>
      <p:pic>
        <p:nvPicPr>
          <p:cNvPr id="3079" name="Picture 7" descr="https://lh6.googleusercontent.com/c0cz4GxBwOSnyP7kULoXFp-ZHybtm3cd-qKFX44a-0ianBTWxx2uSo9gAR_JvUwiJKIsQGleVt4QO3kZWkP5ZAZrEFf9cU-awntKo3pzfO1ABOk0uXgr8Ha4bjG-Nas3SKcluOHrlcg">
            <a:extLst>
              <a:ext uri="{FF2B5EF4-FFF2-40B4-BE49-F238E27FC236}">
                <a16:creationId xmlns:a16="http://schemas.microsoft.com/office/drawing/2014/main" id="{C8C28C95-F805-46FA-AA2A-40D3AA785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81" y="1397000"/>
            <a:ext cx="2123869" cy="20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lh4.googleusercontent.com/24iPkB82Ae86viqviKNUFxMOZ7QSjIIsW5VWc2c_UZCZfzVpqGb1r_GhLBgElgcaXGKVqRGTTRxWItfUU7pBDmS6iOUD9FihrpjXu30zhtPZKYr0uunG83XvkrOFPxAcrfLb1JR0Bfs">
            <a:extLst>
              <a:ext uri="{FF2B5EF4-FFF2-40B4-BE49-F238E27FC236}">
                <a16:creationId xmlns:a16="http://schemas.microsoft.com/office/drawing/2014/main" id="{8B82BF3A-7B7E-4F6D-B579-59239BFC6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4"/>
          <a:stretch/>
        </p:blipFill>
        <p:spPr bwMode="auto">
          <a:xfrm>
            <a:off x="6722335" y="1397000"/>
            <a:ext cx="2203486" cy="20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lh5.googleusercontent.com/o7aNYJp3q7D9HhlxpMoRiFh49ymgMKtAx3PukLNwGMAaJUBIk1HYqJVgQtOWXIg7a8SrNwl9OS9_nBv2AkYjvokVUvVogZlMmSqHgXONMEFem61IvZ8wWlxFoknJ2qmrFe0HmFNZsYo">
            <a:extLst>
              <a:ext uri="{FF2B5EF4-FFF2-40B4-BE49-F238E27FC236}">
                <a16:creationId xmlns:a16="http://schemas.microsoft.com/office/drawing/2014/main" id="{7BBBFAF5-6C73-4D30-996F-12042702C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" b="4431"/>
          <a:stretch/>
        </p:blipFill>
        <p:spPr bwMode="auto">
          <a:xfrm>
            <a:off x="4384881" y="3518965"/>
            <a:ext cx="2123869" cy="24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lh6.googleusercontent.com/FM02rzyKUot-G4zr0-fKwq9elIBKB8hyjHDxVOiIuz8QYaqEAMHOpg5VsfZwwxAcKF9A2HTwSJJ0SpZkPA9FIwKq9U41QHRYA7y0N1rAK1QkivXJl_6VzQDwF716ITerUp-gD6M1wS8">
            <a:extLst>
              <a:ext uri="{FF2B5EF4-FFF2-40B4-BE49-F238E27FC236}">
                <a16:creationId xmlns:a16="http://schemas.microsoft.com/office/drawing/2014/main" id="{292877DB-AE44-46B7-A8FE-89E0D664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05" y="3518965"/>
            <a:ext cx="2203486" cy="24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241;p35">
            <a:extLst>
              <a:ext uri="{FF2B5EF4-FFF2-40B4-BE49-F238E27FC236}">
                <a16:creationId xmlns:a16="http://schemas.microsoft.com/office/drawing/2014/main" id="{DA680D7F-F1BE-4484-B951-2EB2C2A34BE1}"/>
              </a:ext>
            </a:extLst>
          </p:cNvPr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4B261A8-3631-4EC6-AA87-024CD538DD32}"/>
              </a:ext>
            </a:extLst>
          </p:cNvPr>
          <p:cNvSpPr txBox="1"/>
          <p:nvPr/>
        </p:nvSpPr>
        <p:spPr>
          <a:xfrm>
            <a:off x="5079087" y="5787506"/>
            <a:ext cx="1103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Layout view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895AFC50-742D-4E27-8B03-5006B0CF0CA2}"/>
              </a:ext>
            </a:extLst>
          </p:cNvPr>
          <p:cNvSpPr/>
          <p:nvPr/>
        </p:nvSpPr>
        <p:spPr>
          <a:xfrm>
            <a:off x="476473" y="1308541"/>
            <a:ext cx="8191053" cy="3115357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B74AFD7C-5E38-4A6A-8AD9-DC9EDAA45D55}"/>
              </a:ext>
            </a:extLst>
          </p:cNvPr>
          <p:cNvSpPr/>
          <p:nvPr/>
        </p:nvSpPr>
        <p:spPr>
          <a:xfrm>
            <a:off x="1681284" y="4699705"/>
            <a:ext cx="5949083" cy="134941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E6F8363-30F9-4DB8-8296-82676EC45038}"/>
              </a:ext>
            </a:extLst>
          </p:cNvPr>
          <p:cNvSpPr txBox="1"/>
          <p:nvPr/>
        </p:nvSpPr>
        <p:spPr>
          <a:xfrm>
            <a:off x="758673" y="1410024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Mapper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7DD26E8-FFE3-41D9-A3A4-13682B9E5A07}"/>
              </a:ext>
            </a:extLst>
          </p:cNvPr>
          <p:cNvSpPr txBox="1"/>
          <p:nvPr/>
        </p:nvSpPr>
        <p:spPr>
          <a:xfrm>
            <a:off x="1782164" y="4769595"/>
            <a:ext cx="136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External Laptop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F6B80E81-2433-4755-B5F6-0730A8309871}"/>
              </a:ext>
            </a:extLst>
          </p:cNvPr>
          <p:cNvSpPr/>
          <p:nvPr/>
        </p:nvSpPr>
        <p:spPr>
          <a:xfrm>
            <a:off x="3657530" y="5186237"/>
            <a:ext cx="1582549" cy="42390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A41F31B-CFC3-4D45-893A-C0B81C004D38}"/>
              </a:ext>
            </a:extLst>
          </p:cNvPr>
          <p:cNvSpPr txBox="1"/>
          <p:nvPr/>
        </p:nvSpPr>
        <p:spPr>
          <a:xfrm>
            <a:off x="3823483" y="5136581"/>
            <a:ext cx="121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SLAM Algorithm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617B2543-ADC1-48E2-BD1C-EFFC0EE23257}"/>
              </a:ext>
            </a:extLst>
          </p:cNvPr>
          <p:cNvSpPr/>
          <p:nvPr/>
        </p:nvSpPr>
        <p:spPr>
          <a:xfrm>
            <a:off x="5963538" y="4968914"/>
            <a:ext cx="1368744" cy="86361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8A7E1E9-4C29-47A2-B932-DB759C11A560}"/>
              </a:ext>
            </a:extLst>
          </p:cNvPr>
          <p:cNvSpPr txBox="1"/>
          <p:nvPr/>
        </p:nvSpPr>
        <p:spPr>
          <a:xfrm>
            <a:off x="5970278" y="5121970"/>
            <a:ext cx="136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Communication Application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09A1A704-E71C-46D8-9007-722F3C4A5B1D}"/>
              </a:ext>
            </a:extLst>
          </p:cNvPr>
          <p:cNvSpPr/>
          <p:nvPr/>
        </p:nvSpPr>
        <p:spPr>
          <a:xfrm>
            <a:off x="2059136" y="5183815"/>
            <a:ext cx="1066602" cy="427379"/>
          </a:xfrm>
          <a:prstGeom prst="roundRect">
            <a:avLst/>
          </a:prstGeom>
          <a:solidFill>
            <a:srgbClr val="FFF2CC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D60DBEA-873E-442B-A71A-C17682DF71D5}"/>
              </a:ext>
            </a:extLst>
          </p:cNvPr>
          <p:cNvSpPr txBox="1"/>
          <p:nvPr/>
        </p:nvSpPr>
        <p:spPr>
          <a:xfrm>
            <a:off x="2217518" y="5231493"/>
            <a:ext cx="7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Display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6B1F7AC4-742A-4F20-8135-373E4042608B}"/>
              </a:ext>
            </a:extLst>
          </p:cNvPr>
          <p:cNvSpPr/>
          <p:nvPr/>
        </p:nvSpPr>
        <p:spPr>
          <a:xfrm>
            <a:off x="5015209" y="1585540"/>
            <a:ext cx="3370118" cy="253438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4F30064-31C1-4DEA-89D6-C72C64F34B4E}"/>
              </a:ext>
            </a:extLst>
          </p:cNvPr>
          <p:cNvSpPr txBox="1"/>
          <p:nvPr/>
        </p:nvSpPr>
        <p:spPr>
          <a:xfrm>
            <a:off x="5129950" y="1652370"/>
            <a:ext cx="121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Internals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F480F6F-C036-4582-A959-D671195C4622}"/>
              </a:ext>
            </a:extLst>
          </p:cNvPr>
          <p:cNvSpPr/>
          <p:nvPr/>
        </p:nvSpPr>
        <p:spPr>
          <a:xfrm>
            <a:off x="5258356" y="2983646"/>
            <a:ext cx="2901650" cy="911597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9CFFD40-D027-474E-A379-E3C497934B16}"/>
              </a:ext>
            </a:extLst>
          </p:cNvPr>
          <p:cNvSpPr txBox="1"/>
          <p:nvPr/>
        </p:nvSpPr>
        <p:spPr>
          <a:xfrm>
            <a:off x="5294665" y="2983804"/>
            <a:ext cx="103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Navigation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CCB63935-3557-4344-8730-399DF5FB8501}"/>
              </a:ext>
            </a:extLst>
          </p:cNvPr>
          <p:cNvSpPr/>
          <p:nvPr/>
        </p:nvSpPr>
        <p:spPr>
          <a:xfrm>
            <a:off x="5258356" y="1988335"/>
            <a:ext cx="2901650" cy="853973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D0E81D9-0F5B-469A-9644-85AF7C902818}"/>
              </a:ext>
            </a:extLst>
          </p:cNvPr>
          <p:cNvSpPr txBox="1"/>
          <p:nvPr/>
        </p:nvSpPr>
        <p:spPr>
          <a:xfrm>
            <a:off x="5324756" y="1974614"/>
            <a:ext cx="167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ESP8266 Dev Board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1F791F7E-45CF-49A6-923E-15B1D08ABC15}"/>
              </a:ext>
            </a:extLst>
          </p:cNvPr>
          <p:cNvSpPr/>
          <p:nvPr/>
        </p:nvSpPr>
        <p:spPr>
          <a:xfrm>
            <a:off x="5445276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3AE24701-C031-4CC8-848E-62408D3607F1}"/>
              </a:ext>
            </a:extLst>
          </p:cNvPr>
          <p:cNvSpPr/>
          <p:nvPr/>
        </p:nvSpPr>
        <p:spPr>
          <a:xfrm>
            <a:off x="6764113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E7308C4-84B9-456F-A1E8-98BF72802506}"/>
              </a:ext>
            </a:extLst>
          </p:cNvPr>
          <p:cNvSpPr txBox="1"/>
          <p:nvPr/>
        </p:nvSpPr>
        <p:spPr>
          <a:xfrm>
            <a:off x="5375335" y="2306108"/>
            <a:ext cx="1355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Microcontroller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F19F294-4370-4400-BC85-1F0F88321960}"/>
              </a:ext>
            </a:extLst>
          </p:cNvPr>
          <p:cNvSpPr txBox="1"/>
          <p:nvPr/>
        </p:nvSpPr>
        <p:spPr>
          <a:xfrm>
            <a:off x="6883534" y="2193804"/>
            <a:ext cx="87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module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EA8072D3-5621-4E41-9D5F-39FE051309F7}"/>
              </a:ext>
            </a:extLst>
          </p:cNvPr>
          <p:cNvSpPr/>
          <p:nvPr/>
        </p:nvSpPr>
        <p:spPr>
          <a:xfrm>
            <a:off x="5445276" y="3334973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8824B92-0130-4CF0-8FF5-A8E036995DD6}"/>
              </a:ext>
            </a:extLst>
          </p:cNvPr>
          <p:cNvSpPr txBox="1"/>
          <p:nvPr/>
        </p:nvSpPr>
        <p:spPr>
          <a:xfrm>
            <a:off x="5783871" y="3385450"/>
            <a:ext cx="48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PCB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58C829AA-C413-4F13-932D-CB43A9FDE4CF}"/>
              </a:ext>
            </a:extLst>
          </p:cNvPr>
          <p:cNvSpPr/>
          <p:nvPr/>
        </p:nvSpPr>
        <p:spPr>
          <a:xfrm>
            <a:off x="6764113" y="332507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2A4B754-7E1E-47FC-B747-9542EBDC3472}"/>
              </a:ext>
            </a:extLst>
          </p:cNvPr>
          <p:cNvSpPr txBox="1"/>
          <p:nvPr/>
        </p:nvSpPr>
        <p:spPr>
          <a:xfrm>
            <a:off x="6998744" y="3378343"/>
            <a:ext cx="74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Motors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D85F166E-988B-45C7-BE1F-4780AA5C8E26}"/>
              </a:ext>
            </a:extLst>
          </p:cNvPr>
          <p:cNvSpPr/>
          <p:nvPr/>
        </p:nvSpPr>
        <p:spPr>
          <a:xfrm>
            <a:off x="1141870" y="2096207"/>
            <a:ext cx="3370118" cy="203599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6DD9040-0B9D-4EA5-89E6-C18B799EB97E}"/>
              </a:ext>
            </a:extLst>
          </p:cNvPr>
          <p:cNvSpPr txBox="1"/>
          <p:nvPr/>
        </p:nvSpPr>
        <p:spPr>
          <a:xfrm>
            <a:off x="1301343" y="2137361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System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A03B122A-D058-4AE8-A956-A026B522AE68}"/>
              </a:ext>
            </a:extLst>
          </p:cNvPr>
          <p:cNvSpPr/>
          <p:nvPr/>
        </p:nvSpPr>
        <p:spPr>
          <a:xfrm>
            <a:off x="2404760" y="2488483"/>
            <a:ext cx="1883723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DF3BA41-E464-42F9-B0E8-403DBA150D23}"/>
              </a:ext>
            </a:extLst>
          </p:cNvPr>
          <p:cNvSpPr txBox="1"/>
          <p:nvPr/>
        </p:nvSpPr>
        <p:spPr>
          <a:xfrm>
            <a:off x="2452244" y="2507286"/>
            <a:ext cx="66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Servos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71684A38-208C-4357-934A-2DD2B2C1028E}"/>
              </a:ext>
            </a:extLst>
          </p:cNvPr>
          <p:cNvSpPr/>
          <p:nvPr/>
        </p:nvSpPr>
        <p:spPr>
          <a:xfrm>
            <a:off x="2520075" y="2856714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815674FB-9AE3-4808-B530-3EF38EBCEFE8}"/>
              </a:ext>
            </a:extLst>
          </p:cNvPr>
          <p:cNvSpPr/>
          <p:nvPr/>
        </p:nvSpPr>
        <p:spPr>
          <a:xfrm>
            <a:off x="2512465" y="3320827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9CDF26FF-7A0B-46A3-B3C8-8D5DD39F1C7D}"/>
              </a:ext>
            </a:extLst>
          </p:cNvPr>
          <p:cNvSpPr/>
          <p:nvPr/>
        </p:nvSpPr>
        <p:spPr>
          <a:xfrm>
            <a:off x="3195285" y="1507721"/>
            <a:ext cx="954179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B6FF8D8-E4F6-488F-BCE4-457CCBF64AF7}"/>
              </a:ext>
            </a:extLst>
          </p:cNvPr>
          <p:cNvSpPr txBox="1"/>
          <p:nvPr/>
        </p:nvSpPr>
        <p:spPr>
          <a:xfrm>
            <a:off x="3142281" y="1459474"/>
            <a:ext cx="10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Supply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4401C16E-5802-4F37-B522-EEF1C3407BF8}"/>
              </a:ext>
            </a:extLst>
          </p:cNvPr>
          <p:cNvCxnSpPr>
            <a:cxnSpLocks/>
          </p:cNvCxnSpPr>
          <p:nvPr/>
        </p:nvCxnSpPr>
        <p:spPr>
          <a:xfrm>
            <a:off x="4199206" y="1728524"/>
            <a:ext cx="81600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A56B68C5-8503-40AF-AC3C-B3CA49594C4B}"/>
              </a:ext>
            </a:extLst>
          </p:cNvPr>
          <p:cNvCxnSpPr>
            <a:cxnSpLocks/>
          </p:cNvCxnSpPr>
          <p:nvPr/>
        </p:nvCxnSpPr>
        <p:spPr>
          <a:xfrm>
            <a:off x="8791444" y="2411914"/>
            <a:ext cx="0" cy="25263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D47BD7DB-6E89-4669-84BA-C0FF97176D5F}"/>
              </a:ext>
            </a:extLst>
          </p:cNvPr>
          <p:cNvCxnSpPr>
            <a:cxnSpLocks/>
          </p:cNvCxnSpPr>
          <p:nvPr/>
        </p:nvCxnSpPr>
        <p:spPr>
          <a:xfrm flipH="1">
            <a:off x="7338766" y="5227306"/>
            <a:ext cx="145267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C2CBEA2-E3F2-4484-828A-9211EC2DADBE}"/>
              </a:ext>
            </a:extLst>
          </p:cNvPr>
          <p:cNvCxnSpPr>
            <a:cxnSpLocks/>
          </p:cNvCxnSpPr>
          <p:nvPr/>
        </p:nvCxnSpPr>
        <p:spPr>
          <a:xfrm flipV="1">
            <a:off x="4642810" y="2154204"/>
            <a:ext cx="0" cy="216630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998427FA-FD94-4406-9DE8-FD14A758AF51}"/>
              </a:ext>
            </a:extLst>
          </p:cNvPr>
          <p:cNvCxnSpPr>
            <a:cxnSpLocks/>
          </p:cNvCxnSpPr>
          <p:nvPr/>
        </p:nvCxnSpPr>
        <p:spPr>
          <a:xfrm>
            <a:off x="4642810" y="2154203"/>
            <a:ext cx="56856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1652DF46-5001-49DC-B8D1-9516F805981F}"/>
              </a:ext>
            </a:extLst>
          </p:cNvPr>
          <p:cNvCxnSpPr>
            <a:cxnSpLocks/>
          </p:cNvCxnSpPr>
          <p:nvPr/>
        </p:nvCxnSpPr>
        <p:spPr>
          <a:xfrm>
            <a:off x="6221856" y="2698735"/>
            <a:ext cx="0" cy="59644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A0364F7D-3034-448A-823B-B39B310D7FC0}"/>
              </a:ext>
            </a:extLst>
          </p:cNvPr>
          <p:cNvCxnSpPr>
            <a:cxnSpLocks/>
          </p:cNvCxnSpPr>
          <p:nvPr/>
        </p:nvCxnSpPr>
        <p:spPr>
          <a:xfrm>
            <a:off x="3785802" y="3110413"/>
            <a:ext cx="0" cy="42133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3EE01A3-35C5-4906-94A8-8B051016D9E8}"/>
              </a:ext>
            </a:extLst>
          </p:cNvPr>
          <p:cNvCxnSpPr>
            <a:cxnSpLocks/>
          </p:cNvCxnSpPr>
          <p:nvPr/>
        </p:nvCxnSpPr>
        <p:spPr>
          <a:xfrm>
            <a:off x="3678624" y="3106835"/>
            <a:ext cx="663371" cy="131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2650349-0946-41ED-864E-DBFB6AD7049B}"/>
              </a:ext>
            </a:extLst>
          </p:cNvPr>
          <p:cNvCxnSpPr/>
          <p:nvPr/>
        </p:nvCxnSpPr>
        <p:spPr>
          <a:xfrm flipV="1">
            <a:off x="4342909" y="2488484"/>
            <a:ext cx="0" cy="6183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E74D923-840F-40E1-8ACF-974F3BEA2DFC}"/>
              </a:ext>
            </a:extLst>
          </p:cNvPr>
          <p:cNvCxnSpPr>
            <a:cxnSpLocks/>
          </p:cNvCxnSpPr>
          <p:nvPr/>
        </p:nvCxnSpPr>
        <p:spPr>
          <a:xfrm>
            <a:off x="4342909" y="2488484"/>
            <a:ext cx="103988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905E6E59-B729-4224-BD7B-028BD2D63FDA}"/>
              </a:ext>
            </a:extLst>
          </p:cNvPr>
          <p:cNvCxnSpPr/>
          <p:nvPr/>
        </p:nvCxnSpPr>
        <p:spPr>
          <a:xfrm flipH="1">
            <a:off x="7335673" y="5434888"/>
            <a:ext cx="145577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8353D40-D16C-4EB7-A30B-A82ABDA7231F}"/>
              </a:ext>
            </a:extLst>
          </p:cNvPr>
          <p:cNvCxnSpPr>
            <a:cxnSpLocks/>
            <a:stCxn id="248" idx="2"/>
          </p:cNvCxnSpPr>
          <p:nvPr/>
        </p:nvCxnSpPr>
        <p:spPr>
          <a:xfrm>
            <a:off x="6647910" y="5832531"/>
            <a:ext cx="0" cy="15305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B7ED02A-0D37-4DC9-86C1-44751F914B10}"/>
              </a:ext>
            </a:extLst>
          </p:cNvPr>
          <p:cNvCxnSpPr>
            <a:cxnSpLocks/>
          </p:cNvCxnSpPr>
          <p:nvPr/>
        </p:nvCxnSpPr>
        <p:spPr>
          <a:xfrm flipH="1">
            <a:off x="2592437" y="5985587"/>
            <a:ext cx="405547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4FDA027-FD78-4FAE-ADFE-F5738668735D}"/>
              </a:ext>
            </a:extLst>
          </p:cNvPr>
          <p:cNvCxnSpPr>
            <a:cxnSpLocks/>
            <a:endCxn id="250" idx="2"/>
          </p:cNvCxnSpPr>
          <p:nvPr/>
        </p:nvCxnSpPr>
        <p:spPr>
          <a:xfrm flipV="1">
            <a:off x="2592437" y="5611194"/>
            <a:ext cx="0" cy="37439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A56B4730-51AD-4F3D-B853-41FBC2390FAC}"/>
              </a:ext>
            </a:extLst>
          </p:cNvPr>
          <p:cNvSpPr txBox="1"/>
          <p:nvPr/>
        </p:nvSpPr>
        <p:spPr>
          <a:xfrm>
            <a:off x="4289606" y="151733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608A043-166D-40E2-8AC0-35B34E1A7DF2}"/>
              </a:ext>
            </a:extLst>
          </p:cNvPr>
          <p:cNvSpPr txBox="1"/>
          <p:nvPr/>
        </p:nvSpPr>
        <p:spPr>
          <a:xfrm>
            <a:off x="7726996" y="5022667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554F4F0-D512-4F20-AD02-A19712EDE7E1}"/>
              </a:ext>
            </a:extLst>
          </p:cNvPr>
          <p:cNvSpPr txBox="1"/>
          <p:nvPr/>
        </p:nvSpPr>
        <p:spPr>
          <a:xfrm>
            <a:off x="5454764" y="4134125"/>
            <a:ext cx="1058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Direction input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8E95203-36E2-42C7-939B-0569165CA446}"/>
              </a:ext>
            </a:extLst>
          </p:cNvPr>
          <p:cNvSpPr txBox="1"/>
          <p:nvPr/>
        </p:nvSpPr>
        <p:spPr>
          <a:xfrm>
            <a:off x="6134824" y="278282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A5F1C6A-E9AA-413B-8730-9745CD2C7E3F}"/>
              </a:ext>
            </a:extLst>
          </p:cNvPr>
          <p:cNvSpPr txBox="1"/>
          <p:nvPr/>
        </p:nvSpPr>
        <p:spPr>
          <a:xfrm>
            <a:off x="3707279" y="2897427"/>
            <a:ext cx="915711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readings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EA33A841-3AFD-4268-B55C-2B91A6FB57AA}"/>
              </a:ext>
            </a:extLst>
          </p:cNvPr>
          <p:cNvSpPr/>
          <p:nvPr/>
        </p:nvSpPr>
        <p:spPr>
          <a:xfrm>
            <a:off x="1653281" y="1507721"/>
            <a:ext cx="861393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958210F-039F-46DD-B18E-7BAC52784F60}"/>
              </a:ext>
            </a:extLst>
          </p:cNvPr>
          <p:cNvSpPr txBox="1"/>
          <p:nvPr/>
        </p:nvSpPr>
        <p:spPr>
          <a:xfrm>
            <a:off x="1705492" y="1574867"/>
            <a:ext cx="861393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Camera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B9726257-C8A0-4EC9-9390-8D5DEBB37C63}"/>
              </a:ext>
            </a:extLst>
          </p:cNvPr>
          <p:cNvCxnSpPr>
            <a:cxnSpLocks/>
          </p:cNvCxnSpPr>
          <p:nvPr/>
        </p:nvCxnSpPr>
        <p:spPr>
          <a:xfrm flipH="1">
            <a:off x="2536214" y="1726608"/>
            <a:ext cx="621583" cy="191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75DEB2A6-6207-4DA1-9E13-763D7D1B3988}"/>
              </a:ext>
            </a:extLst>
          </p:cNvPr>
          <p:cNvSpPr txBox="1"/>
          <p:nvPr/>
        </p:nvSpPr>
        <p:spPr>
          <a:xfrm>
            <a:off x="2585629" y="1525296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03C4D13-A5FF-43A2-BC82-D7715FA2FC2D}"/>
              </a:ext>
            </a:extLst>
          </p:cNvPr>
          <p:cNvCxnSpPr>
            <a:cxnSpLocks/>
          </p:cNvCxnSpPr>
          <p:nvPr/>
        </p:nvCxnSpPr>
        <p:spPr>
          <a:xfrm>
            <a:off x="2127391" y="1960147"/>
            <a:ext cx="1" cy="9047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BAF6897-591E-42D7-88E0-77473CEE019E}"/>
              </a:ext>
            </a:extLst>
          </p:cNvPr>
          <p:cNvCxnSpPr>
            <a:cxnSpLocks/>
          </p:cNvCxnSpPr>
          <p:nvPr/>
        </p:nvCxnSpPr>
        <p:spPr>
          <a:xfrm>
            <a:off x="952500" y="2050621"/>
            <a:ext cx="117489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B1BD247-1C05-462E-B5DD-69C2B3703379}"/>
              </a:ext>
            </a:extLst>
          </p:cNvPr>
          <p:cNvCxnSpPr>
            <a:cxnSpLocks/>
          </p:cNvCxnSpPr>
          <p:nvPr/>
        </p:nvCxnSpPr>
        <p:spPr>
          <a:xfrm>
            <a:off x="952500" y="2050621"/>
            <a:ext cx="0" cy="252284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5FEA286-80D7-4BAE-A5FC-FB639127A931}"/>
              </a:ext>
            </a:extLst>
          </p:cNvPr>
          <p:cNvSpPr txBox="1"/>
          <p:nvPr/>
        </p:nvSpPr>
        <p:spPr>
          <a:xfrm>
            <a:off x="1381740" y="4383065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8ABAB9F-1CEF-44C0-B892-DC3E66C64E0C}"/>
              </a:ext>
            </a:extLst>
          </p:cNvPr>
          <p:cNvSpPr txBox="1"/>
          <p:nvPr/>
        </p:nvSpPr>
        <p:spPr>
          <a:xfrm>
            <a:off x="7711161" y="5239508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data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06B988E-050C-46B3-86F7-20CDD87C32F5}"/>
              </a:ext>
            </a:extLst>
          </p:cNvPr>
          <p:cNvSpPr txBox="1"/>
          <p:nvPr/>
        </p:nvSpPr>
        <p:spPr>
          <a:xfrm>
            <a:off x="5075558" y="5799352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FD6ED92-E615-45D6-8B8F-C731CAB7EFB2}"/>
              </a:ext>
            </a:extLst>
          </p:cNvPr>
          <p:cNvCxnSpPr>
            <a:cxnSpLocks/>
          </p:cNvCxnSpPr>
          <p:nvPr/>
        </p:nvCxnSpPr>
        <p:spPr>
          <a:xfrm>
            <a:off x="8790974" y="4899488"/>
            <a:ext cx="0" cy="5452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E8FEA97C-3A8F-45B5-BD24-20F7D66D87CA}"/>
              </a:ext>
            </a:extLst>
          </p:cNvPr>
          <p:cNvSpPr txBox="1"/>
          <p:nvPr/>
        </p:nvSpPr>
        <p:spPr>
          <a:xfrm>
            <a:off x="2857794" y="2911763"/>
            <a:ext cx="538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IMU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242C273-A9BE-434B-AF13-D93E407089DA}"/>
              </a:ext>
            </a:extLst>
          </p:cNvPr>
          <p:cNvCxnSpPr>
            <a:cxnSpLocks/>
          </p:cNvCxnSpPr>
          <p:nvPr/>
        </p:nvCxnSpPr>
        <p:spPr>
          <a:xfrm flipH="1">
            <a:off x="3677304" y="3531750"/>
            <a:ext cx="11082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7E86742-266A-4B3A-9A66-66D208F6EFDA}"/>
              </a:ext>
            </a:extLst>
          </p:cNvPr>
          <p:cNvCxnSpPr>
            <a:cxnSpLocks/>
          </p:cNvCxnSpPr>
          <p:nvPr/>
        </p:nvCxnSpPr>
        <p:spPr>
          <a:xfrm>
            <a:off x="3674875" y="1974614"/>
            <a:ext cx="0" cy="26553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384D9B34-78EE-4639-8DAF-E0414DD9C733}"/>
              </a:ext>
            </a:extLst>
          </p:cNvPr>
          <p:cNvCxnSpPr>
            <a:cxnSpLocks/>
          </p:cNvCxnSpPr>
          <p:nvPr/>
        </p:nvCxnSpPr>
        <p:spPr>
          <a:xfrm flipH="1">
            <a:off x="2677897" y="2240149"/>
            <a:ext cx="100072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EF720D9A-EB6B-4960-A070-110DBDF0303C}"/>
              </a:ext>
            </a:extLst>
          </p:cNvPr>
          <p:cNvSpPr txBox="1"/>
          <p:nvPr/>
        </p:nvSpPr>
        <p:spPr>
          <a:xfrm>
            <a:off x="3069628" y="205441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57ACB35-CBB7-45E7-BA1A-B87315405A75}"/>
              </a:ext>
            </a:extLst>
          </p:cNvPr>
          <p:cNvSpPr txBox="1"/>
          <p:nvPr/>
        </p:nvSpPr>
        <p:spPr>
          <a:xfrm>
            <a:off x="2585917" y="3259778"/>
            <a:ext cx="101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Sensor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DB5A27-8138-4DD8-BF41-5F4F719CF2CC}"/>
              </a:ext>
            </a:extLst>
          </p:cNvPr>
          <p:cNvCxnSpPr>
            <a:cxnSpLocks/>
            <a:endCxn id="258" idx="3"/>
          </p:cNvCxnSpPr>
          <p:nvPr/>
        </p:nvCxnSpPr>
        <p:spPr>
          <a:xfrm flipH="1">
            <a:off x="8160006" y="2411914"/>
            <a:ext cx="630968" cy="3408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0FCFF99-4373-48B4-9D08-5FB47FC35291}"/>
              </a:ext>
            </a:extLst>
          </p:cNvPr>
          <p:cNvSpPr/>
          <p:nvPr/>
        </p:nvSpPr>
        <p:spPr>
          <a:xfrm>
            <a:off x="1327574" y="2485798"/>
            <a:ext cx="917264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C7913D6-E218-4ED8-86BB-462A08E01D94}"/>
              </a:ext>
            </a:extLst>
          </p:cNvPr>
          <p:cNvSpPr txBox="1"/>
          <p:nvPr/>
        </p:nvSpPr>
        <p:spPr>
          <a:xfrm>
            <a:off x="1336059" y="2880956"/>
            <a:ext cx="91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Maestro Controller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D4041BA-C91D-494A-AC91-51D88AFBB6D9}"/>
              </a:ext>
            </a:extLst>
          </p:cNvPr>
          <p:cNvSpPr txBox="1"/>
          <p:nvPr/>
        </p:nvSpPr>
        <p:spPr>
          <a:xfrm rot="5400000">
            <a:off x="1822409" y="3610639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C30E209-9006-488B-B7F1-87F340F2C905}"/>
              </a:ext>
            </a:extLst>
          </p:cNvPr>
          <p:cNvCxnSpPr>
            <a:cxnSpLocks/>
            <a:endCxn id="270" idx="1"/>
          </p:cNvCxnSpPr>
          <p:nvPr/>
        </p:nvCxnSpPr>
        <p:spPr>
          <a:xfrm>
            <a:off x="2262188" y="3193206"/>
            <a:ext cx="142572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BA90E0A-69E5-46D9-A0A2-6B4F9D31530F}"/>
              </a:ext>
            </a:extLst>
          </p:cNvPr>
          <p:cNvSpPr txBox="1"/>
          <p:nvPr/>
        </p:nvSpPr>
        <p:spPr>
          <a:xfrm>
            <a:off x="3054135" y="5183814"/>
            <a:ext cx="658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Layout view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097122B-839E-4C13-AC87-00F7A16D9AB8}"/>
              </a:ext>
            </a:extLst>
          </p:cNvPr>
          <p:cNvCxnSpPr>
            <a:cxnSpLocks/>
            <a:endCxn id="250" idx="3"/>
          </p:cNvCxnSpPr>
          <p:nvPr/>
        </p:nvCxnSpPr>
        <p:spPr>
          <a:xfrm flipH="1">
            <a:off x="3125738" y="5397504"/>
            <a:ext cx="531794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3EDCA33-D243-43D2-B6AD-83A65E34802E}"/>
              </a:ext>
            </a:extLst>
          </p:cNvPr>
          <p:cNvSpPr txBox="1"/>
          <p:nvPr/>
        </p:nvSpPr>
        <p:spPr>
          <a:xfrm>
            <a:off x="5286581" y="5201353"/>
            <a:ext cx="658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data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6368F96-A66F-41EF-BC68-FF4DB226F720}"/>
              </a:ext>
            </a:extLst>
          </p:cNvPr>
          <p:cNvCxnSpPr>
            <a:cxnSpLocks/>
            <a:stCxn id="248" idx="1"/>
            <a:endCxn id="246" idx="3"/>
          </p:cNvCxnSpPr>
          <p:nvPr/>
        </p:nvCxnSpPr>
        <p:spPr>
          <a:xfrm flipH="1" flipV="1">
            <a:off x="5240079" y="5398191"/>
            <a:ext cx="723459" cy="25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52AD04D-7F4B-4E0D-951B-71E34F44A96D}"/>
              </a:ext>
            </a:extLst>
          </p:cNvPr>
          <p:cNvCxnSpPr>
            <a:cxnSpLocks/>
          </p:cNvCxnSpPr>
          <p:nvPr/>
        </p:nvCxnSpPr>
        <p:spPr>
          <a:xfrm>
            <a:off x="4642810" y="4320513"/>
            <a:ext cx="2263504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D0F8A66B-3B1B-4137-A927-082843D02EAC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6611736" y="3526608"/>
            <a:ext cx="15237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9154240C-EDDF-4084-91AD-D047529BA7E9}"/>
              </a:ext>
            </a:extLst>
          </p:cNvPr>
          <p:cNvSpPr txBox="1"/>
          <p:nvPr/>
        </p:nvSpPr>
        <p:spPr>
          <a:xfrm>
            <a:off x="6361562" y="313853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1E1CF14-11FD-48E3-AFCD-3C9B46FDE97A}"/>
              </a:ext>
            </a:extLst>
          </p:cNvPr>
          <p:cNvCxnSpPr>
            <a:cxnSpLocks/>
          </p:cNvCxnSpPr>
          <p:nvPr/>
        </p:nvCxnSpPr>
        <p:spPr>
          <a:xfrm flipH="1">
            <a:off x="6906314" y="4320513"/>
            <a:ext cx="3306" cy="6484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7AAFA8C-0A62-4B7E-A24B-2F4A868DE948}"/>
              </a:ext>
            </a:extLst>
          </p:cNvPr>
          <p:cNvCxnSpPr>
            <a:cxnSpLocks/>
          </p:cNvCxnSpPr>
          <p:nvPr/>
        </p:nvCxnSpPr>
        <p:spPr>
          <a:xfrm>
            <a:off x="952999" y="4573470"/>
            <a:ext cx="5409062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9CB8DDC-65E0-42E0-93A7-405022A8B411}"/>
              </a:ext>
            </a:extLst>
          </p:cNvPr>
          <p:cNvCxnSpPr>
            <a:cxnSpLocks/>
          </p:cNvCxnSpPr>
          <p:nvPr/>
        </p:nvCxnSpPr>
        <p:spPr>
          <a:xfrm>
            <a:off x="6356105" y="4573470"/>
            <a:ext cx="0" cy="39544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67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 Deliverable (Wi-Fi Connectivity)</a:t>
            </a:r>
          </a:p>
        </p:txBody>
      </p:sp>
      <p:sp>
        <p:nvSpPr>
          <p:cNvPr id="252" name="Google Shape;252;p36"/>
          <p:cNvSpPr txBox="1"/>
          <p:nvPr/>
        </p:nvSpPr>
        <p:spPr>
          <a:xfrm>
            <a:off x="304800" y="128905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Configure a network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ESP chip, auto connects to the network on startup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Computer connects to the same network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PC Application can then communicate through the network to ESP8266 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Able to send robot movement controls through PC application to ESP8266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Accepts WASD keyboard input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W = Forwards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 = Rotate left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 = Backwards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 = Rotate right</a:t>
            </a:r>
          </a:p>
        </p:txBody>
      </p:sp>
    </p:spTree>
    <p:extLst>
      <p:ext uri="{BB962C8B-B14F-4D97-AF65-F5344CB8AC3E}">
        <p14:creationId xmlns:p14="http://schemas.microsoft.com/office/powerpoint/2010/main" val="424293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 Deliverable (Wi-Fi Connectivity)</a:t>
            </a:r>
          </a:p>
        </p:txBody>
      </p:sp>
      <p:sp>
        <p:nvSpPr>
          <p:cNvPr id="252" name="Google Shape;252;p36"/>
          <p:cNvSpPr txBox="1"/>
          <p:nvPr/>
        </p:nvSpPr>
        <p:spPr>
          <a:xfrm>
            <a:off x="304800" y="128905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On startup the ESP8266 searches for the network pre configured within the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RC_Mapper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file and establishes a connection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PC client sends UDP messages to the IP defined in the UI through port 4320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Robot movement speeds can be </a:t>
            </a:r>
            <a:br>
              <a:rPr lang="en-US" sz="18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changed using the drive and turn </a:t>
            </a:r>
            <a:br>
              <a:rPr lang="en-US" sz="18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speed parameters</a:t>
            </a:r>
          </a:p>
        </p:txBody>
      </p:sp>
      <p:pic>
        <p:nvPicPr>
          <p:cNvPr id="4098" name="Picture 2" descr="https://lh5.googleusercontent.com/lVAgQkGhcLlaib8ppMEL0kjOCiCVJm330k8msH7boGbG9izqdy4ZNAENjPzEqnVwAmOs0sX12rqVr_hax8Ws0KNiPvz4p1HEgvlyShRTA5nZ5fdCIoAp96OjRrX4TvbJV5Cqo1xKKbE">
            <a:extLst>
              <a:ext uri="{FF2B5EF4-FFF2-40B4-BE49-F238E27FC236}">
                <a16:creationId xmlns:a16="http://schemas.microsoft.com/office/drawing/2014/main" id="{02BD4E2D-4D42-49D5-A13C-6028AB1E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768600"/>
            <a:ext cx="31432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17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 Deliverable (Wi-Fi Connectivity)</a:t>
            </a:r>
          </a:p>
        </p:txBody>
      </p:sp>
      <p:sp>
        <p:nvSpPr>
          <p:cNvPr id="252" name="Google Shape;252;p36"/>
          <p:cNvSpPr txBox="1"/>
          <p:nvPr/>
        </p:nvSpPr>
        <p:spPr>
          <a:xfrm>
            <a:off x="304800" y="128905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Wi-Fi connectivity between robot and PC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Able to send navigation input to robot through Wi-Fi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Next steps: </a:t>
            </a:r>
          </a:p>
          <a:p>
            <a:pPr marL="8001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Send LIDAR and IMU data through ESP8266 development board to PC</a:t>
            </a:r>
          </a:p>
          <a:p>
            <a:pPr marL="8001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Transition from Arduino libraries to C</a:t>
            </a:r>
          </a:p>
        </p:txBody>
      </p:sp>
      <p:pic>
        <p:nvPicPr>
          <p:cNvPr id="4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2EE0EA17-A5C6-4F2D-AC72-68563AE9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9050"/>
            <a:ext cx="262308" cy="2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3C3CCDED-28E2-4C0F-AA90-A66A4743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4" y="1649303"/>
            <a:ext cx="262308" cy="2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0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241;p35">
            <a:extLst>
              <a:ext uri="{FF2B5EF4-FFF2-40B4-BE49-F238E27FC236}">
                <a16:creationId xmlns:a16="http://schemas.microsoft.com/office/drawing/2014/main" id="{DA680D7F-F1BE-4484-B951-2EB2C2A34BE1}"/>
              </a:ext>
            </a:extLst>
          </p:cNvPr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4B261A8-3631-4EC6-AA87-024CD538DD32}"/>
              </a:ext>
            </a:extLst>
          </p:cNvPr>
          <p:cNvSpPr txBox="1"/>
          <p:nvPr/>
        </p:nvSpPr>
        <p:spPr>
          <a:xfrm>
            <a:off x="5079087" y="5787506"/>
            <a:ext cx="1103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Layout view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895AFC50-742D-4E27-8B03-5006B0CF0CA2}"/>
              </a:ext>
            </a:extLst>
          </p:cNvPr>
          <p:cNvSpPr/>
          <p:nvPr/>
        </p:nvSpPr>
        <p:spPr>
          <a:xfrm>
            <a:off x="476473" y="1308541"/>
            <a:ext cx="8191053" cy="3115357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B74AFD7C-5E38-4A6A-8AD9-DC9EDAA45D55}"/>
              </a:ext>
            </a:extLst>
          </p:cNvPr>
          <p:cNvSpPr/>
          <p:nvPr/>
        </p:nvSpPr>
        <p:spPr>
          <a:xfrm>
            <a:off x="1681284" y="4699705"/>
            <a:ext cx="5949083" cy="134941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E6F8363-30F9-4DB8-8296-82676EC45038}"/>
              </a:ext>
            </a:extLst>
          </p:cNvPr>
          <p:cNvSpPr txBox="1"/>
          <p:nvPr/>
        </p:nvSpPr>
        <p:spPr>
          <a:xfrm>
            <a:off x="758673" y="1410024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Mapper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7DD26E8-FFE3-41D9-A3A4-13682B9E5A07}"/>
              </a:ext>
            </a:extLst>
          </p:cNvPr>
          <p:cNvSpPr txBox="1"/>
          <p:nvPr/>
        </p:nvSpPr>
        <p:spPr>
          <a:xfrm>
            <a:off x="1782164" y="4769595"/>
            <a:ext cx="136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External Laptop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F6B80E81-2433-4755-B5F6-0730A8309871}"/>
              </a:ext>
            </a:extLst>
          </p:cNvPr>
          <p:cNvSpPr/>
          <p:nvPr/>
        </p:nvSpPr>
        <p:spPr>
          <a:xfrm>
            <a:off x="3657530" y="5186237"/>
            <a:ext cx="1582549" cy="42390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A41F31B-CFC3-4D45-893A-C0B81C004D38}"/>
              </a:ext>
            </a:extLst>
          </p:cNvPr>
          <p:cNvSpPr txBox="1"/>
          <p:nvPr/>
        </p:nvSpPr>
        <p:spPr>
          <a:xfrm>
            <a:off x="3823483" y="5136581"/>
            <a:ext cx="121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SLAM Algorithm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617B2543-ADC1-48E2-BD1C-EFFC0EE23257}"/>
              </a:ext>
            </a:extLst>
          </p:cNvPr>
          <p:cNvSpPr/>
          <p:nvPr/>
        </p:nvSpPr>
        <p:spPr>
          <a:xfrm>
            <a:off x="5963538" y="4968914"/>
            <a:ext cx="1368744" cy="86361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8A7E1E9-4C29-47A2-B932-DB759C11A560}"/>
              </a:ext>
            </a:extLst>
          </p:cNvPr>
          <p:cNvSpPr txBox="1"/>
          <p:nvPr/>
        </p:nvSpPr>
        <p:spPr>
          <a:xfrm>
            <a:off x="5970278" y="5121970"/>
            <a:ext cx="136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Communication Application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09A1A704-E71C-46D8-9007-722F3C4A5B1D}"/>
              </a:ext>
            </a:extLst>
          </p:cNvPr>
          <p:cNvSpPr/>
          <p:nvPr/>
        </p:nvSpPr>
        <p:spPr>
          <a:xfrm>
            <a:off x="2059136" y="5183815"/>
            <a:ext cx="1066602" cy="427379"/>
          </a:xfrm>
          <a:prstGeom prst="roundRect">
            <a:avLst/>
          </a:prstGeom>
          <a:solidFill>
            <a:srgbClr val="FFF2CC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D60DBEA-873E-442B-A71A-C17682DF71D5}"/>
              </a:ext>
            </a:extLst>
          </p:cNvPr>
          <p:cNvSpPr txBox="1"/>
          <p:nvPr/>
        </p:nvSpPr>
        <p:spPr>
          <a:xfrm>
            <a:off x="2217518" y="5231493"/>
            <a:ext cx="7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Display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6B1F7AC4-742A-4F20-8135-373E4042608B}"/>
              </a:ext>
            </a:extLst>
          </p:cNvPr>
          <p:cNvSpPr/>
          <p:nvPr/>
        </p:nvSpPr>
        <p:spPr>
          <a:xfrm>
            <a:off x="5015209" y="1585540"/>
            <a:ext cx="3370118" cy="253438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4F30064-31C1-4DEA-89D6-C72C64F34B4E}"/>
              </a:ext>
            </a:extLst>
          </p:cNvPr>
          <p:cNvSpPr txBox="1"/>
          <p:nvPr/>
        </p:nvSpPr>
        <p:spPr>
          <a:xfrm>
            <a:off x="5129950" y="1652370"/>
            <a:ext cx="121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Internals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F480F6F-C036-4582-A959-D671195C4622}"/>
              </a:ext>
            </a:extLst>
          </p:cNvPr>
          <p:cNvSpPr/>
          <p:nvPr/>
        </p:nvSpPr>
        <p:spPr>
          <a:xfrm>
            <a:off x="5258356" y="2983646"/>
            <a:ext cx="2901650" cy="911597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9CFFD40-D027-474E-A379-E3C497934B16}"/>
              </a:ext>
            </a:extLst>
          </p:cNvPr>
          <p:cNvSpPr txBox="1"/>
          <p:nvPr/>
        </p:nvSpPr>
        <p:spPr>
          <a:xfrm>
            <a:off x="5294665" y="2983804"/>
            <a:ext cx="103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Navigation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CCB63935-3557-4344-8730-399DF5FB8501}"/>
              </a:ext>
            </a:extLst>
          </p:cNvPr>
          <p:cNvSpPr/>
          <p:nvPr/>
        </p:nvSpPr>
        <p:spPr>
          <a:xfrm>
            <a:off x="5258356" y="1988335"/>
            <a:ext cx="2901650" cy="853973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D0E81D9-0F5B-469A-9644-85AF7C902818}"/>
              </a:ext>
            </a:extLst>
          </p:cNvPr>
          <p:cNvSpPr txBox="1"/>
          <p:nvPr/>
        </p:nvSpPr>
        <p:spPr>
          <a:xfrm>
            <a:off x="5324756" y="1974614"/>
            <a:ext cx="167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ESP8266 Dev Board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1F791F7E-45CF-49A6-923E-15B1D08ABC15}"/>
              </a:ext>
            </a:extLst>
          </p:cNvPr>
          <p:cNvSpPr/>
          <p:nvPr/>
        </p:nvSpPr>
        <p:spPr>
          <a:xfrm>
            <a:off x="5445276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3AE24701-C031-4CC8-848E-62408D3607F1}"/>
              </a:ext>
            </a:extLst>
          </p:cNvPr>
          <p:cNvSpPr/>
          <p:nvPr/>
        </p:nvSpPr>
        <p:spPr>
          <a:xfrm>
            <a:off x="6764113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E7308C4-84B9-456F-A1E8-98BF72802506}"/>
              </a:ext>
            </a:extLst>
          </p:cNvPr>
          <p:cNvSpPr txBox="1"/>
          <p:nvPr/>
        </p:nvSpPr>
        <p:spPr>
          <a:xfrm>
            <a:off x="5375335" y="2306108"/>
            <a:ext cx="1355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Microcontroller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F19F294-4370-4400-BC85-1F0F88321960}"/>
              </a:ext>
            </a:extLst>
          </p:cNvPr>
          <p:cNvSpPr txBox="1"/>
          <p:nvPr/>
        </p:nvSpPr>
        <p:spPr>
          <a:xfrm>
            <a:off x="6883534" y="2193804"/>
            <a:ext cx="87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module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EA8072D3-5621-4E41-9D5F-39FE051309F7}"/>
              </a:ext>
            </a:extLst>
          </p:cNvPr>
          <p:cNvSpPr/>
          <p:nvPr/>
        </p:nvSpPr>
        <p:spPr>
          <a:xfrm>
            <a:off x="5445276" y="3334973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8824B92-0130-4CF0-8FF5-A8E036995DD6}"/>
              </a:ext>
            </a:extLst>
          </p:cNvPr>
          <p:cNvSpPr txBox="1"/>
          <p:nvPr/>
        </p:nvSpPr>
        <p:spPr>
          <a:xfrm>
            <a:off x="5783871" y="3385450"/>
            <a:ext cx="48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PCB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58C829AA-C413-4F13-932D-CB43A9FDE4CF}"/>
              </a:ext>
            </a:extLst>
          </p:cNvPr>
          <p:cNvSpPr/>
          <p:nvPr/>
        </p:nvSpPr>
        <p:spPr>
          <a:xfrm>
            <a:off x="6764113" y="332507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2A4B754-7E1E-47FC-B747-9542EBDC3472}"/>
              </a:ext>
            </a:extLst>
          </p:cNvPr>
          <p:cNvSpPr txBox="1"/>
          <p:nvPr/>
        </p:nvSpPr>
        <p:spPr>
          <a:xfrm>
            <a:off x="6998744" y="3378343"/>
            <a:ext cx="74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Motors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D85F166E-988B-45C7-BE1F-4780AA5C8E26}"/>
              </a:ext>
            </a:extLst>
          </p:cNvPr>
          <p:cNvSpPr/>
          <p:nvPr/>
        </p:nvSpPr>
        <p:spPr>
          <a:xfrm>
            <a:off x="1141870" y="2096207"/>
            <a:ext cx="3370118" cy="203599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6DD9040-0B9D-4EA5-89E6-C18B799EB97E}"/>
              </a:ext>
            </a:extLst>
          </p:cNvPr>
          <p:cNvSpPr txBox="1"/>
          <p:nvPr/>
        </p:nvSpPr>
        <p:spPr>
          <a:xfrm>
            <a:off x="1301343" y="2137361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System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A03B122A-D058-4AE8-A956-A026B522AE68}"/>
              </a:ext>
            </a:extLst>
          </p:cNvPr>
          <p:cNvSpPr/>
          <p:nvPr/>
        </p:nvSpPr>
        <p:spPr>
          <a:xfrm>
            <a:off x="2404760" y="2488483"/>
            <a:ext cx="1883723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DF3BA41-E464-42F9-B0E8-403DBA150D23}"/>
              </a:ext>
            </a:extLst>
          </p:cNvPr>
          <p:cNvSpPr txBox="1"/>
          <p:nvPr/>
        </p:nvSpPr>
        <p:spPr>
          <a:xfrm>
            <a:off x="2452244" y="2507286"/>
            <a:ext cx="66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Servos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71684A38-208C-4357-934A-2DD2B2C1028E}"/>
              </a:ext>
            </a:extLst>
          </p:cNvPr>
          <p:cNvSpPr/>
          <p:nvPr/>
        </p:nvSpPr>
        <p:spPr>
          <a:xfrm>
            <a:off x="2520075" y="2856714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815674FB-9AE3-4808-B530-3EF38EBCEFE8}"/>
              </a:ext>
            </a:extLst>
          </p:cNvPr>
          <p:cNvSpPr/>
          <p:nvPr/>
        </p:nvSpPr>
        <p:spPr>
          <a:xfrm>
            <a:off x="2512465" y="3320827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9CDF26FF-7A0B-46A3-B3C8-8D5DD39F1C7D}"/>
              </a:ext>
            </a:extLst>
          </p:cNvPr>
          <p:cNvSpPr/>
          <p:nvPr/>
        </p:nvSpPr>
        <p:spPr>
          <a:xfrm>
            <a:off x="3195285" y="1507721"/>
            <a:ext cx="954179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B6FF8D8-E4F6-488F-BCE4-457CCBF64AF7}"/>
              </a:ext>
            </a:extLst>
          </p:cNvPr>
          <p:cNvSpPr txBox="1"/>
          <p:nvPr/>
        </p:nvSpPr>
        <p:spPr>
          <a:xfrm>
            <a:off x="3142281" y="1459474"/>
            <a:ext cx="10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Supply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4401C16E-5802-4F37-B522-EEF1C3407BF8}"/>
              </a:ext>
            </a:extLst>
          </p:cNvPr>
          <p:cNvCxnSpPr>
            <a:cxnSpLocks/>
          </p:cNvCxnSpPr>
          <p:nvPr/>
        </p:nvCxnSpPr>
        <p:spPr>
          <a:xfrm>
            <a:off x="4199206" y="1728524"/>
            <a:ext cx="81600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A56B68C5-8503-40AF-AC3C-B3CA49594C4B}"/>
              </a:ext>
            </a:extLst>
          </p:cNvPr>
          <p:cNvCxnSpPr>
            <a:cxnSpLocks/>
          </p:cNvCxnSpPr>
          <p:nvPr/>
        </p:nvCxnSpPr>
        <p:spPr>
          <a:xfrm>
            <a:off x="8791444" y="2411914"/>
            <a:ext cx="0" cy="25263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D47BD7DB-6E89-4669-84BA-C0FF97176D5F}"/>
              </a:ext>
            </a:extLst>
          </p:cNvPr>
          <p:cNvCxnSpPr>
            <a:cxnSpLocks/>
          </p:cNvCxnSpPr>
          <p:nvPr/>
        </p:nvCxnSpPr>
        <p:spPr>
          <a:xfrm flipH="1">
            <a:off x="7338766" y="5227306"/>
            <a:ext cx="145267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C2CBEA2-E3F2-4484-828A-9211EC2DADBE}"/>
              </a:ext>
            </a:extLst>
          </p:cNvPr>
          <p:cNvCxnSpPr>
            <a:cxnSpLocks/>
          </p:cNvCxnSpPr>
          <p:nvPr/>
        </p:nvCxnSpPr>
        <p:spPr>
          <a:xfrm flipV="1">
            <a:off x="4642810" y="2154204"/>
            <a:ext cx="0" cy="216630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998427FA-FD94-4406-9DE8-FD14A758AF51}"/>
              </a:ext>
            </a:extLst>
          </p:cNvPr>
          <p:cNvCxnSpPr>
            <a:cxnSpLocks/>
          </p:cNvCxnSpPr>
          <p:nvPr/>
        </p:nvCxnSpPr>
        <p:spPr>
          <a:xfrm>
            <a:off x="4642810" y="2154203"/>
            <a:ext cx="56856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1652DF46-5001-49DC-B8D1-9516F805981F}"/>
              </a:ext>
            </a:extLst>
          </p:cNvPr>
          <p:cNvCxnSpPr>
            <a:cxnSpLocks/>
          </p:cNvCxnSpPr>
          <p:nvPr/>
        </p:nvCxnSpPr>
        <p:spPr>
          <a:xfrm>
            <a:off x="6221856" y="2698735"/>
            <a:ext cx="0" cy="59644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A0364F7D-3034-448A-823B-B39B310D7FC0}"/>
              </a:ext>
            </a:extLst>
          </p:cNvPr>
          <p:cNvCxnSpPr>
            <a:cxnSpLocks/>
          </p:cNvCxnSpPr>
          <p:nvPr/>
        </p:nvCxnSpPr>
        <p:spPr>
          <a:xfrm>
            <a:off x="3785802" y="3110413"/>
            <a:ext cx="0" cy="42133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3EE01A3-35C5-4906-94A8-8B051016D9E8}"/>
              </a:ext>
            </a:extLst>
          </p:cNvPr>
          <p:cNvCxnSpPr>
            <a:cxnSpLocks/>
          </p:cNvCxnSpPr>
          <p:nvPr/>
        </p:nvCxnSpPr>
        <p:spPr>
          <a:xfrm>
            <a:off x="3678624" y="3106835"/>
            <a:ext cx="663371" cy="131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2650349-0946-41ED-864E-DBFB6AD7049B}"/>
              </a:ext>
            </a:extLst>
          </p:cNvPr>
          <p:cNvCxnSpPr/>
          <p:nvPr/>
        </p:nvCxnSpPr>
        <p:spPr>
          <a:xfrm flipV="1">
            <a:off x="4342909" y="2488484"/>
            <a:ext cx="0" cy="6183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E74D923-840F-40E1-8ACF-974F3BEA2DFC}"/>
              </a:ext>
            </a:extLst>
          </p:cNvPr>
          <p:cNvCxnSpPr>
            <a:cxnSpLocks/>
          </p:cNvCxnSpPr>
          <p:nvPr/>
        </p:nvCxnSpPr>
        <p:spPr>
          <a:xfrm>
            <a:off x="4342909" y="2488484"/>
            <a:ext cx="103988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905E6E59-B729-4224-BD7B-028BD2D63FDA}"/>
              </a:ext>
            </a:extLst>
          </p:cNvPr>
          <p:cNvCxnSpPr/>
          <p:nvPr/>
        </p:nvCxnSpPr>
        <p:spPr>
          <a:xfrm flipH="1">
            <a:off x="7335673" y="5434888"/>
            <a:ext cx="145577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8353D40-D16C-4EB7-A30B-A82ABDA7231F}"/>
              </a:ext>
            </a:extLst>
          </p:cNvPr>
          <p:cNvCxnSpPr>
            <a:cxnSpLocks/>
            <a:stCxn id="248" idx="2"/>
          </p:cNvCxnSpPr>
          <p:nvPr/>
        </p:nvCxnSpPr>
        <p:spPr>
          <a:xfrm>
            <a:off x="6647910" y="5832531"/>
            <a:ext cx="0" cy="15305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B7ED02A-0D37-4DC9-86C1-44751F914B10}"/>
              </a:ext>
            </a:extLst>
          </p:cNvPr>
          <p:cNvCxnSpPr>
            <a:cxnSpLocks/>
          </p:cNvCxnSpPr>
          <p:nvPr/>
        </p:nvCxnSpPr>
        <p:spPr>
          <a:xfrm flipH="1">
            <a:off x="2592437" y="5985587"/>
            <a:ext cx="405547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4FDA027-FD78-4FAE-ADFE-F5738668735D}"/>
              </a:ext>
            </a:extLst>
          </p:cNvPr>
          <p:cNvCxnSpPr>
            <a:cxnSpLocks/>
            <a:endCxn id="250" idx="2"/>
          </p:cNvCxnSpPr>
          <p:nvPr/>
        </p:nvCxnSpPr>
        <p:spPr>
          <a:xfrm flipV="1">
            <a:off x="2592437" y="5611194"/>
            <a:ext cx="0" cy="37439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A56B4730-51AD-4F3D-B853-41FBC2390FAC}"/>
              </a:ext>
            </a:extLst>
          </p:cNvPr>
          <p:cNvSpPr txBox="1"/>
          <p:nvPr/>
        </p:nvSpPr>
        <p:spPr>
          <a:xfrm>
            <a:off x="4289606" y="151733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608A043-166D-40E2-8AC0-35B34E1A7DF2}"/>
              </a:ext>
            </a:extLst>
          </p:cNvPr>
          <p:cNvSpPr txBox="1"/>
          <p:nvPr/>
        </p:nvSpPr>
        <p:spPr>
          <a:xfrm>
            <a:off x="7726996" y="5022667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554F4F0-D512-4F20-AD02-A19712EDE7E1}"/>
              </a:ext>
            </a:extLst>
          </p:cNvPr>
          <p:cNvSpPr txBox="1"/>
          <p:nvPr/>
        </p:nvSpPr>
        <p:spPr>
          <a:xfrm>
            <a:off x="5454764" y="4134125"/>
            <a:ext cx="1058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Direction input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8E95203-36E2-42C7-939B-0569165CA446}"/>
              </a:ext>
            </a:extLst>
          </p:cNvPr>
          <p:cNvSpPr txBox="1"/>
          <p:nvPr/>
        </p:nvSpPr>
        <p:spPr>
          <a:xfrm>
            <a:off x="6134824" y="278282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A5F1C6A-E9AA-413B-8730-9745CD2C7E3F}"/>
              </a:ext>
            </a:extLst>
          </p:cNvPr>
          <p:cNvSpPr txBox="1"/>
          <p:nvPr/>
        </p:nvSpPr>
        <p:spPr>
          <a:xfrm>
            <a:off x="3707279" y="2897427"/>
            <a:ext cx="915711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readings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EA33A841-3AFD-4268-B55C-2B91A6FB57AA}"/>
              </a:ext>
            </a:extLst>
          </p:cNvPr>
          <p:cNvSpPr/>
          <p:nvPr/>
        </p:nvSpPr>
        <p:spPr>
          <a:xfrm>
            <a:off x="1653281" y="1507721"/>
            <a:ext cx="861393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958210F-039F-46DD-B18E-7BAC52784F60}"/>
              </a:ext>
            </a:extLst>
          </p:cNvPr>
          <p:cNvSpPr txBox="1"/>
          <p:nvPr/>
        </p:nvSpPr>
        <p:spPr>
          <a:xfrm>
            <a:off x="1705492" y="1574867"/>
            <a:ext cx="861393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Camera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B9726257-C8A0-4EC9-9390-8D5DEBB37C63}"/>
              </a:ext>
            </a:extLst>
          </p:cNvPr>
          <p:cNvCxnSpPr>
            <a:cxnSpLocks/>
          </p:cNvCxnSpPr>
          <p:nvPr/>
        </p:nvCxnSpPr>
        <p:spPr>
          <a:xfrm flipH="1">
            <a:off x="2536214" y="1726608"/>
            <a:ext cx="621583" cy="191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75DEB2A6-6207-4DA1-9E13-763D7D1B3988}"/>
              </a:ext>
            </a:extLst>
          </p:cNvPr>
          <p:cNvSpPr txBox="1"/>
          <p:nvPr/>
        </p:nvSpPr>
        <p:spPr>
          <a:xfrm>
            <a:off x="2585629" y="1525296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03C4D13-A5FF-43A2-BC82-D7715FA2FC2D}"/>
              </a:ext>
            </a:extLst>
          </p:cNvPr>
          <p:cNvCxnSpPr>
            <a:cxnSpLocks/>
          </p:cNvCxnSpPr>
          <p:nvPr/>
        </p:nvCxnSpPr>
        <p:spPr>
          <a:xfrm>
            <a:off x="2127391" y="1960147"/>
            <a:ext cx="1" cy="9047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BAF6897-591E-42D7-88E0-77473CEE019E}"/>
              </a:ext>
            </a:extLst>
          </p:cNvPr>
          <p:cNvCxnSpPr>
            <a:cxnSpLocks/>
          </p:cNvCxnSpPr>
          <p:nvPr/>
        </p:nvCxnSpPr>
        <p:spPr>
          <a:xfrm>
            <a:off x="952500" y="2050621"/>
            <a:ext cx="117489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B1BD247-1C05-462E-B5DD-69C2B3703379}"/>
              </a:ext>
            </a:extLst>
          </p:cNvPr>
          <p:cNvCxnSpPr>
            <a:cxnSpLocks/>
          </p:cNvCxnSpPr>
          <p:nvPr/>
        </p:nvCxnSpPr>
        <p:spPr>
          <a:xfrm>
            <a:off x="952500" y="2050621"/>
            <a:ext cx="0" cy="252284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5FEA286-80D7-4BAE-A5FC-FB639127A931}"/>
              </a:ext>
            </a:extLst>
          </p:cNvPr>
          <p:cNvSpPr txBox="1"/>
          <p:nvPr/>
        </p:nvSpPr>
        <p:spPr>
          <a:xfrm>
            <a:off x="1381740" y="4383065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8ABAB9F-1CEF-44C0-B892-DC3E66C64E0C}"/>
              </a:ext>
            </a:extLst>
          </p:cNvPr>
          <p:cNvSpPr txBox="1"/>
          <p:nvPr/>
        </p:nvSpPr>
        <p:spPr>
          <a:xfrm>
            <a:off x="7711161" y="5239508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data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06B988E-050C-46B3-86F7-20CDD87C32F5}"/>
              </a:ext>
            </a:extLst>
          </p:cNvPr>
          <p:cNvSpPr txBox="1"/>
          <p:nvPr/>
        </p:nvSpPr>
        <p:spPr>
          <a:xfrm>
            <a:off x="5075558" y="5799352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FD6ED92-E615-45D6-8B8F-C731CAB7EFB2}"/>
              </a:ext>
            </a:extLst>
          </p:cNvPr>
          <p:cNvCxnSpPr>
            <a:cxnSpLocks/>
          </p:cNvCxnSpPr>
          <p:nvPr/>
        </p:nvCxnSpPr>
        <p:spPr>
          <a:xfrm>
            <a:off x="8790974" y="4899488"/>
            <a:ext cx="0" cy="5452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E8FEA97C-3A8F-45B5-BD24-20F7D66D87CA}"/>
              </a:ext>
            </a:extLst>
          </p:cNvPr>
          <p:cNvSpPr txBox="1"/>
          <p:nvPr/>
        </p:nvSpPr>
        <p:spPr>
          <a:xfrm>
            <a:off x="2857794" y="2911763"/>
            <a:ext cx="538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IMU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242C273-A9BE-434B-AF13-D93E407089DA}"/>
              </a:ext>
            </a:extLst>
          </p:cNvPr>
          <p:cNvCxnSpPr>
            <a:cxnSpLocks/>
          </p:cNvCxnSpPr>
          <p:nvPr/>
        </p:nvCxnSpPr>
        <p:spPr>
          <a:xfrm flipH="1">
            <a:off x="3677304" y="3531750"/>
            <a:ext cx="11082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7E86742-266A-4B3A-9A66-66D208F6EFDA}"/>
              </a:ext>
            </a:extLst>
          </p:cNvPr>
          <p:cNvCxnSpPr>
            <a:cxnSpLocks/>
          </p:cNvCxnSpPr>
          <p:nvPr/>
        </p:nvCxnSpPr>
        <p:spPr>
          <a:xfrm>
            <a:off x="3674875" y="1974614"/>
            <a:ext cx="0" cy="26553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384D9B34-78EE-4639-8DAF-E0414DD9C733}"/>
              </a:ext>
            </a:extLst>
          </p:cNvPr>
          <p:cNvCxnSpPr>
            <a:cxnSpLocks/>
          </p:cNvCxnSpPr>
          <p:nvPr/>
        </p:nvCxnSpPr>
        <p:spPr>
          <a:xfrm flipH="1">
            <a:off x="2677897" y="2240149"/>
            <a:ext cx="100072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EF720D9A-EB6B-4960-A070-110DBDF0303C}"/>
              </a:ext>
            </a:extLst>
          </p:cNvPr>
          <p:cNvSpPr txBox="1"/>
          <p:nvPr/>
        </p:nvSpPr>
        <p:spPr>
          <a:xfrm>
            <a:off x="3069628" y="205441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57ACB35-CBB7-45E7-BA1A-B87315405A75}"/>
              </a:ext>
            </a:extLst>
          </p:cNvPr>
          <p:cNvSpPr txBox="1"/>
          <p:nvPr/>
        </p:nvSpPr>
        <p:spPr>
          <a:xfrm>
            <a:off x="2585917" y="3259778"/>
            <a:ext cx="101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Sensor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DB5A27-8138-4DD8-BF41-5F4F719CF2CC}"/>
              </a:ext>
            </a:extLst>
          </p:cNvPr>
          <p:cNvCxnSpPr>
            <a:cxnSpLocks/>
            <a:endCxn id="258" idx="3"/>
          </p:cNvCxnSpPr>
          <p:nvPr/>
        </p:nvCxnSpPr>
        <p:spPr>
          <a:xfrm flipH="1">
            <a:off x="8160006" y="2411914"/>
            <a:ext cx="630968" cy="3408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0FCFF99-4373-48B4-9D08-5FB47FC35291}"/>
              </a:ext>
            </a:extLst>
          </p:cNvPr>
          <p:cNvSpPr/>
          <p:nvPr/>
        </p:nvSpPr>
        <p:spPr>
          <a:xfrm>
            <a:off x="1327574" y="2485798"/>
            <a:ext cx="917264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C7913D6-E218-4ED8-86BB-462A08E01D94}"/>
              </a:ext>
            </a:extLst>
          </p:cNvPr>
          <p:cNvSpPr txBox="1"/>
          <p:nvPr/>
        </p:nvSpPr>
        <p:spPr>
          <a:xfrm>
            <a:off x="1336059" y="2880956"/>
            <a:ext cx="91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Maestro Controller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D4041BA-C91D-494A-AC91-51D88AFBB6D9}"/>
              </a:ext>
            </a:extLst>
          </p:cNvPr>
          <p:cNvSpPr txBox="1"/>
          <p:nvPr/>
        </p:nvSpPr>
        <p:spPr>
          <a:xfrm rot="5400000">
            <a:off x="1822409" y="3610639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C30E209-9006-488B-B7F1-87F340F2C905}"/>
              </a:ext>
            </a:extLst>
          </p:cNvPr>
          <p:cNvCxnSpPr>
            <a:cxnSpLocks/>
            <a:endCxn id="270" idx="1"/>
          </p:cNvCxnSpPr>
          <p:nvPr/>
        </p:nvCxnSpPr>
        <p:spPr>
          <a:xfrm>
            <a:off x="2262188" y="3193206"/>
            <a:ext cx="142572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BA90E0A-69E5-46D9-A0A2-6B4F9D31530F}"/>
              </a:ext>
            </a:extLst>
          </p:cNvPr>
          <p:cNvSpPr txBox="1"/>
          <p:nvPr/>
        </p:nvSpPr>
        <p:spPr>
          <a:xfrm>
            <a:off x="3054135" y="5183814"/>
            <a:ext cx="658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Layout view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097122B-839E-4C13-AC87-00F7A16D9AB8}"/>
              </a:ext>
            </a:extLst>
          </p:cNvPr>
          <p:cNvCxnSpPr>
            <a:cxnSpLocks/>
            <a:endCxn id="250" idx="3"/>
          </p:cNvCxnSpPr>
          <p:nvPr/>
        </p:nvCxnSpPr>
        <p:spPr>
          <a:xfrm flipH="1">
            <a:off x="3125738" y="5397504"/>
            <a:ext cx="531794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3EDCA33-D243-43D2-B6AD-83A65E34802E}"/>
              </a:ext>
            </a:extLst>
          </p:cNvPr>
          <p:cNvSpPr txBox="1"/>
          <p:nvPr/>
        </p:nvSpPr>
        <p:spPr>
          <a:xfrm>
            <a:off x="5286581" y="5201353"/>
            <a:ext cx="658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data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6368F96-A66F-41EF-BC68-FF4DB226F720}"/>
              </a:ext>
            </a:extLst>
          </p:cNvPr>
          <p:cNvCxnSpPr>
            <a:cxnSpLocks/>
            <a:stCxn id="248" idx="1"/>
            <a:endCxn id="246" idx="3"/>
          </p:cNvCxnSpPr>
          <p:nvPr/>
        </p:nvCxnSpPr>
        <p:spPr>
          <a:xfrm flipH="1" flipV="1">
            <a:off x="5240079" y="5398191"/>
            <a:ext cx="723459" cy="25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52AD04D-7F4B-4E0D-951B-71E34F44A96D}"/>
              </a:ext>
            </a:extLst>
          </p:cNvPr>
          <p:cNvCxnSpPr>
            <a:cxnSpLocks/>
          </p:cNvCxnSpPr>
          <p:nvPr/>
        </p:nvCxnSpPr>
        <p:spPr>
          <a:xfrm>
            <a:off x="4642810" y="4320513"/>
            <a:ext cx="2263504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D0F8A66B-3B1B-4137-A927-082843D02EAC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6611736" y="3526608"/>
            <a:ext cx="15237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9154240C-EDDF-4084-91AD-D047529BA7E9}"/>
              </a:ext>
            </a:extLst>
          </p:cNvPr>
          <p:cNvSpPr txBox="1"/>
          <p:nvPr/>
        </p:nvSpPr>
        <p:spPr>
          <a:xfrm>
            <a:off x="6361562" y="313853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1E1CF14-11FD-48E3-AFCD-3C9B46FDE97A}"/>
              </a:ext>
            </a:extLst>
          </p:cNvPr>
          <p:cNvCxnSpPr>
            <a:cxnSpLocks/>
          </p:cNvCxnSpPr>
          <p:nvPr/>
        </p:nvCxnSpPr>
        <p:spPr>
          <a:xfrm flipH="1">
            <a:off x="6906314" y="4320513"/>
            <a:ext cx="3306" cy="6484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7AAFA8C-0A62-4B7E-A24B-2F4A868DE948}"/>
              </a:ext>
            </a:extLst>
          </p:cNvPr>
          <p:cNvCxnSpPr>
            <a:cxnSpLocks/>
          </p:cNvCxnSpPr>
          <p:nvPr/>
        </p:nvCxnSpPr>
        <p:spPr>
          <a:xfrm>
            <a:off x="952999" y="4573470"/>
            <a:ext cx="5409062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9CB8DDC-65E0-42E0-93A7-405022A8B411}"/>
              </a:ext>
            </a:extLst>
          </p:cNvPr>
          <p:cNvCxnSpPr>
            <a:cxnSpLocks/>
          </p:cNvCxnSpPr>
          <p:nvPr/>
        </p:nvCxnSpPr>
        <p:spPr>
          <a:xfrm>
            <a:off x="6356105" y="4573470"/>
            <a:ext cx="0" cy="39544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743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/>
        </p:nvSpPr>
        <p:spPr>
          <a:xfrm>
            <a:off x="5486400" y="2828269"/>
            <a:ext cx="356552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Marcus Le</a:t>
            </a:r>
            <a:endParaRPr lang="en-US" sz="2400" dirty="0"/>
          </a:p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EE</a:t>
            </a:r>
            <a:endParaRPr lang="en-US" sz="2400" dirty="0"/>
          </a:p>
        </p:txBody>
      </p:sp>
      <p:sp>
        <p:nvSpPr>
          <p:cNvPr id="142" name="Google Shape;142;p26"/>
          <p:cNvSpPr/>
          <p:nvPr/>
        </p:nvSpPr>
        <p:spPr>
          <a:xfrm>
            <a:off x="2112336" y="5273767"/>
            <a:ext cx="24384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Bryan Martel</a:t>
            </a:r>
            <a:endParaRPr lang="en-US" sz="2400" dirty="0"/>
          </a:p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CSE</a:t>
            </a:r>
            <a:endParaRPr lang="en-US" sz="2400" dirty="0"/>
          </a:p>
        </p:txBody>
      </p:sp>
      <p:sp>
        <p:nvSpPr>
          <p:cNvPr id="143" name="Google Shape;143;p26"/>
          <p:cNvSpPr/>
          <p:nvPr/>
        </p:nvSpPr>
        <p:spPr>
          <a:xfrm>
            <a:off x="5486400" y="5273767"/>
            <a:ext cx="24384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Derek Sun</a:t>
            </a:r>
            <a:br>
              <a:rPr lang="en-US" sz="24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CSE</a:t>
            </a:r>
            <a:endParaRPr lang="en-US" sz="2400" dirty="0"/>
          </a:p>
        </p:txBody>
      </p:sp>
      <p:sp>
        <p:nvSpPr>
          <p:cNvPr id="144" name="Google Shape;144;p26"/>
          <p:cNvSpPr/>
          <p:nvPr/>
        </p:nvSpPr>
        <p:spPr>
          <a:xfrm>
            <a:off x="2133600" y="2821051"/>
            <a:ext cx="2438400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Kelvin Nguyen</a:t>
            </a:r>
            <a:endParaRPr lang="en-US" sz="2400" dirty="0"/>
          </a:p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ME</a:t>
            </a:r>
            <a:endParaRPr lang="en-US" sz="2400" dirty="0"/>
          </a:p>
        </p:txBody>
      </p:sp>
      <p:sp>
        <p:nvSpPr>
          <p:cNvPr id="145" name="Google Shape;145;p26"/>
          <p:cNvSpPr/>
          <p:nvPr/>
        </p:nvSpPr>
        <p:spPr>
          <a:xfrm>
            <a:off x="63500" y="-893763"/>
            <a:ext cx="2466975" cy="184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63500" y="-877888"/>
            <a:ext cx="2505075" cy="181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9096375" y="233363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155575" y="103188"/>
            <a:ext cx="1841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414338" y="1581150"/>
            <a:ext cx="18573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Mapper</a:t>
            </a:r>
            <a:endParaRPr dirty="0"/>
          </a:p>
        </p:txBody>
      </p:sp>
      <p:sp>
        <p:nvSpPr>
          <p:cNvPr id="151" name="Google Shape;151;p26"/>
          <p:cNvSpPr txBox="1"/>
          <p:nvPr/>
        </p:nvSpPr>
        <p:spPr>
          <a:xfrm>
            <a:off x="673100" y="1619250"/>
            <a:ext cx="185738" cy="35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2889250" y="6440488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81C60D-42C9-4045-8DE8-3E946FD7B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92" y="3725143"/>
            <a:ext cx="1197347" cy="1523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BC0230-8510-48CB-82CB-29058327F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020" y="1309688"/>
            <a:ext cx="1197347" cy="15238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24EC31-423E-4B82-827D-A22F5E4BF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992" y="1309688"/>
            <a:ext cx="1197348" cy="1523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34B6AC-A06F-4D38-A6AE-ADA560D91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019" y="3725143"/>
            <a:ext cx="1197347" cy="15238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 Deliverable (3D SLAM)</a:t>
            </a:r>
          </a:p>
        </p:txBody>
      </p:sp>
      <p:sp>
        <p:nvSpPr>
          <p:cNvPr id="262" name="Google Shape;262;p3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RPLIDAR A2 →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rplidar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ROS package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read RPLIDAR raw scan result using RPLIDAR's SDK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convert to ROS /scan messages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record /scan messages to a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rosbag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SparkFun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9DoF Razor IMU → razor_imu_9dof ROS package 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read IMU sensor data 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convert to ROS /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imu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messages 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record /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imu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messages to a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rosbag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 Deliverable (3D SLAM)</a:t>
            </a:r>
          </a:p>
        </p:txBody>
      </p:sp>
      <p:sp>
        <p:nvSpPr>
          <p:cNvPr id="262" name="Google Shape;262;p37"/>
          <p:cNvSpPr txBox="1"/>
          <p:nvPr/>
        </p:nvSpPr>
        <p:spPr>
          <a:xfrm>
            <a:off x="349250" y="13208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3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ROS /scan and /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imu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messages → Google Cartographer node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node processes data with Cartographer SLAM algorithm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scan matching and IMU data to generate local submaps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local submaps merged to global map</a:t>
            </a:r>
          </a:p>
          <a:p>
            <a:pPr marL="457200" lvl="1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2D SLAM while gathering points in all directions for 3D map</a:t>
            </a:r>
          </a:p>
          <a:p>
            <a:pPr marL="457200" lvl="1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4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3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Output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Rviz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Live point cloud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Local and global map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Meshlab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Full point cloud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Generated mesh</a:t>
            </a:r>
          </a:p>
          <a:p>
            <a:pPr marL="334962" marR="0" lvl="0" indent="-3349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2733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 Deliverable (3D SLAM)</a:t>
            </a:r>
          </a:p>
        </p:txBody>
      </p:sp>
      <p:sp>
        <p:nvSpPr>
          <p:cNvPr id="262" name="Google Shape;262;p3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Open Source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Cartographer libraries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ROS packages/nodes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RPLIDAR A2 SDK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Our contributions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LIDAR ROS integration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IMU calibration and ROS integration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LIDAR and IMU compatibility with ROS Cartographer package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ROS configurations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9090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7200" b="0" i="0" u="none" strike="noStrike" cap="none" dirty="0">
                <a:solidFill>
                  <a:srgbClr val="C00000"/>
                </a:solidFill>
                <a:latin typeface="Georgia" panose="02040502050405020303" pitchFamily="18" charset="0"/>
                <a:ea typeface="Verdana"/>
                <a:cs typeface="Verdana"/>
                <a:sym typeface="Verdana"/>
              </a:rPr>
              <a:t>Demo</a:t>
            </a:r>
            <a:endParaRPr sz="7200" b="0" i="0" u="none" strike="noStrike" cap="none" dirty="0">
              <a:solidFill>
                <a:srgbClr val="C00000"/>
              </a:solidFill>
              <a:latin typeface="Georgia" panose="02040502050405020303" pitchFamily="18" charset="0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61811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What we plan to bring to FPR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66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3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Mapper completed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Wireless maneuverability of robot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User controls sent through Wi-Fi to Mapper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LIDAR and IMU sensor data relayed back to PC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Camera feed sent back to PC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3D SLAM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2D map generated and viewable in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Rviz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Point cloud viewable in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Meshlab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Mesh generated from point cloud</a:t>
            </a:r>
          </a:p>
          <a:p>
            <a:pPr marL="4572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Component integration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Functional PCB integrated into Mapper</a:t>
            </a:r>
          </a:p>
          <a:p>
            <a:pPr marL="800100" lvl="0" indent="-342900">
              <a:lnSpc>
                <a:spcPct val="13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All hardware and circuitry fits neatly in Mapper</a:t>
            </a:r>
          </a:p>
        </p:txBody>
      </p:sp>
    </p:spTree>
    <p:extLst>
      <p:ext uri="{BB962C8B-B14F-4D97-AF65-F5344CB8AC3E}">
        <p14:creationId xmlns:p14="http://schemas.microsoft.com/office/powerpoint/2010/main" val="2845122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What we plan to bring to Demo Day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Completed Mapper on display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Video that shows Mapper fabricating 3D model of a room</a:t>
            </a:r>
          </a:p>
          <a:p>
            <a:pPr marL="8001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Perspective of robot</a:t>
            </a:r>
          </a:p>
          <a:p>
            <a:pPr marL="8001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Current map that is being created</a:t>
            </a:r>
          </a:p>
          <a:p>
            <a:pPr marL="8001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Marker that shows where the robot is relative to the room</a:t>
            </a:r>
          </a:p>
        </p:txBody>
      </p:sp>
    </p:spTree>
    <p:extLst>
      <p:ext uri="{BB962C8B-B14F-4D97-AF65-F5344CB8AC3E}">
        <p14:creationId xmlns:p14="http://schemas.microsoft.com/office/powerpoint/2010/main" val="533815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Schedule</a:t>
            </a:r>
            <a:endParaRPr lang="en-US"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30" name="Picture 6" descr="https://scontent.fzty2-1.fna.fbcdn.net/v/t1.15752-9/52715526_250207479223969_8966592997542068224_n.png?_nc_cat=102&amp;_nc_ht=scontent.fzty2-1.fna&amp;oh=f7eba38e2d587abb84759a929e072464&amp;oe=5CE0CD02">
            <a:extLst>
              <a:ext uri="{FF2B5EF4-FFF2-40B4-BE49-F238E27FC236}">
                <a16:creationId xmlns:a16="http://schemas.microsoft.com/office/drawing/2014/main" id="{2F8CCAD1-A26F-4F27-9026-A72E904D5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144"/>
            <a:ext cx="91440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93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7200" b="0" i="0" u="none" strike="noStrike" cap="none" dirty="0">
                <a:solidFill>
                  <a:srgbClr val="C00000"/>
                </a:solidFill>
                <a:latin typeface="Georgia" panose="02040502050405020303" pitchFamily="18" charset="0"/>
                <a:ea typeface="Verdana"/>
                <a:cs typeface="Verdana"/>
                <a:sym typeface="Verdana"/>
              </a:rPr>
              <a:t>Questions?</a:t>
            </a:r>
            <a:endParaRPr sz="7200" b="0" i="0" u="none" strike="noStrike" cap="none" dirty="0">
              <a:solidFill>
                <a:srgbClr val="C00000"/>
              </a:solidFill>
              <a:latin typeface="Georgia" panose="02040502050405020303" pitchFamily="18" charset="0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51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Background and Motivation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In 2017, homeowners found their new houses through: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Internet - 51%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Real Estate Agents - 30%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Yard/Open House signs - 7%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Other - 12%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20000"/>
              </a:lnSpc>
              <a:buClr>
                <a:srgbClr val="840C22"/>
              </a:buClr>
              <a:buSzPts val="1800"/>
            </a:pPr>
            <a:r>
              <a:rPr lang="en-US" sz="800" dirty="0">
                <a:latin typeface="Verdana"/>
                <a:ea typeface="Verdana"/>
                <a:cs typeface="Verdana"/>
                <a:sym typeface="Verdana"/>
              </a:rPr>
              <a:t>https://www.nar.realtor/research-and-statistics/quick-real-estate-statistics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https://lh6.googleusercontent.com/JtV-qKN28q08mcQLxSkw2PmU_n0S_hVD61DLldJFhf6atqS67APqcFqOGz6B9Ml-fEV9xq_sa0CtDzt3fLaOapymk2pUdrd7tIdZJRMAaJFw3peF_lyJpkcQIu4f3HScc8F8qNPhapI">
            <a:extLst>
              <a:ext uri="{FF2B5EF4-FFF2-40B4-BE49-F238E27FC236}">
                <a16:creationId xmlns:a16="http://schemas.microsoft.com/office/drawing/2014/main" id="{93D6B339-3BBA-426C-8880-1795665B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47" y="2861365"/>
            <a:ext cx="4547153" cy="303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8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Goal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Provide homeowners or real estate agents with the ability to post an updated model of the interior of their house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Potential integration with virtual reality tours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Similar to an open house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Cater toward the younger, more technologically adept generation that will inevitably dominate the future real estate market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381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Method of Resolution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 robot that utilizes LIDAR sensors to remotely navigate around the surrounding environment and produce a 3D layout of an indoor area 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 camera mounted on the robot will allow for live video feed to assist in user navigation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https://lh5.googleusercontent.com/xk4IcNwqS2mhSJgEu85wDGUW3lLYY-ivped6qfAS9ma0XnOwlhzd1hByOI8pHjIUmb9NJAPS_WtR2GIwbS5ols9cZ1hJn18KR7Pl8jFnETJK4FVTgLbDuFjX1Stc9BkMypqk-CTFSoo">
            <a:extLst>
              <a:ext uri="{FF2B5EF4-FFF2-40B4-BE49-F238E27FC236}">
                <a16:creationId xmlns:a16="http://schemas.microsoft.com/office/drawing/2014/main" id="{9A7D0E82-1780-4D19-93F0-E2C0A763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15" y="3134139"/>
            <a:ext cx="2594215" cy="28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dell.com/sites/imagecontent/videos/en/PublishingImages/xps-13-lt-2017.jpg">
            <a:extLst>
              <a:ext uri="{FF2B5EF4-FFF2-40B4-BE49-F238E27FC236}">
                <a16:creationId xmlns:a16="http://schemas.microsoft.com/office/drawing/2014/main" id="{9002AB04-2E9F-4154-8330-09A2E5F0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79" y="3301010"/>
            <a:ext cx="3952581" cy="222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2D0FDE-A42B-42D7-85C4-5AD8D5143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854" y="3505146"/>
            <a:ext cx="2570400" cy="145308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5E520B-430F-47DF-898B-9E3BA113ADCF}"/>
              </a:ext>
            </a:extLst>
          </p:cNvPr>
          <p:cNvCxnSpPr>
            <a:cxnSpLocks/>
          </p:cNvCxnSpPr>
          <p:nvPr/>
        </p:nvCxnSpPr>
        <p:spPr>
          <a:xfrm>
            <a:off x="4015409" y="4552122"/>
            <a:ext cx="960783" cy="0"/>
          </a:xfrm>
          <a:prstGeom prst="straightConnector1">
            <a:avLst/>
          </a:prstGeom>
          <a:ln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17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Requirements Analysis: Specifications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Speed of up to 3mph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Effective detection range of 15ft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Approximately 12 pounds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Approximately 2 hours of battery life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Durable enough to withstand minor collisions</a:t>
            </a:r>
          </a:p>
        </p:txBody>
      </p:sp>
    </p:spTree>
    <p:extLst>
      <p:ext uri="{BB962C8B-B14F-4D97-AF65-F5344CB8AC3E}">
        <p14:creationId xmlns:p14="http://schemas.microsoft.com/office/powerpoint/2010/main" val="340364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Requirements Analysis: Inputs and Outputs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Input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LIDAR sensor data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Inertial measurement unit data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Camera data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User navigation control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Output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Live video feed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Map data</a:t>
            </a:r>
          </a:p>
        </p:txBody>
      </p:sp>
    </p:spTree>
    <p:extLst>
      <p:ext uri="{BB962C8B-B14F-4D97-AF65-F5344CB8AC3E}">
        <p14:creationId xmlns:p14="http://schemas.microsoft.com/office/powerpoint/2010/main" val="78900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System Overview</a:t>
            </a:r>
          </a:p>
        </p:txBody>
      </p:sp>
      <p:pic>
        <p:nvPicPr>
          <p:cNvPr id="2050" name="Picture 2" descr="https://lh5.googleusercontent.com/8u9ZYX8onGX51wsMaImvIwgEdFcFIf3lsBBUzfd-0c3SrKLE8dPC9Fi9f-tbcWdlsJIZ9esOylOvJHjEJn9lS8YoLGjZnO4p_qldUauiEXjQBEU4--RTrXkbyG9ghl3NQkFxsQkxmnI">
            <a:extLst>
              <a:ext uri="{FF2B5EF4-FFF2-40B4-BE49-F238E27FC236}">
                <a16:creationId xmlns:a16="http://schemas.microsoft.com/office/drawing/2014/main" id="{298DA66E-5251-48DE-B0FF-C901C5B6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" y="1270401"/>
            <a:ext cx="8680173" cy="47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7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241;p35">
            <a:extLst>
              <a:ext uri="{FF2B5EF4-FFF2-40B4-BE49-F238E27FC236}">
                <a16:creationId xmlns:a16="http://schemas.microsoft.com/office/drawing/2014/main" id="{DA680D7F-F1BE-4484-B951-2EB2C2A34BE1}"/>
              </a:ext>
            </a:extLst>
          </p:cNvPr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4B261A8-3631-4EC6-AA87-024CD538DD32}"/>
              </a:ext>
            </a:extLst>
          </p:cNvPr>
          <p:cNvSpPr txBox="1"/>
          <p:nvPr/>
        </p:nvSpPr>
        <p:spPr>
          <a:xfrm>
            <a:off x="5079087" y="5787506"/>
            <a:ext cx="1103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Layout view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895AFC50-742D-4E27-8B03-5006B0CF0CA2}"/>
              </a:ext>
            </a:extLst>
          </p:cNvPr>
          <p:cNvSpPr/>
          <p:nvPr/>
        </p:nvSpPr>
        <p:spPr>
          <a:xfrm>
            <a:off x="476473" y="1308541"/>
            <a:ext cx="8191053" cy="3115357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B74AFD7C-5E38-4A6A-8AD9-DC9EDAA45D55}"/>
              </a:ext>
            </a:extLst>
          </p:cNvPr>
          <p:cNvSpPr/>
          <p:nvPr/>
        </p:nvSpPr>
        <p:spPr>
          <a:xfrm>
            <a:off x="1681284" y="4699705"/>
            <a:ext cx="5949083" cy="134941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E6F8363-30F9-4DB8-8296-82676EC45038}"/>
              </a:ext>
            </a:extLst>
          </p:cNvPr>
          <p:cNvSpPr txBox="1"/>
          <p:nvPr/>
        </p:nvSpPr>
        <p:spPr>
          <a:xfrm>
            <a:off x="758673" y="1410024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Mapper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7DD26E8-FFE3-41D9-A3A4-13682B9E5A07}"/>
              </a:ext>
            </a:extLst>
          </p:cNvPr>
          <p:cNvSpPr txBox="1"/>
          <p:nvPr/>
        </p:nvSpPr>
        <p:spPr>
          <a:xfrm>
            <a:off x="1782164" y="4769595"/>
            <a:ext cx="136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External Laptop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F6B80E81-2433-4755-B5F6-0730A8309871}"/>
              </a:ext>
            </a:extLst>
          </p:cNvPr>
          <p:cNvSpPr/>
          <p:nvPr/>
        </p:nvSpPr>
        <p:spPr>
          <a:xfrm>
            <a:off x="3657530" y="5186237"/>
            <a:ext cx="1582549" cy="42390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A41F31B-CFC3-4D45-893A-C0B81C004D38}"/>
              </a:ext>
            </a:extLst>
          </p:cNvPr>
          <p:cNvSpPr txBox="1"/>
          <p:nvPr/>
        </p:nvSpPr>
        <p:spPr>
          <a:xfrm>
            <a:off x="3823483" y="5136581"/>
            <a:ext cx="121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SLAM Algorithm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617B2543-ADC1-48E2-BD1C-EFFC0EE23257}"/>
              </a:ext>
            </a:extLst>
          </p:cNvPr>
          <p:cNvSpPr/>
          <p:nvPr/>
        </p:nvSpPr>
        <p:spPr>
          <a:xfrm>
            <a:off x="5963538" y="4968914"/>
            <a:ext cx="1368744" cy="86361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8A7E1E9-4C29-47A2-B932-DB759C11A560}"/>
              </a:ext>
            </a:extLst>
          </p:cNvPr>
          <p:cNvSpPr txBox="1"/>
          <p:nvPr/>
        </p:nvSpPr>
        <p:spPr>
          <a:xfrm>
            <a:off x="5970278" y="5121970"/>
            <a:ext cx="136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Communication Application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09A1A704-E71C-46D8-9007-722F3C4A5B1D}"/>
              </a:ext>
            </a:extLst>
          </p:cNvPr>
          <p:cNvSpPr/>
          <p:nvPr/>
        </p:nvSpPr>
        <p:spPr>
          <a:xfrm>
            <a:off x="2059136" y="5183815"/>
            <a:ext cx="1066602" cy="427379"/>
          </a:xfrm>
          <a:prstGeom prst="roundRect">
            <a:avLst/>
          </a:prstGeom>
          <a:solidFill>
            <a:srgbClr val="FFF2CC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D60DBEA-873E-442B-A71A-C17682DF71D5}"/>
              </a:ext>
            </a:extLst>
          </p:cNvPr>
          <p:cNvSpPr txBox="1"/>
          <p:nvPr/>
        </p:nvSpPr>
        <p:spPr>
          <a:xfrm>
            <a:off x="2217518" y="5231493"/>
            <a:ext cx="7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Display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6B1F7AC4-742A-4F20-8135-373E4042608B}"/>
              </a:ext>
            </a:extLst>
          </p:cNvPr>
          <p:cNvSpPr/>
          <p:nvPr/>
        </p:nvSpPr>
        <p:spPr>
          <a:xfrm>
            <a:off x="5015209" y="1585540"/>
            <a:ext cx="3370118" cy="253438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4F30064-31C1-4DEA-89D6-C72C64F34B4E}"/>
              </a:ext>
            </a:extLst>
          </p:cNvPr>
          <p:cNvSpPr txBox="1"/>
          <p:nvPr/>
        </p:nvSpPr>
        <p:spPr>
          <a:xfrm>
            <a:off x="5129950" y="1652370"/>
            <a:ext cx="121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Internals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F480F6F-C036-4582-A959-D671195C4622}"/>
              </a:ext>
            </a:extLst>
          </p:cNvPr>
          <p:cNvSpPr/>
          <p:nvPr/>
        </p:nvSpPr>
        <p:spPr>
          <a:xfrm>
            <a:off x="5258356" y="2983646"/>
            <a:ext cx="2901650" cy="911597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9CFFD40-D027-474E-A379-E3C497934B16}"/>
              </a:ext>
            </a:extLst>
          </p:cNvPr>
          <p:cNvSpPr txBox="1"/>
          <p:nvPr/>
        </p:nvSpPr>
        <p:spPr>
          <a:xfrm>
            <a:off x="5294665" y="2983804"/>
            <a:ext cx="103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Navigation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CCB63935-3557-4344-8730-399DF5FB8501}"/>
              </a:ext>
            </a:extLst>
          </p:cNvPr>
          <p:cNvSpPr/>
          <p:nvPr/>
        </p:nvSpPr>
        <p:spPr>
          <a:xfrm>
            <a:off x="5258356" y="1988335"/>
            <a:ext cx="2901650" cy="853973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D0E81D9-0F5B-469A-9644-85AF7C902818}"/>
              </a:ext>
            </a:extLst>
          </p:cNvPr>
          <p:cNvSpPr txBox="1"/>
          <p:nvPr/>
        </p:nvSpPr>
        <p:spPr>
          <a:xfrm>
            <a:off x="5324756" y="1974614"/>
            <a:ext cx="167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ESP8266 Dev Board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1F791F7E-45CF-49A6-923E-15B1D08ABC15}"/>
              </a:ext>
            </a:extLst>
          </p:cNvPr>
          <p:cNvSpPr/>
          <p:nvPr/>
        </p:nvSpPr>
        <p:spPr>
          <a:xfrm>
            <a:off x="5445276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3AE24701-C031-4CC8-848E-62408D3607F1}"/>
              </a:ext>
            </a:extLst>
          </p:cNvPr>
          <p:cNvSpPr/>
          <p:nvPr/>
        </p:nvSpPr>
        <p:spPr>
          <a:xfrm>
            <a:off x="6764113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E7308C4-84B9-456F-A1E8-98BF72802506}"/>
              </a:ext>
            </a:extLst>
          </p:cNvPr>
          <p:cNvSpPr txBox="1"/>
          <p:nvPr/>
        </p:nvSpPr>
        <p:spPr>
          <a:xfrm>
            <a:off x="5375335" y="2306108"/>
            <a:ext cx="1355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Microcontroller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F19F294-4370-4400-BC85-1F0F88321960}"/>
              </a:ext>
            </a:extLst>
          </p:cNvPr>
          <p:cNvSpPr txBox="1"/>
          <p:nvPr/>
        </p:nvSpPr>
        <p:spPr>
          <a:xfrm>
            <a:off x="6883534" y="2193804"/>
            <a:ext cx="87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module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EA8072D3-5621-4E41-9D5F-39FE051309F7}"/>
              </a:ext>
            </a:extLst>
          </p:cNvPr>
          <p:cNvSpPr/>
          <p:nvPr/>
        </p:nvSpPr>
        <p:spPr>
          <a:xfrm>
            <a:off x="5445276" y="3334973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8824B92-0130-4CF0-8FF5-A8E036995DD6}"/>
              </a:ext>
            </a:extLst>
          </p:cNvPr>
          <p:cNvSpPr txBox="1"/>
          <p:nvPr/>
        </p:nvSpPr>
        <p:spPr>
          <a:xfrm>
            <a:off x="5783871" y="3385450"/>
            <a:ext cx="48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PCB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58C829AA-C413-4F13-932D-CB43A9FDE4CF}"/>
              </a:ext>
            </a:extLst>
          </p:cNvPr>
          <p:cNvSpPr/>
          <p:nvPr/>
        </p:nvSpPr>
        <p:spPr>
          <a:xfrm>
            <a:off x="6764113" y="332507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2A4B754-7E1E-47FC-B747-9542EBDC3472}"/>
              </a:ext>
            </a:extLst>
          </p:cNvPr>
          <p:cNvSpPr txBox="1"/>
          <p:nvPr/>
        </p:nvSpPr>
        <p:spPr>
          <a:xfrm>
            <a:off x="6998744" y="3378343"/>
            <a:ext cx="74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Motors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D85F166E-988B-45C7-BE1F-4780AA5C8E26}"/>
              </a:ext>
            </a:extLst>
          </p:cNvPr>
          <p:cNvSpPr/>
          <p:nvPr/>
        </p:nvSpPr>
        <p:spPr>
          <a:xfrm>
            <a:off x="1141870" y="2096207"/>
            <a:ext cx="3370118" cy="203599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6DD9040-0B9D-4EA5-89E6-C18B799EB97E}"/>
              </a:ext>
            </a:extLst>
          </p:cNvPr>
          <p:cNvSpPr txBox="1"/>
          <p:nvPr/>
        </p:nvSpPr>
        <p:spPr>
          <a:xfrm>
            <a:off x="1301343" y="2137361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System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A03B122A-D058-4AE8-A956-A026B522AE68}"/>
              </a:ext>
            </a:extLst>
          </p:cNvPr>
          <p:cNvSpPr/>
          <p:nvPr/>
        </p:nvSpPr>
        <p:spPr>
          <a:xfrm>
            <a:off x="2404760" y="2488483"/>
            <a:ext cx="1883723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DF3BA41-E464-42F9-B0E8-403DBA150D23}"/>
              </a:ext>
            </a:extLst>
          </p:cNvPr>
          <p:cNvSpPr txBox="1"/>
          <p:nvPr/>
        </p:nvSpPr>
        <p:spPr>
          <a:xfrm>
            <a:off x="2452244" y="2507286"/>
            <a:ext cx="66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Servos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71684A38-208C-4357-934A-2DD2B2C1028E}"/>
              </a:ext>
            </a:extLst>
          </p:cNvPr>
          <p:cNvSpPr/>
          <p:nvPr/>
        </p:nvSpPr>
        <p:spPr>
          <a:xfrm>
            <a:off x="2520075" y="2856714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815674FB-9AE3-4808-B530-3EF38EBCEFE8}"/>
              </a:ext>
            </a:extLst>
          </p:cNvPr>
          <p:cNvSpPr/>
          <p:nvPr/>
        </p:nvSpPr>
        <p:spPr>
          <a:xfrm>
            <a:off x="2512465" y="3320827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9CDF26FF-7A0B-46A3-B3C8-8D5DD39F1C7D}"/>
              </a:ext>
            </a:extLst>
          </p:cNvPr>
          <p:cNvSpPr/>
          <p:nvPr/>
        </p:nvSpPr>
        <p:spPr>
          <a:xfrm>
            <a:off x="3195285" y="1507721"/>
            <a:ext cx="954179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B6FF8D8-E4F6-488F-BCE4-457CCBF64AF7}"/>
              </a:ext>
            </a:extLst>
          </p:cNvPr>
          <p:cNvSpPr txBox="1"/>
          <p:nvPr/>
        </p:nvSpPr>
        <p:spPr>
          <a:xfrm>
            <a:off x="3142281" y="1459474"/>
            <a:ext cx="10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Supply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4401C16E-5802-4F37-B522-EEF1C3407BF8}"/>
              </a:ext>
            </a:extLst>
          </p:cNvPr>
          <p:cNvCxnSpPr>
            <a:cxnSpLocks/>
          </p:cNvCxnSpPr>
          <p:nvPr/>
        </p:nvCxnSpPr>
        <p:spPr>
          <a:xfrm>
            <a:off x="4199206" y="1728524"/>
            <a:ext cx="81600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A56B68C5-8503-40AF-AC3C-B3CA49594C4B}"/>
              </a:ext>
            </a:extLst>
          </p:cNvPr>
          <p:cNvCxnSpPr>
            <a:cxnSpLocks/>
          </p:cNvCxnSpPr>
          <p:nvPr/>
        </p:nvCxnSpPr>
        <p:spPr>
          <a:xfrm>
            <a:off x="8791444" y="2411914"/>
            <a:ext cx="0" cy="25263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D47BD7DB-6E89-4669-84BA-C0FF97176D5F}"/>
              </a:ext>
            </a:extLst>
          </p:cNvPr>
          <p:cNvCxnSpPr>
            <a:cxnSpLocks/>
          </p:cNvCxnSpPr>
          <p:nvPr/>
        </p:nvCxnSpPr>
        <p:spPr>
          <a:xfrm flipH="1">
            <a:off x="7338766" y="5227306"/>
            <a:ext cx="145267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C2CBEA2-E3F2-4484-828A-9211EC2DADBE}"/>
              </a:ext>
            </a:extLst>
          </p:cNvPr>
          <p:cNvCxnSpPr>
            <a:cxnSpLocks/>
          </p:cNvCxnSpPr>
          <p:nvPr/>
        </p:nvCxnSpPr>
        <p:spPr>
          <a:xfrm flipV="1">
            <a:off x="4642810" y="2154204"/>
            <a:ext cx="0" cy="216630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998427FA-FD94-4406-9DE8-FD14A758AF51}"/>
              </a:ext>
            </a:extLst>
          </p:cNvPr>
          <p:cNvCxnSpPr>
            <a:cxnSpLocks/>
          </p:cNvCxnSpPr>
          <p:nvPr/>
        </p:nvCxnSpPr>
        <p:spPr>
          <a:xfrm>
            <a:off x="4642810" y="2154203"/>
            <a:ext cx="56856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1652DF46-5001-49DC-B8D1-9516F805981F}"/>
              </a:ext>
            </a:extLst>
          </p:cNvPr>
          <p:cNvCxnSpPr>
            <a:cxnSpLocks/>
          </p:cNvCxnSpPr>
          <p:nvPr/>
        </p:nvCxnSpPr>
        <p:spPr>
          <a:xfrm>
            <a:off x="6221856" y="2698735"/>
            <a:ext cx="0" cy="59644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A0364F7D-3034-448A-823B-B39B310D7FC0}"/>
              </a:ext>
            </a:extLst>
          </p:cNvPr>
          <p:cNvCxnSpPr>
            <a:cxnSpLocks/>
          </p:cNvCxnSpPr>
          <p:nvPr/>
        </p:nvCxnSpPr>
        <p:spPr>
          <a:xfrm>
            <a:off x="3785802" y="3110413"/>
            <a:ext cx="0" cy="42133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3EE01A3-35C5-4906-94A8-8B051016D9E8}"/>
              </a:ext>
            </a:extLst>
          </p:cNvPr>
          <p:cNvCxnSpPr>
            <a:cxnSpLocks/>
          </p:cNvCxnSpPr>
          <p:nvPr/>
        </p:nvCxnSpPr>
        <p:spPr>
          <a:xfrm>
            <a:off x="3678624" y="3106835"/>
            <a:ext cx="663371" cy="131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2650349-0946-41ED-864E-DBFB6AD7049B}"/>
              </a:ext>
            </a:extLst>
          </p:cNvPr>
          <p:cNvCxnSpPr/>
          <p:nvPr/>
        </p:nvCxnSpPr>
        <p:spPr>
          <a:xfrm flipV="1">
            <a:off x="4342909" y="2488484"/>
            <a:ext cx="0" cy="6183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E74D923-840F-40E1-8ACF-974F3BEA2DFC}"/>
              </a:ext>
            </a:extLst>
          </p:cNvPr>
          <p:cNvCxnSpPr>
            <a:cxnSpLocks/>
          </p:cNvCxnSpPr>
          <p:nvPr/>
        </p:nvCxnSpPr>
        <p:spPr>
          <a:xfrm>
            <a:off x="4342909" y="2488484"/>
            <a:ext cx="103988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905E6E59-B729-4224-BD7B-028BD2D63FDA}"/>
              </a:ext>
            </a:extLst>
          </p:cNvPr>
          <p:cNvCxnSpPr/>
          <p:nvPr/>
        </p:nvCxnSpPr>
        <p:spPr>
          <a:xfrm flipH="1">
            <a:off x="7335673" y="5434888"/>
            <a:ext cx="145577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8353D40-D16C-4EB7-A30B-A82ABDA7231F}"/>
              </a:ext>
            </a:extLst>
          </p:cNvPr>
          <p:cNvCxnSpPr>
            <a:cxnSpLocks/>
            <a:stCxn id="248" idx="2"/>
          </p:cNvCxnSpPr>
          <p:nvPr/>
        </p:nvCxnSpPr>
        <p:spPr>
          <a:xfrm>
            <a:off x="6647910" y="5832531"/>
            <a:ext cx="0" cy="15305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B7ED02A-0D37-4DC9-86C1-44751F914B10}"/>
              </a:ext>
            </a:extLst>
          </p:cNvPr>
          <p:cNvCxnSpPr>
            <a:cxnSpLocks/>
          </p:cNvCxnSpPr>
          <p:nvPr/>
        </p:nvCxnSpPr>
        <p:spPr>
          <a:xfrm flipH="1">
            <a:off x="2592437" y="5985587"/>
            <a:ext cx="405547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4FDA027-FD78-4FAE-ADFE-F5738668735D}"/>
              </a:ext>
            </a:extLst>
          </p:cNvPr>
          <p:cNvCxnSpPr>
            <a:cxnSpLocks/>
            <a:endCxn id="250" idx="2"/>
          </p:cNvCxnSpPr>
          <p:nvPr/>
        </p:nvCxnSpPr>
        <p:spPr>
          <a:xfrm flipV="1">
            <a:off x="2592437" y="5611194"/>
            <a:ext cx="0" cy="37439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A56B4730-51AD-4F3D-B853-41FBC2390FAC}"/>
              </a:ext>
            </a:extLst>
          </p:cNvPr>
          <p:cNvSpPr txBox="1"/>
          <p:nvPr/>
        </p:nvSpPr>
        <p:spPr>
          <a:xfrm>
            <a:off x="4289606" y="151733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608A043-166D-40E2-8AC0-35B34E1A7DF2}"/>
              </a:ext>
            </a:extLst>
          </p:cNvPr>
          <p:cNvSpPr txBox="1"/>
          <p:nvPr/>
        </p:nvSpPr>
        <p:spPr>
          <a:xfrm>
            <a:off x="7726996" y="5022667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554F4F0-D512-4F20-AD02-A19712EDE7E1}"/>
              </a:ext>
            </a:extLst>
          </p:cNvPr>
          <p:cNvSpPr txBox="1"/>
          <p:nvPr/>
        </p:nvSpPr>
        <p:spPr>
          <a:xfrm>
            <a:off x="5454764" y="4134125"/>
            <a:ext cx="1058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Direction input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8E95203-36E2-42C7-939B-0569165CA446}"/>
              </a:ext>
            </a:extLst>
          </p:cNvPr>
          <p:cNvSpPr txBox="1"/>
          <p:nvPr/>
        </p:nvSpPr>
        <p:spPr>
          <a:xfrm>
            <a:off x="6134824" y="278282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A5F1C6A-E9AA-413B-8730-9745CD2C7E3F}"/>
              </a:ext>
            </a:extLst>
          </p:cNvPr>
          <p:cNvSpPr txBox="1"/>
          <p:nvPr/>
        </p:nvSpPr>
        <p:spPr>
          <a:xfrm>
            <a:off x="3707279" y="2897427"/>
            <a:ext cx="915711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readings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EA33A841-3AFD-4268-B55C-2B91A6FB57AA}"/>
              </a:ext>
            </a:extLst>
          </p:cNvPr>
          <p:cNvSpPr/>
          <p:nvPr/>
        </p:nvSpPr>
        <p:spPr>
          <a:xfrm>
            <a:off x="1653281" y="1507721"/>
            <a:ext cx="861393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958210F-039F-46DD-B18E-7BAC52784F60}"/>
              </a:ext>
            </a:extLst>
          </p:cNvPr>
          <p:cNvSpPr txBox="1"/>
          <p:nvPr/>
        </p:nvSpPr>
        <p:spPr>
          <a:xfrm>
            <a:off x="1705492" y="1574867"/>
            <a:ext cx="861393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Camera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B9726257-C8A0-4EC9-9390-8D5DEBB37C63}"/>
              </a:ext>
            </a:extLst>
          </p:cNvPr>
          <p:cNvCxnSpPr>
            <a:cxnSpLocks/>
          </p:cNvCxnSpPr>
          <p:nvPr/>
        </p:nvCxnSpPr>
        <p:spPr>
          <a:xfrm flipH="1">
            <a:off x="2536214" y="1726608"/>
            <a:ext cx="621583" cy="191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75DEB2A6-6207-4DA1-9E13-763D7D1B3988}"/>
              </a:ext>
            </a:extLst>
          </p:cNvPr>
          <p:cNvSpPr txBox="1"/>
          <p:nvPr/>
        </p:nvSpPr>
        <p:spPr>
          <a:xfrm>
            <a:off x="2585629" y="1525296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03C4D13-A5FF-43A2-BC82-D7715FA2FC2D}"/>
              </a:ext>
            </a:extLst>
          </p:cNvPr>
          <p:cNvCxnSpPr>
            <a:cxnSpLocks/>
          </p:cNvCxnSpPr>
          <p:nvPr/>
        </p:nvCxnSpPr>
        <p:spPr>
          <a:xfrm>
            <a:off x="2127391" y="1960147"/>
            <a:ext cx="1" cy="9047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BAF6897-591E-42D7-88E0-77473CEE019E}"/>
              </a:ext>
            </a:extLst>
          </p:cNvPr>
          <p:cNvCxnSpPr>
            <a:cxnSpLocks/>
          </p:cNvCxnSpPr>
          <p:nvPr/>
        </p:nvCxnSpPr>
        <p:spPr>
          <a:xfrm>
            <a:off x="952500" y="2050621"/>
            <a:ext cx="117489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B1BD247-1C05-462E-B5DD-69C2B3703379}"/>
              </a:ext>
            </a:extLst>
          </p:cNvPr>
          <p:cNvCxnSpPr>
            <a:cxnSpLocks/>
          </p:cNvCxnSpPr>
          <p:nvPr/>
        </p:nvCxnSpPr>
        <p:spPr>
          <a:xfrm>
            <a:off x="952500" y="2050621"/>
            <a:ext cx="0" cy="252284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5FEA286-80D7-4BAE-A5FC-FB639127A931}"/>
              </a:ext>
            </a:extLst>
          </p:cNvPr>
          <p:cNvSpPr txBox="1"/>
          <p:nvPr/>
        </p:nvSpPr>
        <p:spPr>
          <a:xfrm>
            <a:off x="1381740" y="4383065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8ABAB9F-1CEF-44C0-B892-DC3E66C64E0C}"/>
              </a:ext>
            </a:extLst>
          </p:cNvPr>
          <p:cNvSpPr txBox="1"/>
          <p:nvPr/>
        </p:nvSpPr>
        <p:spPr>
          <a:xfrm>
            <a:off x="7711161" y="5239508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data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06B988E-050C-46B3-86F7-20CDD87C32F5}"/>
              </a:ext>
            </a:extLst>
          </p:cNvPr>
          <p:cNvSpPr txBox="1"/>
          <p:nvPr/>
        </p:nvSpPr>
        <p:spPr>
          <a:xfrm>
            <a:off x="5075558" y="5799352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FD6ED92-E615-45D6-8B8F-C731CAB7EFB2}"/>
              </a:ext>
            </a:extLst>
          </p:cNvPr>
          <p:cNvCxnSpPr>
            <a:cxnSpLocks/>
          </p:cNvCxnSpPr>
          <p:nvPr/>
        </p:nvCxnSpPr>
        <p:spPr>
          <a:xfrm>
            <a:off x="8790974" y="4899488"/>
            <a:ext cx="0" cy="5452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E8FEA97C-3A8F-45B5-BD24-20F7D66D87CA}"/>
              </a:ext>
            </a:extLst>
          </p:cNvPr>
          <p:cNvSpPr txBox="1"/>
          <p:nvPr/>
        </p:nvSpPr>
        <p:spPr>
          <a:xfrm>
            <a:off x="2857794" y="2911763"/>
            <a:ext cx="538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IMU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242C273-A9BE-434B-AF13-D93E407089DA}"/>
              </a:ext>
            </a:extLst>
          </p:cNvPr>
          <p:cNvCxnSpPr>
            <a:cxnSpLocks/>
          </p:cNvCxnSpPr>
          <p:nvPr/>
        </p:nvCxnSpPr>
        <p:spPr>
          <a:xfrm flipH="1">
            <a:off x="3677304" y="3531750"/>
            <a:ext cx="11082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7E86742-266A-4B3A-9A66-66D208F6EFDA}"/>
              </a:ext>
            </a:extLst>
          </p:cNvPr>
          <p:cNvCxnSpPr>
            <a:cxnSpLocks/>
          </p:cNvCxnSpPr>
          <p:nvPr/>
        </p:nvCxnSpPr>
        <p:spPr>
          <a:xfrm>
            <a:off x="3674875" y="1974614"/>
            <a:ext cx="0" cy="26553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384D9B34-78EE-4639-8DAF-E0414DD9C733}"/>
              </a:ext>
            </a:extLst>
          </p:cNvPr>
          <p:cNvCxnSpPr>
            <a:cxnSpLocks/>
          </p:cNvCxnSpPr>
          <p:nvPr/>
        </p:nvCxnSpPr>
        <p:spPr>
          <a:xfrm flipH="1">
            <a:off x="2677897" y="2240149"/>
            <a:ext cx="100072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EF720D9A-EB6B-4960-A070-110DBDF0303C}"/>
              </a:ext>
            </a:extLst>
          </p:cNvPr>
          <p:cNvSpPr txBox="1"/>
          <p:nvPr/>
        </p:nvSpPr>
        <p:spPr>
          <a:xfrm>
            <a:off x="3069628" y="205441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57ACB35-CBB7-45E7-BA1A-B87315405A75}"/>
              </a:ext>
            </a:extLst>
          </p:cNvPr>
          <p:cNvSpPr txBox="1"/>
          <p:nvPr/>
        </p:nvSpPr>
        <p:spPr>
          <a:xfrm>
            <a:off x="2585917" y="3259778"/>
            <a:ext cx="101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Sensor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DB5A27-8138-4DD8-BF41-5F4F719CF2CC}"/>
              </a:ext>
            </a:extLst>
          </p:cNvPr>
          <p:cNvCxnSpPr>
            <a:cxnSpLocks/>
            <a:endCxn id="258" idx="3"/>
          </p:cNvCxnSpPr>
          <p:nvPr/>
        </p:nvCxnSpPr>
        <p:spPr>
          <a:xfrm flipH="1">
            <a:off x="8160006" y="2411914"/>
            <a:ext cx="630968" cy="3408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0FCFF99-4373-48B4-9D08-5FB47FC35291}"/>
              </a:ext>
            </a:extLst>
          </p:cNvPr>
          <p:cNvSpPr/>
          <p:nvPr/>
        </p:nvSpPr>
        <p:spPr>
          <a:xfrm>
            <a:off x="1327574" y="2485798"/>
            <a:ext cx="917264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C7913D6-E218-4ED8-86BB-462A08E01D94}"/>
              </a:ext>
            </a:extLst>
          </p:cNvPr>
          <p:cNvSpPr txBox="1"/>
          <p:nvPr/>
        </p:nvSpPr>
        <p:spPr>
          <a:xfrm>
            <a:off x="1336059" y="2880956"/>
            <a:ext cx="91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Maestro Controller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D4041BA-C91D-494A-AC91-51D88AFBB6D9}"/>
              </a:ext>
            </a:extLst>
          </p:cNvPr>
          <p:cNvSpPr txBox="1"/>
          <p:nvPr/>
        </p:nvSpPr>
        <p:spPr>
          <a:xfrm rot="5400000">
            <a:off x="1822409" y="3610639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C30E209-9006-488B-B7F1-87F340F2C905}"/>
              </a:ext>
            </a:extLst>
          </p:cNvPr>
          <p:cNvCxnSpPr>
            <a:cxnSpLocks/>
            <a:endCxn id="270" idx="1"/>
          </p:cNvCxnSpPr>
          <p:nvPr/>
        </p:nvCxnSpPr>
        <p:spPr>
          <a:xfrm>
            <a:off x="2262188" y="3193206"/>
            <a:ext cx="142572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BA90E0A-69E5-46D9-A0A2-6B4F9D31530F}"/>
              </a:ext>
            </a:extLst>
          </p:cNvPr>
          <p:cNvSpPr txBox="1"/>
          <p:nvPr/>
        </p:nvSpPr>
        <p:spPr>
          <a:xfrm>
            <a:off x="3054135" y="5183814"/>
            <a:ext cx="658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Layout view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097122B-839E-4C13-AC87-00F7A16D9AB8}"/>
              </a:ext>
            </a:extLst>
          </p:cNvPr>
          <p:cNvCxnSpPr>
            <a:cxnSpLocks/>
            <a:endCxn id="250" idx="3"/>
          </p:cNvCxnSpPr>
          <p:nvPr/>
        </p:nvCxnSpPr>
        <p:spPr>
          <a:xfrm flipH="1">
            <a:off x="3125738" y="5397504"/>
            <a:ext cx="531794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3EDCA33-D243-43D2-B6AD-83A65E34802E}"/>
              </a:ext>
            </a:extLst>
          </p:cNvPr>
          <p:cNvSpPr txBox="1"/>
          <p:nvPr/>
        </p:nvSpPr>
        <p:spPr>
          <a:xfrm>
            <a:off x="5286581" y="5201353"/>
            <a:ext cx="658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data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6368F96-A66F-41EF-BC68-FF4DB226F720}"/>
              </a:ext>
            </a:extLst>
          </p:cNvPr>
          <p:cNvCxnSpPr>
            <a:cxnSpLocks/>
            <a:stCxn id="248" idx="1"/>
            <a:endCxn id="246" idx="3"/>
          </p:cNvCxnSpPr>
          <p:nvPr/>
        </p:nvCxnSpPr>
        <p:spPr>
          <a:xfrm flipH="1" flipV="1">
            <a:off x="5240079" y="5398191"/>
            <a:ext cx="723459" cy="25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52AD04D-7F4B-4E0D-951B-71E34F44A96D}"/>
              </a:ext>
            </a:extLst>
          </p:cNvPr>
          <p:cNvCxnSpPr>
            <a:cxnSpLocks/>
          </p:cNvCxnSpPr>
          <p:nvPr/>
        </p:nvCxnSpPr>
        <p:spPr>
          <a:xfrm>
            <a:off x="4642810" y="4320513"/>
            <a:ext cx="2263504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D0F8A66B-3B1B-4137-A927-082843D02EAC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6611736" y="3526608"/>
            <a:ext cx="15237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9154240C-EDDF-4084-91AD-D047529BA7E9}"/>
              </a:ext>
            </a:extLst>
          </p:cNvPr>
          <p:cNvSpPr txBox="1"/>
          <p:nvPr/>
        </p:nvSpPr>
        <p:spPr>
          <a:xfrm>
            <a:off x="6361562" y="313853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1E1CF14-11FD-48E3-AFCD-3C9B46FDE97A}"/>
              </a:ext>
            </a:extLst>
          </p:cNvPr>
          <p:cNvCxnSpPr>
            <a:cxnSpLocks/>
          </p:cNvCxnSpPr>
          <p:nvPr/>
        </p:nvCxnSpPr>
        <p:spPr>
          <a:xfrm flipH="1">
            <a:off x="6906314" y="4320513"/>
            <a:ext cx="3306" cy="6484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7AAFA8C-0A62-4B7E-A24B-2F4A868DE948}"/>
              </a:ext>
            </a:extLst>
          </p:cNvPr>
          <p:cNvCxnSpPr>
            <a:cxnSpLocks/>
          </p:cNvCxnSpPr>
          <p:nvPr/>
        </p:nvCxnSpPr>
        <p:spPr>
          <a:xfrm>
            <a:off x="952999" y="4573470"/>
            <a:ext cx="5409062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9CB8DDC-65E0-42E0-93A7-405022A8B411}"/>
              </a:ext>
            </a:extLst>
          </p:cNvPr>
          <p:cNvCxnSpPr>
            <a:cxnSpLocks/>
          </p:cNvCxnSpPr>
          <p:nvPr/>
        </p:nvCxnSpPr>
        <p:spPr>
          <a:xfrm>
            <a:off x="6356105" y="4573470"/>
            <a:ext cx="0" cy="39544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4199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1280</Words>
  <Application>Microsoft Office PowerPoint</Application>
  <PresentationFormat>On-screen Show (4:3)</PresentationFormat>
  <Paragraphs>427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Times New Roman</vt:lpstr>
      <vt:lpstr>Arial</vt:lpstr>
      <vt:lpstr>Arimo</vt:lpstr>
      <vt:lpstr>Wingdings</vt:lpstr>
      <vt:lpstr>Georgia</vt:lpstr>
      <vt:lpstr>Calibri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Derek</dc:creator>
  <cp:lastModifiedBy>Derek Sun</cp:lastModifiedBy>
  <cp:revision>219</cp:revision>
  <dcterms:modified xsi:type="dcterms:W3CDTF">2019-02-25T09:11:15Z</dcterms:modified>
</cp:coreProperties>
</file>