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Lst>
  <p:sldSz cy="32918400" cx="21945600"/>
  <p:notesSz cx="7315200" cy="9601200"/>
  <p:embeddedFontLst>
    <p:embeddedFont>
      <p:font typeface="Architects Daughter"/>
      <p:regular r:id="rId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0368">
          <p15:clr>
            <a:srgbClr val="A4A3A4"/>
          </p15:clr>
        </p15:guide>
        <p15:guide id="2" pos="69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F3789689-FE77-4368-B15A-1A4A5F427724}">
  <a:tblStyle styleId="{F3789689-FE77-4368-B15A-1A4A5F42772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0046BA49-0F90-4217-926E-EE6FCA7CDD8C}" styleName="Table_1">
    <a:wholeTbl>
      <a:tcTxStyle b="off" i="off">
        <a:font>
          <a:latin typeface="Times New Roman"/>
          <a:ea typeface="Times New Roman"/>
          <a:cs typeface="Times New Roman"/>
        </a:font>
        <a:schemeClr val="dk1"/>
      </a:tcTxStyle>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op>
            <a:ln cap="flat" cmpd="sng" w="9525">
              <a:solidFill>
                <a:schemeClr val="accent1"/>
              </a:solidFill>
              <a:prstDash val="solid"/>
              <a:round/>
              <a:headEnd len="sm" w="sm" type="none"/>
              <a:tailEnd len="sm" w="sm" type="none"/>
            </a:ln>
          </a:top>
          <a:bottom>
            <a:ln cap="flat" cmpd="sng" w="9525">
              <a:solidFill>
                <a:schemeClr val="accent1"/>
              </a:solidFill>
              <a:prstDash val="solid"/>
              <a:round/>
              <a:headEnd len="sm" w="sm" type="none"/>
              <a:tailEnd len="sm" w="sm" type="none"/>
            </a:ln>
          </a:bottom>
          <a:insideH>
            <a:ln cap="flat" cmpd="sng" w="9525">
              <a:solidFill>
                <a:schemeClr val="accent1"/>
              </a:solidFill>
              <a:prstDash val="solid"/>
              <a:round/>
              <a:headEnd len="sm" w="sm" type="none"/>
              <a:tailEnd len="sm" w="sm" type="none"/>
            </a:ln>
          </a:insideH>
          <a:insideV>
            <a:ln cap="flat" cmpd="sng" w="9525">
              <a:solidFill>
                <a:schemeClr val="accent1"/>
              </a:solidFill>
              <a:prstDash val="solid"/>
              <a:round/>
              <a:headEnd len="sm" w="sm" type="none"/>
              <a:tailEnd len="sm" w="sm" type="none"/>
            </a:ln>
          </a:insideV>
        </a:tcBdr>
        <a:fill>
          <a:solidFill>
            <a:srgbClr val="FFFFFF">
              <a:alpha val="0"/>
            </a:srgbClr>
          </a:solidFill>
        </a:fill>
      </a:tcStyle>
    </a:wholeTbl>
    <a:band1H>
      <a:tcTxStyle/>
      <a:tcStyle>
        <a:fill>
          <a:solidFill>
            <a:schemeClr val="accent1">
              <a:alpha val="40000"/>
            </a:schemeClr>
          </a:solidFill>
        </a:fill>
      </a:tcStyle>
    </a:band1H>
    <a:band2H>
      <a:tcTxStyle/>
    </a:band2H>
    <a:band1V>
      <a:tcTxStyle/>
      <a:tcStyle>
        <a:tcBdr>
          <a:top>
            <a:ln cap="flat" cmpd="sng" w="9525">
              <a:solidFill>
                <a:schemeClr val="accent1"/>
              </a:solidFill>
              <a:prstDash val="solid"/>
              <a:round/>
              <a:headEnd len="sm" w="sm" type="none"/>
              <a:tailEnd len="sm" w="sm" type="none"/>
            </a:ln>
          </a:top>
          <a:bottom>
            <a:ln cap="flat" cmpd="sng" w="9525">
              <a:solidFill>
                <a:schemeClr val="accent1"/>
              </a:solidFill>
              <a:prstDash val="solid"/>
              <a:round/>
              <a:headEnd len="sm" w="sm" type="none"/>
              <a:tailEnd len="sm" w="sm" type="none"/>
            </a:ln>
          </a:bottom>
        </a:tcBdr>
        <a:fill>
          <a:solidFill>
            <a:schemeClr val="accent1">
              <a:alpha val="40000"/>
            </a:schemeClr>
          </a:solidFill>
        </a:fill>
      </a:tcStyle>
    </a:band1V>
    <a:band2V>
      <a:tcTxStyle/>
    </a:band2V>
    <a:lastCol>
      <a:tcTxStyle b="on" i="off"/>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op>
            <a:ln cap="flat" cmpd="sng" w="9525">
              <a:solidFill>
                <a:schemeClr val="accent1"/>
              </a:solidFill>
              <a:prstDash val="solid"/>
              <a:round/>
              <a:headEnd len="sm" w="sm" type="none"/>
              <a:tailEnd len="sm" w="sm" type="none"/>
            </a:ln>
          </a:top>
          <a:bottom>
            <a:ln cap="flat" cmpd="sng" w="9525">
              <a:solidFill>
                <a:schemeClr val="accent1"/>
              </a:solidFill>
              <a:prstDash val="solid"/>
              <a:round/>
              <a:headEnd len="sm" w="sm" type="none"/>
              <a:tailEnd len="sm" w="sm" type="none"/>
            </a:ln>
          </a:bottom>
          <a:insideH>
            <a:ln cap="flat" cmpd="sng" w="9525">
              <a:solidFill>
                <a:schemeClr val="accent1"/>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lastCol>
    <a:firstCol>
      <a:tcTxStyle b="on" i="off"/>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op>
            <a:ln cap="flat" cmpd="sng" w="9525">
              <a:solidFill>
                <a:schemeClr val="accent1"/>
              </a:solidFill>
              <a:prstDash val="solid"/>
              <a:round/>
              <a:headEnd len="sm" w="sm" type="none"/>
              <a:tailEnd len="sm" w="sm" type="none"/>
            </a:ln>
          </a:top>
          <a:bottom>
            <a:ln cap="flat" cmpd="sng" w="9525">
              <a:solidFill>
                <a:schemeClr val="accent1"/>
              </a:solidFill>
              <a:prstDash val="solid"/>
              <a:round/>
              <a:headEnd len="sm" w="sm" type="none"/>
              <a:tailEnd len="sm" w="sm" type="none"/>
            </a:ln>
          </a:bottom>
          <a:insideH>
            <a:ln cap="flat" cmpd="sng" w="9525">
              <a:solidFill>
                <a:schemeClr val="accent1"/>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firstCol>
    <a:lastRow>
      <a:tcTxStyle b="on" i="off"/>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op>
            <a:ln cap="flat" cmpd="sng" w="9525">
              <a:solidFill>
                <a:schemeClr val="accent1"/>
              </a:solidFill>
              <a:prstDash val="solid"/>
              <a:round/>
              <a:headEnd len="sm" w="sm" type="none"/>
              <a:tailEnd len="sm" w="sm" type="none"/>
            </a:ln>
          </a:top>
          <a:bottom>
            <a:ln cap="flat" cmpd="sng" w="9525">
              <a:solidFill>
                <a:schemeClr val="accen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lastRow>
    <a:seCell>
      <a:tcTxStyle/>
    </a:seCell>
    <a:swCell>
      <a:tcTxStyle/>
    </a:swCell>
    <a:firstRow>
      <a:tcTxStyle b="on" i="off">
        <a:font>
          <a:latin typeface="Times New Roman"/>
          <a:ea typeface="Times New Roman"/>
          <a:cs typeface="Times New Roman"/>
        </a:font>
        <a:schemeClr val="lt1"/>
      </a:tcTxStyle>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op>
            <a:ln cap="flat" cmpd="sng" w="9525">
              <a:solidFill>
                <a:schemeClr val="accent1"/>
              </a:solidFill>
              <a:prstDash val="solid"/>
              <a:round/>
              <a:headEnd len="sm" w="sm" type="none"/>
              <a:tailEnd len="sm" w="sm" type="none"/>
            </a:ln>
          </a:top>
          <a:bottom>
            <a:ln cap="flat" cmpd="sng" w="9525">
              <a:solidFill>
                <a:schemeClr val="l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0368" orient="horz"/>
        <p:guide pos="696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font" Target="fonts/ArchitectsDaughter-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219425" y="720075"/>
            <a:ext cx="4877025"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31500" y="4560550"/>
            <a:ext cx="5852150" cy="4320525"/>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p1:notes"/>
          <p:cNvSpPr/>
          <p:nvPr>
            <p:ph idx="2" type="sldImg"/>
          </p:nvPr>
        </p:nvSpPr>
        <p:spPr>
          <a:xfrm>
            <a:off x="2444750" y="715963"/>
            <a:ext cx="2427288" cy="36385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82" name="Google Shape;82;p1:notes"/>
          <p:cNvSpPr txBox="1"/>
          <p:nvPr>
            <p:ph idx="1" type="body"/>
          </p:nvPr>
        </p:nvSpPr>
        <p:spPr>
          <a:xfrm>
            <a:off x="974725" y="4594225"/>
            <a:ext cx="5365750" cy="4278313"/>
          </a:xfrm>
          <a:prstGeom prst="rect">
            <a:avLst/>
          </a:prstGeom>
          <a:noFill/>
          <a:ln>
            <a:noFill/>
          </a:ln>
        </p:spPr>
        <p:txBody>
          <a:bodyPr anchorCtr="0" anchor="t" bIns="50800" lIns="101600" spcFirstLastPara="1" rIns="101600" wrap="square" tIns="50800">
            <a:noAutofit/>
          </a:bodyPr>
          <a:lstStyle/>
          <a:p>
            <a:pPr indent="0" lvl="0" marL="0" marR="0" rtl="0" algn="l">
              <a:spcBef>
                <a:spcPts val="0"/>
              </a:spcBef>
              <a:spcAft>
                <a:spcPts val="0"/>
              </a:spcAft>
              <a:buNone/>
            </a:pPr>
            <a:r>
              <a:t/>
            </a:r>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p2:notes"/>
          <p:cNvSpPr txBox="1"/>
          <p:nvPr>
            <p:ph idx="1" type="body"/>
          </p:nvPr>
        </p:nvSpPr>
        <p:spPr>
          <a:xfrm>
            <a:off x="731500" y="4560550"/>
            <a:ext cx="5852150" cy="43205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notes"/>
          <p:cNvSpPr/>
          <p:nvPr>
            <p:ph idx="2" type="sldImg"/>
          </p:nvPr>
        </p:nvSpPr>
        <p:spPr>
          <a:xfrm>
            <a:off x="1219425" y="720075"/>
            <a:ext cx="4877025" cy="36004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1647825" y="29992638"/>
            <a:ext cx="4572000" cy="2193925"/>
          </a:xfrm>
          <a:prstGeom prst="rect">
            <a:avLst/>
          </a:prstGeom>
          <a:noFill/>
          <a:ln>
            <a:noFill/>
          </a:ln>
        </p:spPr>
        <p:txBody>
          <a:bodyPr anchorCtr="0" anchor="ctr" bIns="162325" lIns="324650" spcFirstLastPara="1" rIns="324650" wrap="square" tIns="162325"/>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7496175" y="29992638"/>
            <a:ext cx="6953250" cy="2193925"/>
          </a:xfrm>
          <a:prstGeom prst="rect">
            <a:avLst/>
          </a:prstGeom>
          <a:noFill/>
          <a:ln>
            <a:noFill/>
          </a:ln>
        </p:spPr>
        <p:txBody>
          <a:bodyPr anchorCtr="0" anchor="ctr" bIns="162325" lIns="324650" spcFirstLastPara="1" rIns="324650" wrap="square" tIns="162325"/>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15725775" y="29992638"/>
            <a:ext cx="4572000" cy="2193925"/>
          </a:xfrm>
          <a:prstGeom prst="rect">
            <a:avLst/>
          </a:prstGeom>
          <a:noFill/>
          <a:ln>
            <a:noFill/>
          </a:ln>
        </p:spPr>
        <p:txBody>
          <a:bodyPr anchorCtr="0" anchor="ctr" bIns="162325" lIns="324650" spcFirstLastPara="1" rIns="324650" wrap="square" tIns="162325">
            <a:noAutofit/>
          </a:bodyPr>
          <a:lstStyle>
            <a:lvl1pPr indent="0" lvl="0"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2pPr>
            <a:lvl3pPr indent="0" lvl="2"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3pPr>
            <a:lvl4pPr indent="0" lvl="3"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4pPr>
            <a:lvl5pPr indent="0" lvl="4"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5pPr>
            <a:lvl6pPr indent="0" lvl="5"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6pPr>
            <a:lvl7pPr indent="0" lvl="6"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7pPr>
            <a:lvl8pPr indent="0" lvl="7"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8pPr>
            <a:lvl9pPr indent="0" lvl="8"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1647825" y="2925763"/>
            <a:ext cx="18649950" cy="5486400"/>
          </a:xfrm>
          <a:prstGeom prst="rect">
            <a:avLst/>
          </a:prstGeom>
          <a:noFill/>
          <a:ln>
            <a:noFill/>
          </a:ln>
        </p:spPr>
        <p:txBody>
          <a:bodyPr anchorCtr="0" anchor="ctr" bIns="162325" lIns="324650" spcFirstLastPara="1" rIns="324650" wrap="square" tIns="162325"/>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0" name="Google Shape;70;p11"/>
          <p:cNvSpPr txBox="1"/>
          <p:nvPr>
            <p:ph idx="1" type="body"/>
          </p:nvPr>
        </p:nvSpPr>
        <p:spPr>
          <a:xfrm rot="5400000">
            <a:off x="1098550" y="10061575"/>
            <a:ext cx="19748500" cy="18649950"/>
          </a:xfrm>
          <a:prstGeom prst="rect">
            <a:avLst/>
          </a:prstGeom>
          <a:noFill/>
          <a:ln>
            <a:noFill/>
          </a:ln>
        </p:spPr>
        <p:txBody>
          <a:bodyPr anchorCtr="0" anchor="t" bIns="162325" lIns="324650" spcFirstLastPara="1" rIns="324650" wrap="square" tIns="162325"/>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1647825" y="29992638"/>
            <a:ext cx="4572000" cy="2193925"/>
          </a:xfrm>
          <a:prstGeom prst="rect">
            <a:avLst/>
          </a:prstGeom>
          <a:noFill/>
          <a:ln>
            <a:noFill/>
          </a:ln>
        </p:spPr>
        <p:txBody>
          <a:bodyPr anchorCtr="0" anchor="ctr" bIns="162325" lIns="324650" spcFirstLastPara="1" rIns="324650" wrap="square" tIns="162325"/>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7496175" y="29992638"/>
            <a:ext cx="6953250" cy="2193925"/>
          </a:xfrm>
          <a:prstGeom prst="rect">
            <a:avLst/>
          </a:prstGeom>
          <a:noFill/>
          <a:ln>
            <a:noFill/>
          </a:ln>
        </p:spPr>
        <p:txBody>
          <a:bodyPr anchorCtr="0" anchor="ctr" bIns="162325" lIns="324650" spcFirstLastPara="1" rIns="324650" wrap="square" tIns="162325"/>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15725775" y="29992638"/>
            <a:ext cx="4572000" cy="2193925"/>
          </a:xfrm>
          <a:prstGeom prst="rect">
            <a:avLst/>
          </a:prstGeom>
          <a:noFill/>
          <a:ln>
            <a:noFill/>
          </a:ln>
        </p:spPr>
        <p:txBody>
          <a:bodyPr anchorCtr="0" anchor="ctr" bIns="162325" lIns="324650" spcFirstLastPara="1" rIns="324650" wrap="square" tIns="162325">
            <a:noAutofit/>
          </a:bodyPr>
          <a:lstStyle>
            <a:lvl1pPr indent="0" lvl="0"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2pPr>
            <a:lvl3pPr indent="0" lvl="2"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3pPr>
            <a:lvl4pPr indent="0" lvl="3"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4pPr>
            <a:lvl5pPr indent="0" lvl="4"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5pPr>
            <a:lvl6pPr indent="0" lvl="5"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6pPr>
            <a:lvl7pPr indent="0" lvl="6"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7pPr>
            <a:lvl8pPr indent="0" lvl="7"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8pPr>
            <a:lvl9pPr indent="0" lvl="8"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99012" y="13762039"/>
            <a:ext cx="26335038" cy="4662487"/>
          </a:xfrm>
          <a:prstGeom prst="rect">
            <a:avLst/>
          </a:prstGeom>
          <a:noFill/>
          <a:ln>
            <a:noFill/>
          </a:ln>
        </p:spPr>
        <p:txBody>
          <a:bodyPr anchorCtr="0" anchor="ctr" bIns="162325" lIns="324650" spcFirstLastPara="1" rIns="324650" wrap="square" tIns="162325"/>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6" name="Google Shape;76;p12"/>
          <p:cNvSpPr txBox="1"/>
          <p:nvPr>
            <p:ph idx="1" type="body"/>
          </p:nvPr>
        </p:nvSpPr>
        <p:spPr>
          <a:xfrm rot="5400000">
            <a:off x="-4602163" y="9175751"/>
            <a:ext cx="26335038" cy="13835063"/>
          </a:xfrm>
          <a:prstGeom prst="rect">
            <a:avLst/>
          </a:prstGeom>
          <a:noFill/>
          <a:ln>
            <a:noFill/>
          </a:ln>
        </p:spPr>
        <p:txBody>
          <a:bodyPr anchorCtr="0" anchor="t" bIns="162325" lIns="324650" spcFirstLastPara="1" rIns="324650" wrap="square" tIns="162325"/>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1647825" y="29992638"/>
            <a:ext cx="4572000" cy="2193925"/>
          </a:xfrm>
          <a:prstGeom prst="rect">
            <a:avLst/>
          </a:prstGeom>
          <a:noFill/>
          <a:ln>
            <a:noFill/>
          </a:ln>
        </p:spPr>
        <p:txBody>
          <a:bodyPr anchorCtr="0" anchor="ctr" bIns="162325" lIns="324650" spcFirstLastPara="1" rIns="324650" wrap="square" tIns="162325"/>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7496175" y="29992638"/>
            <a:ext cx="6953250" cy="2193925"/>
          </a:xfrm>
          <a:prstGeom prst="rect">
            <a:avLst/>
          </a:prstGeom>
          <a:noFill/>
          <a:ln>
            <a:noFill/>
          </a:ln>
        </p:spPr>
        <p:txBody>
          <a:bodyPr anchorCtr="0" anchor="ctr" bIns="162325" lIns="324650" spcFirstLastPara="1" rIns="324650" wrap="square" tIns="162325"/>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15725775" y="29992638"/>
            <a:ext cx="4572000" cy="2193925"/>
          </a:xfrm>
          <a:prstGeom prst="rect">
            <a:avLst/>
          </a:prstGeom>
          <a:noFill/>
          <a:ln>
            <a:noFill/>
          </a:ln>
        </p:spPr>
        <p:txBody>
          <a:bodyPr anchorCtr="0" anchor="ctr" bIns="162325" lIns="324650" spcFirstLastPara="1" rIns="324650" wrap="square" tIns="162325">
            <a:noAutofit/>
          </a:bodyPr>
          <a:lstStyle>
            <a:lvl1pPr indent="0" lvl="0"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2pPr>
            <a:lvl3pPr indent="0" lvl="2"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3pPr>
            <a:lvl4pPr indent="0" lvl="3"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4pPr>
            <a:lvl5pPr indent="0" lvl="4"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5pPr>
            <a:lvl6pPr indent="0" lvl="5"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6pPr>
            <a:lvl7pPr indent="0" lvl="6"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7pPr>
            <a:lvl8pPr indent="0" lvl="7"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8pPr>
            <a:lvl9pPr indent="0" lvl="8"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1646238" y="10226675"/>
            <a:ext cx="18653124" cy="7054850"/>
          </a:xfrm>
          <a:prstGeom prst="rect">
            <a:avLst/>
          </a:prstGeom>
          <a:noFill/>
          <a:ln>
            <a:noFill/>
          </a:ln>
        </p:spPr>
        <p:txBody>
          <a:bodyPr anchorCtr="0" anchor="ctr" bIns="162325" lIns="324650" spcFirstLastPara="1" rIns="324650" wrap="square" tIns="162325"/>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 name="Google Shape;17;p3"/>
          <p:cNvSpPr txBox="1"/>
          <p:nvPr>
            <p:ph idx="1" type="subTitle"/>
          </p:nvPr>
        </p:nvSpPr>
        <p:spPr>
          <a:xfrm>
            <a:off x="3292475" y="18653125"/>
            <a:ext cx="15360651" cy="8413750"/>
          </a:xfrm>
          <a:prstGeom prst="rect">
            <a:avLst/>
          </a:prstGeom>
          <a:noFill/>
          <a:ln>
            <a:noFill/>
          </a:ln>
        </p:spPr>
        <p:txBody>
          <a:bodyPr anchorCtr="0" anchor="t" bIns="162325" lIns="324650" spcFirstLastPara="1" rIns="324650" wrap="square" tIns="162325"/>
          <a:lstStyle>
            <a:lvl1pPr lvl="0" algn="ctr">
              <a:spcBef>
                <a:spcPts val="2260"/>
              </a:spcBef>
              <a:spcAft>
                <a:spcPts val="0"/>
              </a:spcAft>
              <a:buClr>
                <a:schemeClr val="dk1"/>
              </a:buClr>
              <a:buSzPts val="11300"/>
              <a:buFont typeface="Times New Roman"/>
              <a:buNone/>
              <a:defRPr/>
            </a:lvl1pPr>
            <a:lvl2pPr lvl="1" algn="ctr">
              <a:spcBef>
                <a:spcPts val="1960"/>
              </a:spcBef>
              <a:spcAft>
                <a:spcPts val="0"/>
              </a:spcAft>
              <a:buClr>
                <a:schemeClr val="dk1"/>
              </a:buClr>
              <a:buSzPts val="9800"/>
              <a:buFont typeface="Times New Roman"/>
              <a:buNone/>
              <a:defRPr/>
            </a:lvl2pPr>
            <a:lvl3pPr lvl="2" algn="ctr">
              <a:spcBef>
                <a:spcPts val="1680"/>
              </a:spcBef>
              <a:spcAft>
                <a:spcPts val="0"/>
              </a:spcAft>
              <a:buClr>
                <a:schemeClr val="dk1"/>
              </a:buClr>
              <a:buSzPts val="8400"/>
              <a:buFont typeface="Times New Roman"/>
              <a:buNone/>
              <a:defRPr/>
            </a:lvl3pPr>
            <a:lvl4pPr lvl="3" algn="ctr">
              <a:spcBef>
                <a:spcPts val="1420"/>
              </a:spcBef>
              <a:spcAft>
                <a:spcPts val="0"/>
              </a:spcAft>
              <a:buClr>
                <a:schemeClr val="dk1"/>
              </a:buClr>
              <a:buSzPts val="7100"/>
              <a:buFont typeface="Times New Roman"/>
              <a:buNone/>
              <a:defRPr/>
            </a:lvl4pPr>
            <a:lvl5pPr lvl="4" algn="ctr">
              <a:spcBef>
                <a:spcPts val="1420"/>
              </a:spcBef>
              <a:spcAft>
                <a:spcPts val="0"/>
              </a:spcAft>
              <a:buClr>
                <a:schemeClr val="dk1"/>
              </a:buClr>
              <a:buSzPts val="7100"/>
              <a:buFont typeface="Times New Roman"/>
              <a:buNone/>
              <a:defRPr/>
            </a:lvl5pPr>
            <a:lvl6pPr lvl="5" algn="ctr">
              <a:spcBef>
                <a:spcPts val="1420"/>
              </a:spcBef>
              <a:spcAft>
                <a:spcPts val="0"/>
              </a:spcAft>
              <a:buClr>
                <a:schemeClr val="dk1"/>
              </a:buClr>
              <a:buSzPts val="7100"/>
              <a:buFont typeface="Times New Roman"/>
              <a:buNone/>
              <a:defRPr/>
            </a:lvl6pPr>
            <a:lvl7pPr lvl="6" algn="ctr">
              <a:spcBef>
                <a:spcPts val="1420"/>
              </a:spcBef>
              <a:spcAft>
                <a:spcPts val="0"/>
              </a:spcAft>
              <a:buClr>
                <a:schemeClr val="dk1"/>
              </a:buClr>
              <a:buSzPts val="7100"/>
              <a:buFont typeface="Times New Roman"/>
              <a:buNone/>
              <a:defRPr/>
            </a:lvl7pPr>
            <a:lvl8pPr lvl="7" algn="ctr">
              <a:spcBef>
                <a:spcPts val="1420"/>
              </a:spcBef>
              <a:spcAft>
                <a:spcPts val="0"/>
              </a:spcAft>
              <a:buClr>
                <a:schemeClr val="dk1"/>
              </a:buClr>
              <a:buSzPts val="7100"/>
              <a:buFont typeface="Times New Roman"/>
              <a:buNone/>
              <a:defRPr/>
            </a:lvl8pPr>
            <a:lvl9pPr lvl="8" algn="ctr">
              <a:spcBef>
                <a:spcPts val="1420"/>
              </a:spcBef>
              <a:spcAft>
                <a:spcPts val="0"/>
              </a:spcAft>
              <a:buClr>
                <a:schemeClr val="dk1"/>
              </a:buClr>
              <a:buSzPts val="7100"/>
              <a:buFont typeface="Times New Roman"/>
              <a:buNone/>
              <a:defRPr/>
            </a:lvl9pPr>
          </a:lstStyle>
          <a:p/>
        </p:txBody>
      </p:sp>
      <p:sp>
        <p:nvSpPr>
          <p:cNvPr id="18" name="Google Shape;18;p3"/>
          <p:cNvSpPr txBox="1"/>
          <p:nvPr>
            <p:ph idx="10" type="dt"/>
          </p:nvPr>
        </p:nvSpPr>
        <p:spPr>
          <a:xfrm>
            <a:off x="1647825" y="29992638"/>
            <a:ext cx="4572000" cy="2193925"/>
          </a:xfrm>
          <a:prstGeom prst="rect">
            <a:avLst/>
          </a:prstGeom>
          <a:noFill/>
          <a:ln>
            <a:noFill/>
          </a:ln>
        </p:spPr>
        <p:txBody>
          <a:bodyPr anchorCtr="0" anchor="ctr" bIns="162325" lIns="324650" spcFirstLastPara="1" rIns="324650" wrap="square" tIns="162325"/>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7496175" y="29992638"/>
            <a:ext cx="6953250" cy="2193925"/>
          </a:xfrm>
          <a:prstGeom prst="rect">
            <a:avLst/>
          </a:prstGeom>
          <a:noFill/>
          <a:ln>
            <a:noFill/>
          </a:ln>
        </p:spPr>
        <p:txBody>
          <a:bodyPr anchorCtr="0" anchor="ctr" bIns="162325" lIns="324650" spcFirstLastPara="1" rIns="324650" wrap="square" tIns="162325"/>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15725775" y="29992638"/>
            <a:ext cx="4572000" cy="2193925"/>
          </a:xfrm>
          <a:prstGeom prst="rect">
            <a:avLst/>
          </a:prstGeom>
          <a:noFill/>
          <a:ln>
            <a:noFill/>
          </a:ln>
        </p:spPr>
        <p:txBody>
          <a:bodyPr anchorCtr="0" anchor="ctr" bIns="162325" lIns="324650" spcFirstLastPara="1" rIns="324650" wrap="square" tIns="162325">
            <a:noAutofit/>
          </a:bodyPr>
          <a:lstStyle>
            <a:lvl1pPr indent="0" lvl="0"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2pPr>
            <a:lvl3pPr indent="0" lvl="2"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3pPr>
            <a:lvl4pPr indent="0" lvl="3"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4pPr>
            <a:lvl5pPr indent="0" lvl="4"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5pPr>
            <a:lvl6pPr indent="0" lvl="5"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6pPr>
            <a:lvl7pPr indent="0" lvl="6"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7pPr>
            <a:lvl8pPr indent="0" lvl="7"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8pPr>
            <a:lvl9pPr indent="0" lvl="8"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1647825" y="2925763"/>
            <a:ext cx="18649950" cy="5486400"/>
          </a:xfrm>
          <a:prstGeom prst="rect">
            <a:avLst/>
          </a:prstGeom>
          <a:noFill/>
          <a:ln>
            <a:noFill/>
          </a:ln>
        </p:spPr>
        <p:txBody>
          <a:bodyPr anchorCtr="0" anchor="ctr" bIns="162325" lIns="324650" spcFirstLastPara="1" rIns="324650" wrap="square" tIns="162325"/>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 name="Google Shape;23;p4"/>
          <p:cNvSpPr txBox="1"/>
          <p:nvPr>
            <p:ph idx="1" type="body"/>
          </p:nvPr>
        </p:nvSpPr>
        <p:spPr>
          <a:xfrm>
            <a:off x="1647825" y="9512300"/>
            <a:ext cx="18649950" cy="19748500"/>
          </a:xfrm>
          <a:prstGeom prst="rect">
            <a:avLst/>
          </a:prstGeom>
          <a:noFill/>
          <a:ln>
            <a:noFill/>
          </a:ln>
        </p:spPr>
        <p:txBody>
          <a:bodyPr anchorCtr="0" anchor="t" bIns="162325" lIns="324650" spcFirstLastPara="1" rIns="324650" wrap="square" tIns="162325"/>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1647825" y="29992638"/>
            <a:ext cx="4572000" cy="2193925"/>
          </a:xfrm>
          <a:prstGeom prst="rect">
            <a:avLst/>
          </a:prstGeom>
          <a:noFill/>
          <a:ln>
            <a:noFill/>
          </a:ln>
        </p:spPr>
        <p:txBody>
          <a:bodyPr anchorCtr="0" anchor="ctr" bIns="162325" lIns="324650" spcFirstLastPara="1" rIns="324650" wrap="square" tIns="162325"/>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7496175" y="29992638"/>
            <a:ext cx="6953250" cy="2193925"/>
          </a:xfrm>
          <a:prstGeom prst="rect">
            <a:avLst/>
          </a:prstGeom>
          <a:noFill/>
          <a:ln>
            <a:noFill/>
          </a:ln>
        </p:spPr>
        <p:txBody>
          <a:bodyPr anchorCtr="0" anchor="ctr" bIns="162325" lIns="324650" spcFirstLastPara="1" rIns="324650" wrap="square" tIns="162325"/>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15725775" y="29992638"/>
            <a:ext cx="4572000" cy="2193925"/>
          </a:xfrm>
          <a:prstGeom prst="rect">
            <a:avLst/>
          </a:prstGeom>
          <a:noFill/>
          <a:ln>
            <a:noFill/>
          </a:ln>
        </p:spPr>
        <p:txBody>
          <a:bodyPr anchorCtr="0" anchor="ctr" bIns="162325" lIns="324650" spcFirstLastPara="1" rIns="324650" wrap="square" tIns="162325">
            <a:noAutofit/>
          </a:bodyPr>
          <a:lstStyle>
            <a:lvl1pPr indent="0" lvl="0"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2pPr>
            <a:lvl3pPr indent="0" lvl="2"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3pPr>
            <a:lvl4pPr indent="0" lvl="3"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4pPr>
            <a:lvl5pPr indent="0" lvl="4"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5pPr>
            <a:lvl6pPr indent="0" lvl="5"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6pPr>
            <a:lvl7pPr indent="0" lvl="6"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7pPr>
            <a:lvl8pPr indent="0" lvl="7"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8pPr>
            <a:lvl9pPr indent="0" lvl="8"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1733550" y="21153438"/>
            <a:ext cx="18653124" cy="6537325"/>
          </a:xfrm>
          <a:prstGeom prst="rect">
            <a:avLst/>
          </a:prstGeom>
          <a:noFill/>
          <a:ln>
            <a:noFill/>
          </a:ln>
        </p:spPr>
        <p:txBody>
          <a:bodyPr anchorCtr="0" anchor="t" bIns="162325" lIns="324650" spcFirstLastPara="1" rIns="324650" wrap="square" tIns="162325"/>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9" name="Google Shape;29;p5"/>
          <p:cNvSpPr txBox="1"/>
          <p:nvPr>
            <p:ph idx="1" type="body"/>
          </p:nvPr>
        </p:nvSpPr>
        <p:spPr>
          <a:xfrm>
            <a:off x="1733550" y="13952538"/>
            <a:ext cx="18653124" cy="7200900"/>
          </a:xfrm>
          <a:prstGeom prst="rect">
            <a:avLst/>
          </a:prstGeom>
          <a:noFill/>
          <a:ln>
            <a:noFill/>
          </a:ln>
        </p:spPr>
        <p:txBody>
          <a:bodyPr anchorCtr="0" anchor="b" bIns="162325" lIns="324650" spcFirstLastPara="1" rIns="324650" wrap="square" tIns="162325"/>
          <a:lstStyle>
            <a:lvl1pPr indent="-228600" lvl="0" marL="457200" algn="l">
              <a:spcBef>
                <a:spcPts val="400"/>
              </a:spcBef>
              <a:spcAft>
                <a:spcPts val="0"/>
              </a:spcAft>
              <a:buClr>
                <a:schemeClr val="dk1"/>
              </a:buClr>
              <a:buSzPts val="2000"/>
              <a:buFont typeface="Times New Roman"/>
              <a:buNone/>
              <a:defRPr sz="2000"/>
            </a:lvl1pPr>
            <a:lvl2pPr indent="-228600" lvl="1" marL="914400" algn="l">
              <a:spcBef>
                <a:spcPts val="360"/>
              </a:spcBef>
              <a:spcAft>
                <a:spcPts val="0"/>
              </a:spcAft>
              <a:buClr>
                <a:schemeClr val="dk1"/>
              </a:buClr>
              <a:buSzPts val="1800"/>
              <a:buFont typeface="Times New Roman"/>
              <a:buNone/>
              <a:defRPr sz="1800"/>
            </a:lvl2pPr>
            <a:lvl3pPr indent="-228600" lvl="2" marL="1371600" algn="l">
              <a:spcBef>
                <a:spcPts val="320"/>
              </a:spcBef>
              <a:spcAft>
                <a:spcPts val="0"/>
              </a:spcAft>
              <a:buClr>
                <a:schemeClr val="dk1"/>
              </a:buClr>
              <a:buSzPts val="1600"/>
              <a:buFont typeface="Times New Roman"/>
              <a:buNone/>
              <a:defRPr sz="1600"/>
            </a:lvl3pPr>
            <a:lvl4pPr indent="-228600" lvl="3" marL="1828800" algn="l">
              <a:spcBef>
                <a:spcPts val="280"/>
              </a:spcBef>
              <a:spcAft>
                <a:spcPts val="0"/>
              </a:spcAft>
              <a:buClr>
                <a:schemeClr val="dk1"/>
              </a:buClr>
              <a:buSzPts val="1400"/>
              <a:buFont typeface="Times New Roman"/>
              <a:buNone/>
              <a:defRPr sz="1400"/>
            </a:lvl4pPr>
            <a:lvl5pPr indent="-228600" lvl="4" marL="2286000" algn="l">
              <a:spcBef>
                <a:spcPts val="280"/>
              </a:spcBef>
              <a:spcAft>
                <a:spcPts val="0"/>
              </a:spcAft>
              <a:buClr>
                <a:schemeClr val="dk1"/>
              </a:buClr>
              <a:buSzPts val="1400"/>
              <a:buFont typeface="Times New Roman"/>
              <a:buNone/>
              <a:defRPr sz="1400"/>
            </a:lvl5pPr>
            <a:lvl6pPr indent="-228600" lvl="5" marL="2743200" algn="l">
              <a:spcBef>
                <a:spcPts val="280"/>
              </a:spcBef>
              <a:spcAft>
                <a:spcPts val="0"/>
              </a:spcAft>
              <a:buClr>
                <a:schemeClr val="dk1"/>
              </a:buClr>
              <a:buSzPts val="1400"/>
              <a:buFont typeface="Times New Roman"/>
              <a:buNone/>
              <a:defRPr sz="1400"/>
            </a:lvl6pPr>
            <a:lvl7pPr indent="-228600" lvl="6" marL="3200400" algn="l">
              <a:spcBef>
                <a:spcPts val="280"/>
              </a:spcBef>
              <a:spcAft>
                <a:spcPts val="0"/>
              </a:spcAft>
              <a:buClr>
                <a:schemeClr val="dk1"/>
              </a:buClr>
              <a:buSzPts val="1400"/>
              <a:buFont typeface="Times New Roman"/>
              <a:buNone/>
              <a:defRPr sz="1400"/>
            </a:lvl7pPr>
            <a:lvl8pPr indent="-228600" lvl="7" marL="3657600" algn="l">
              <a:spcBef>
                <a:spcPts val="280"/>
              </a:spcBef>
              <a:spcAft>
                <a:spcPts val="0"/>
              </a:spcAft>
              <a:buClr>
                <a:schemeClr val="dk1"/>
              </a:buClr>
              <a:buSzPts val="1400"/>
              <a:buFont typeface="Times New Roman"/>
              <a:buNone/>
              <a:defRPr sz="1400"/>
            </a:lvl8pPr>
            <a:lvl9pPr indent="-228600" lvl="8" marL="4114800" algn="l">
              <a:spcBef>
                <a:spcPts val="280"/>
              </a:spcBef>
              <a:spcAft>
                <a:spcPts val="0"/>
              </a:spcAft>
              <a:buClr>
                <a:schemeClr val="dk1"/>
              </a:buClr>
              <a:buSzPts val="1400"/>
              <a:buFont typeface="Times New Roman"/>
              <a:buNone/>
              <a:defRPr sz="1400"/>
            </a:lvl9pPr>
          </a:lstStyle>
          <a:p/>
        </p:txBody>
      </p:sp>
      <p:sp>
        <p:nvSpPr>
          <p:cNvPr id="30" name="Google Shape;30;p5"/>
          <p:cNvSpPr txBox="1"/>
          <p:nvPr>
            <p:ph idx="10" type="dt"/>
          </p:nvPr>
        </p:nvSpPr>
        <p:spPr>
          <a:xfrm>
            <a:off x="1647825" y="29992638"/>
            <a:ext cx="4572000" cy="2193925"/>
          </a:xfrm>
          <a:prstGeom prst="rect">
            <a:avLst/>
          </a:prstGeom>
          <a:noFill/>
          <a:ln>
            <a:noFill/>
          </a:ln>
        </p:spPr>
        <p:txBody>
          <a:bodyPr anchorCtr="0" anchor="ctr" bIns="162325" lIns="324650" spcFirstLastPara="1" rIns="324650" wrap="square" tIns="162325"/>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7496175" y="29992638"/>
            <a:ext cx="6953250" cy="2193925"/>
          </a:xfrm>
          <a:prstGeom prst="rect">
            <a:avLst/>
          </a:prstGeom>
          <a:noFill/>
          <a:ln>
            <a:noFill/>
          </a:ln>
        </p:spPr>
        <p:txBody>
          <a:bodyPr anchorCtr="0" anchor="ctr" bIns="162325" lIns="324650" spcFirstLastPara="1" rIns="324650" wrap="square" tIns="162325"/>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15725775" y="29992638"/>
            <a:ext cx="4572000" cy="2193925"/>
          </a:xfrm>
          <a:prstGeom prst="rect">
            <a:avLst/>
          </a:prstGeom>
          <a:noFill/>
          <a:ln>
            <a:noFill/>
          </a:ln>
        </p:spPr>
        <p:txBody>
          <a:bodyPr anchorCtr="0" anchor="ctr" bIns="162325" lIns="324650" spcFirstLastPara="1" rIns="324650" wrap="square" tIns="162325">
            <a:noAutofit/>
          </a:bodyPr>
          <a:lstStyle>
            <a:lvl1pPr indent="0" lvl="0"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2pPr>
            <a:lvl3pPr indent="0" lvl="2"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3pPr>
            <a:lvl4pPr indent="0" lvl="3"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4pPr>
            <a:lvl5pPr indent="0" lvl="4"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5pPr>
            <a:lvl6pPr indent="0" lvl="5"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6pPr>
            <a:lvl7pPr indent="0" lvl="6"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7pPr>
            <a:lvl8pPr indent="0" lvl="7"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8pPr>
            <a:lvl9pPr indent="0" lvl="8"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1647825" y="2925763"/>
            <a:ext cx="18649950" cy="5486400"/>
          </a:xfrm>
          <a:prstGeom prst="rect">
            <a:avLst/>
          </a:prstGeom>
          <a:noFill/>
          <a:ln>
            <a:noFill/>
          </a:ln>
        </p:spPr>
        <p:txBody>
          <a:bodyPr anchorCtr="0" anchor="ctr" bIns="162325" lIns="324650" spcFirstLastPara="1" rIns="324650" wrap="square" tIns="162325"/>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5" name="Google Shape;35;p6"/>
          <p:cNvSpPr txBox="1"/>
          <p:nvPr>
            <p:ph idx="1" type="body"/>
          </p:nvPr>
        </p:nvSpPr>
        <p:spPr>
          <a:xfrm>
            <a:off x="1647825" y="9512300"/>
            <a:ext cx="9248775" cy="19748500"/>
          </a:xfrm>
          <a:prstGeom prst="rect">
            <a:avLst/>
          </a:prstGeom>
          <a:noFill/>
          <a:ln>
            <a:noFill/>
          </a:ln>
        </p:spPr>
        <p:txBody>
          <a:bodyPr anchorCtr="0" anchor="t" bIns="162325" lIns="324650" spcFirstLastPara="1" rIns="324650" wrap="square" tIns="162325"/>
          <a:lstStyle>
            <a:lvl1pPr indent="-406400" lvl="0" marL="457200" algn="l">
              <a:spcBef>
                <a:spcPts val="560"/>
              </a:spcBef>
              <a:spcAft>
                <a:spcPts val="0"/>
              </a:spcAft>
              <a:buClr>
                <a:schemeClr val="dk1"/>
              </a:buClr>
              <a:buSzPts val="2800"/>
              <a:buFont typeface="Times New Roman"/>
              <a:buChar char="•"/>
              <a:defRPr sz="2800"/>
            </a:lvl1pPr>
            <a:lvl2pPr indent="-381000" lvl="1" marL="914400" algn="l">
              <a:spcBef>
                <a:spcPts val="480"/>
              </a:spcBef>
              <a:spcAft>
                <a:spcPts val="0"/>
              </a:spcAft>
              <a:buClr>
                <a:schemeClr val="dk1"/>
              </a:buClr>
              <a:buSzPts val="2400"/>
              <a:buFont typeface="Times New Roman"/>
              <a:buChar char="–"/>
              <a:defRPr sz="2400"/>
            </a:lvl2pPr>
            <a:lvl3pPr indent="-355600" lvl="2" marL="1371600" algn="l">
              <a:spcBef>
                <a:spcPts val="400"/>
              </a:spcBef>
              <a:spcAft>
                <a:spcPts val="0"/>
              </a:spcAft>
              <a:buClr>
                <a:schemeClr val="dk1"/>
              </a:buClr>
              <a:buSzPts val="2000"/>
              <a:buFont typeface="Times New Roman"/>
              <a:buChar char="•"/>
              <a:defRPr sz="2000"/>
            </a:lvl3pPr>
            <a:lvl4pPr indent="-342900" lvl="3" marL="1828800" algn="l">
              <a:spcBef>
                <a:spcPts val="360"/>
              </a:spcBef>
              <a:spcAft>
                <a:spcPts val="0"/>
              </a:spcAft>
              <a:buClr>
                <a:schemeClr val="dk1"/>
              </a:buClr>
              <a:buSzPts val="1800"/>
              <a:buFont typeface="Times New Roman"/>
              <a:buChar char="–"/>
              <a:defRPr sz="1800"/>
            </a:lvl4pPr>
            <a:lvl5pPr indent="-342900" lvl="4" marL="2286000" algn="l">
              <a:spcBef>
                <a:spcPts val="360"/>
              </a:spcBef>
              <a:spcAft>
                <a:spcPts val="0"/>
              </a:spcAft>
              <a:buClr>
                <a:schemeClr val="dk1"/>
              </a:buClr>
              <a:buSzPts val="1800"/>
              <a:buFont typeface="Times New Roman"/>
              <a:buChar char="•"/>
              <a:defRPr sz="1800"/>
            </a:lvl5pPr>
            <a:lvl6pPr indent="-342900" lvl="5" marL="2743200" algn="l">
              <a:spcBef>
                <a:spcPts val="360"/>
              </a:spcBef>
              <a:spcAft>
                <a:spcPts val="0"/>
              </a:spcAft>
              <a:buClr>
                <a:schemeClr val="dk1"/>
              </a:buClr>
              <a:buSzPts val="1800"/>
              <a:buFont typeface="Times New Roman"/>
              <a:buChar char="•"/>
              <a:defRPr sz="1800"/>
            </a:lvl6pPr>
            <a:lvl7pPr indent="-342900" lvl="6" marL="3200400" algn="l">
              <a:spcBef>
                <a:spcPts val="360"/>
              </a:spcBef>
              <a:spcAft>
                <a:spcPts val="0"/>
              </a:spcAft>
              <a:buClr>
                <a:schemeClr val="dk1"/>
              </a:buClr>
              <a:buSzPts val="1800"/>
              <a:buFont typeface="Times New Roman"/>
              <a:buChar char="•"/>
              <a:defRPr sz="1800"/>
            </a:lvl7pPr>
            <a:lvl8pPr indent="-342900" lvl="7" marL="3657600" algn="l">
              <a:spcBef>
                <a:spcPts val="360"/>
              </a:spcBef>
              <a:spcAft>
                <a:spcPts val="0"/>
              </a:spcAft>
              <a:buClr>
                <a:schemeClr val="dk1"/>
              </a:buClr>
              <a:buSzPts val="1800"/>
              <a:buFont typeface="Times New Roman"/>
              <a:buChar char="•"/>
              <a:defRPr sz="1800"/>
            </a:lvl8pPr>
            <a:lvl9pPr indent="-342900" lvl="8" marL="4114800" algn="l">
              <a:spcBef>
                <a:spcPts val="360"/>
              </a:spcBef>
              <a:spcAft>
                <a:spcPts val="0"/>
              </a:spcAft>
              <a:buClr>
                <a:schemeClr val="dk1"/>
              </a:buClr>
              <a:buSzPts val="1800"/>
              <a:buFont typeface="Times New Roman"/>
              <a:buChar char="•"/>
              <a:defRPr sz="1800"/>
            </a:lvl9pPr>
          </a:lstStyle>
          <a:p/>
        </p:txBody>
      </p:sp>
      <p:sp>
        <p:nvSpPr>
          <p:cNvPr id="36" name="Google Shape;36;p6"/>
          <p:cNvSpPr txBox="1"/>
          <p:nvPr>
            <p:ph idx="2" type="body"/>
          </p:nvPr>
        </p:nvSpPr>
        <p:spPr>
          <a:xfrm>
            <a:off x="11049000" y="9512300"/>
            <a:ext cx="9248775" cy="19748500"/>
          </a:xfrm>
          <a:prstGeom prst="rect">
            <a:avLst/>
          </a:prstGeom>
          <a:noFill/>
          <a:ln>
            <a:noFill/>
          </a:ln>
        </p:spPr>
        <p:txBody>
          <a:bodyPr anchorCtr="0" anchor="t" bIns="162325" lIns="324650" spcFirstLastPara="1" rIns="324650" wrap="square" tIns="162325"/>
          <a:lstStyle>
            <a:lvl1pPr indent="-406400" lvl="0" marL="457200" algn="l">
              <a:spcBef>
                <a:spcPts val="560"/>
              </a:spcBef>
              <a:spcAft>
                <a:spcPts val="0"/>
              </a:spcAft>
              <a:buClr>
                <a:schemeClr val="dk1"/>
              </a:buClr>
              <a:buSzPts val="2800"/>
              <a:buFont typeface="Times New Roman"/>
              <a:buChar char="•"/>
              <a:defRPr sz="2800"/>
            </a:lvl1pPr>
            <a:lvl2pPr indent="-381000" lvl="1" marL="914400" algn="l">
              <a:spcBef>
                <a:spcPts val="480"/>
              </a:spcBef>
              <a:spcAft>
                <a:spcPts val="0"/>
              </a:spcAft>
              <a:buClr>
                <a:schemeClr val="dk1"/>
              </a:buClr>
              <a:buSzPts val="2400"/>
              <a:buFont typeface="Times New Roman"/>
              <a:buChar char="–"/>
              <a:defRPr sz="2400"/>
            </a:lvl2pPr>
            <a:lvl3pPr indent="-355600" lvl="2" marL="1371600" algn="l">
              <a:spcBef>
                <a:spcPts val="400"/>
              </a:spcBef>
              <a:spcAft>
                <a:spcPts val="0"/>
              </a:spcAft>
              <a:buClr>
                <a:schemeClr val="dk1"/>
              </a:buClr>
              <a:buSzPts val="2000"/>
              <a:buFont typeface="Times New Roman"/>
              <a:buChar char="•"/>
              <a:defRPr sz="2000"/>
            </a:lvl3pPr>
            <a:lvl4pPr indent="-342900" lvl="3" marL="1828800" algn="l">
              <a:spcBef>
                <a:spcPts val="360"/>
              </a:spcBef>
              <a:spcAft>
                <a:spcPts val="0"/>
              </a:spcAft>
              <a:buClr>
                <a:schemeClr val="dk1"/>
              </a:buClr>
              <a:buSzPts val="1800"/>
              <a:buFont typeface="Times New Roman"/>
              <a:buChar char="–"/>
              <a:defRPr sz="1800"/>
            </a:lvl4pPr>
            <a:lvl5pPr indent="-342900" lvl="4" marL="2286000" algn="l">
              <a:spcBef>
                <a:spcPts val="360"/>
              </a:spcBef>
              <a:spcAft>
                <a:spcPts val="0"/>
              </a:spcAft>
              <a:buClr>
                <a:schemeClr val="dk1"/>
              </a:buClr>
              <a:buSzPts val="1800"/>
              <a:buFont typeface="Times New Roman"/>
              <a:buChar char="•"/>
              <a:defRPr sz="1800"/>
            </a:lvl5pPr>
            <a:lvl6pPr indent="-342900" lvl="5" marL="2743200" algn="l">
              <a:spcBef>
                <a:spcPts val="360"/>
              </a:spcBef>
              <a:spcAft>
                <a:spcPts val="0"/>
              </a:spcAft>
              <a:buClr>
                <a:schemeClr val="dk1"/>
              </a:buClr>
              <a:buSzPts val="1800"/>
              <a:buFont typeface="Times New Roman"/>
              <a:buChar char="•"/>
              <a:defRPr sz="1800"/>
            </a:lvl6pPr>
            <a:lvl7pPr indent="-342900" lvl="6" marL="3200400" algn="l">
              <a:spcBef>
                <a:spcPts val="360"/>
              </a:spcBef>
              <a:spcAft>
                <a:spcPts val="0"/>
              </a:spcAft>
              <a:buClr>
                <a:schemeClr val="dk1"/>
              </a:buClr>
              <a:buSzPts val="1800"/>
              <a:buFont typeface="Times New Roman"/>
              <a:buChar char="•"/>
              <a:defRPr sz="1800"/>
            </a:lvl7pPr>
            <a:lvl8pPr indent="-342900" lvl="7" marL="3657600" algn="l">
              <a:spcBef>
                <a:spcPts val="360"/>
              </a:spcBef>
              <a:spcAft>
                <a:spcPts val="0"/>
              </a:spcAft>
              <a:buClr>
                <a:schemeClr val="dk1"/>
              </a:buClr>
              <a:buSzPts val="1800"/>
              <a:buFont typeface="Times New Roman"/>
              <a:buChar char="•"/>
              <a:defRPr sz="1800"/>
            </a:lvl8pPr>
            <a:lvl9pPr indent="-342900" lvl="8" marL="4114800" algn="l">
              <a:spcBef>
                <a:spcPts val="360"/>
              </a:spcBef>
              <a:spcAft>
                <a:spcPts val="0"/>
              </a:spcAft>
              <a:buClr>
                <a:schemeClr val="dk1"/>
              </a:buClr>
              <a:buSzPts val="1800"/>
              <a:buFont typeface="Times New Roman"/>
              <a:buChar char="•"/>
              <a:defRPr sz="1800"/>
            </a:lvl9pPr>
          </a:lstStyle>
          <a:p/>
        </p:txBody>
      </p:sp>
      <p:sp>
        <p:nvSpPr>
          <p:cNvPr id="37" name="Google Shape;37;p6"/>
          <p:cNvSpPr txBox="1"/>
          <p:nvPr>
            <p:ph idx="10" type="dt"/>
          </p:nvPr>
        </p:nvSpPr>
        <p:spPr>
          <a:xfrm>
            <a:off x="1647825" y="29992638"/>
            <a:ext cx="4572000" cy="2193925"/>
          </a:xfrm>
          <a:prstGeom prst="rect">
            <a:avLst/>
          </a:prstGeom>
          <a:noFill/>
          <a:ln>
            <a:noFill/>
          </a:ln>
        </p:spPr>
        <p:txBody>
          <a:bodyPr anchorCtr="0" anchor="ctr" bIns="162325" lIns="324650" spcFirstLastPara="1" rIns="324650" wrap="square" tIns="162325"/>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7496175" y="29992638"/>
            <a:ext cx="6953250" cy="2193925"/>
          </a:xfrm>
          <a:prstGeom prst="rect">
            <a:avLst/>
          </a:prstGeom>
          <a:noFill/>
          <a:ln>
            <a:noFill/>
          </a:ln>
        </p:spPr>
        <p:txBody>
          <a:bodyPr anchorCtr="0" anchor="ctr" bIns="162325" lIns="324650" spcFirstLastPara="1" rIns="324650" wrap="square" tIns="162325"/>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15725775" y="29992638"/>
            <a:ext cx="4572000" cy="2193925"/>
          </a:xfrm>
          <a:prstGeom prst="rect">
            <a:avLst/>
          </a:prstGeom>
          <a:noFill/>
          <a:ln>
            <a:noFill/>
          </a:ln>
        </p:spPr>
        <p:txBody>
          <a:bodyPr anchorCtr="0" anchor="ctr" bIns="162325" lIns="324650" spcFirstLastPara="1" rIns="324650" wrap="square" tIns="162325">
            <a:noAutofit/>
          </a:bodyPr>
          <a:lstStyle>
            <a:lvl1pPr indent="0" lvl="0"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2pPr>
            <a:lvl3pPr indent="0" lvl="2"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3pPr>
            <a:lvl4pPr indent="0" lvl="3"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4pPr>
            <a:lvl5pPr indent="0" lvl="4"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5pPr>
            <a:lvl6pPr indent="0" lvl="5"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6pPr>
            <a:lvl7pPr indent="0" lvl="6"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7pPr>
            <a:lvl8pPr indent="0" lvl="7"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8pPr>
            <a:lvl9pPr indent="0" lvl="8"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1096963" y="1317625"/>
            <a:ext cx="19751676" cy="5486400"/>
          </a:xfrm>
          <a:prstGeom prst="rect">
            <a:avLst/>
          </a:prstGeom>
          <a:noFill/>
          <a:ln>
            <a:noFill/>
          </a:ln>
        </p:spPr>
        <p:txBody>
          <a:bodyPr anchorCtr="0" anchor="ctr" bIns="162325" lIns="324650" spcFirstLastPara="1" rIns="324650" wrap="square" tIns="162325"/>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2" name="Google Shape;42;p7"/>
          <p:cNvSpPr txBox="1"/>
          <p:nvPr>
            <p:ph idx="1" type="body"/>
          </p:nvPr>
        </p:nvSpPr>
        <p:spPr>
          <a:xfrm>
            <a:off x="1096963" y="7369175"/>
            <a:ext cx="9696450" cy="3070225"/>
          </a:xfrm>
          <a:prstGeom prst="rect">
            <a:avLst/>
          </a:prstGeom>
          <a:noFill/>
          <a:ln>
            <a:noFill/>
          </a:ln>
        </p:spPr>
        <p:txBody>
          <a:bodyPr anchorCtr="0" anchor="b" bIns="162325" lIns="324650" spcFirstLastPara="1" rIns="324650" wrap="square" tIns="162325"/>
          <a:lstStyle>
            <a:lvl1pPr indent="-228600" lvl="0" marL="457200" algn="l">
              <a:spcBef>
                <a:spcPts val="480"/>
              </a:spcBef>
              <a:spcAft>
                <a:spcPts val="0"/>
              </a:spcAft>
              <a:buClr>
                <a:schemeClr val="dk1"/>
              </a:buClr>
              <a:buSzPts val="2400"/>
              <a:buFont typeface="Times New Roman"/>
              <a:buNone/>
              <a:defRPr b="1" sz="2400"/>
            </a:lvl1pPr>
            <a:lvl2pPr indent="-228600" lvl="1" marL="914400" algn="l">
              <a:spcBef>
                <a:spcPts val="400"/>
              </a:spcBef>
              <a:spcAft>
                <a:spcPts val="0"/>
              </a:spcAft>
              <a:buClr>
                <a:schemeClr val="dk1"/>
              </a:buClr>
              <a:buSzPts val="2000"/>
              <a:buFont typeface="Times New Roman"/>
              <a:buNone/>
              <a:defRPr b="1" sz="2000"/>
            </a:lvl2pPr>
            <a:lvl3pPr indent="-228600" lvl="2" marL="1371600" algn="l">
              <a:spcBef>
                <a:spcPts val="360"/>
              </a:spcBef>
              <a:spcAft>
                <a:spcPts val="0"/>
              </a:spcAft>
              <a:buClr>
                <a:schemeClr val="dk1"/>
              </a:buClr>
              <a:buSzPts val="1800"/>
              <a:buFont typeface="Times New Roman"/>
              <a:buNone/>
              <a:defRPr b="1" sz="1800"/>
            </a:lvl3pPr>
            <a:lvl4pPr indent="-228600" lvl="3" marL="1828800" algn="l">
              <a:spcBef>
                <a:spcPts val="320"/>
              </a:spcBef>
              <a:spcAft>
                <a:spcPts val="0"/>
              </a:spcAft>
              <a:buClr>
                <a:schemeClr val="dk1"/>
              </a:buClr>
              <a:buSzPts val="1600"/>
              <a:buFont typeface="Times New Roman"/>
              <a:buNone/>
              <a:defRPr b="1" sz="1600"/>
            </a:lvl4pPr>
            <a:lvl5pPr indent="-228600" lvl="4" marL="2286000" algn="l">
              <a:spcBef>
                <a:spcPts val="320"/>
              </a:spcBef>
              <a:spcAft>
                <a:spcPts val="0"/>
              </a:spcAft>
              <a:buClr>
                <a:schemeClr val="dk1"/>
              </a:buClr>
              <a:buSzPts val="1600"/>
              <a:buFont typeface="Times New Roman"/>
              <a:buNone/>
              <a:defRPr b="1" sz="1600"/>
            </a:lvl5pPr>
            <a:lvl6pPr indent="-228600" lvl="5" marL="2743200" algn="l">
              <a:spcBef>
                <a:spcPts val="320"/>
              </a:spcBef>
              <a:spcAft>
                <a:spcPts val="0"/>
              </a:spcAft>
              <a:buClr>
                <a:schemeClr val="dk1"/>
              </a:buClr>
              <a:buSzPts val="1600"/>
              <a:buFont typeface="Times New Roman"/>
              <a:buNone/>
              <a:defRPr b="1" sz="1600"/>
            </a:lvl6pPr>
            <a:lvl7pPr indent="-228600" lvl="6" marL="3200400" algn="l">
              <a:spcBef>
                <a:spcPts val="320"/>
              </a:spcBef>
              <a:spcAft>
                <a:spcPts val="0"/>
              </a:spcAft>
              <a:buClr>
                <a:schemeClr val="dk1"/>
              </a:buClr>
              <a:buSzPts val="1600"/>
              <a:buFont typeface="Times New Roman"/>
              <a:buNone/>
              <a:defRPr b="1" sz="1600"/>
            </a:lvl7pPr>
            <a:lvl8pPr indent="-228600" lvl="7" marL="3657600" algn="l">
              <a:spcBef>
                <a:spcPts val="320"/>
              </a:spcBef>
              <a:spcAft>
                <a:spcPts val="0"/>
              </a:spcAft>
              <a:buClr>
                <a:schemeClr val="dk1"/>
              </a:buClr>
              <a:buSzPts val="1600"/>
              <a:buFont typeface="Times New Roman"/>
              <a:buNone/>
              <a:defRPr b="1" sz="1600"/>
            </a:lvl8pPr>
            <a:lvl9pPr indent="-228600" lvl="8" marL="4114800" algn="l">
              <a:spcBef>
                <a:spcPts val="320"/>
              </a:spcBef>
              <a:spcAft>
                <a:spcPts val="0"/>
              </a:spcAft>
              <a:buClr>
                <a:schemeClr val="dk1"/>
              </a:buClr>
              <a:buSzPts val="1600"/>
              <a:buFont typeface="Times New Roman"/>
              <a:buNone/>
              <a:defRPr b="1" sz="1600"/>
            </a:lvl9pPr>
          </a:lstStyle>
          <a:p/>
        </p:txBody>
      </p:sp>
      <p:sp>
        <p:nvSpPr>
          <p:cNvPr id="43" name="Google Shape;43;p7"/>
          <p:cNvSpPr txBox="1"/>
          <p:nvPr>
            <p:ph idx="2" type="body"/>
          </p:nvPr>
        </p:nvSpPr>
        <p:spPr>
          <a:xfrm>
            <a:off x="1096963" y="10439400"/>
            <a:ext cx="9696450" cy="18965863"/>
          </a:xfrm>
          <a:prstGeom prst="rect">
            <a:avLst/>
          </a:prstGeom>
          <a:noFill/>
          <a:ln>
            <a:noFill/>
          </a:ln>
        </p:spPr>
        <p:txBody>
          <a:bodyPr anchorCtr="0" anchor="t" bIns="162325" lIns="324650" spcFirstLastPara="1" rIns="324650" wrap="square" tIns="162325"/>
          <a:lstStyle>
            <a:lvl1pPr indent="-381000" lvl="0" marL="457200" algn="l">
              <a:spcBef>
                <a:spcPts val="480"/>
              </a:spcBef>
              <a:spcAft>
                <a:spcPts val="0"/>
              </a:spcAft>
              <a:buClr>
                <a:schemeClr val="dk1"/>
              </a:buClr>
              <a:buSzPts val="2400"/>
              <a:buFont typeface="Times New Roman"/>
              <a:buChar char="•"/>
              <a:defRPr sz="2400"/>
            </a:lvl1pPr>
            <a:lvl2pPr indent="-355600" lvl="1" marL="914400" algn="l">
              <a:spcBef>
                <a:spcPts val="400"/>
              </a:spcBef>
              <a:spcAft>
                <a:spcPts val="0"/>
              </a:spcAft>
              <a:buClr>
                <a:schemeClr val="dk1"/>
              </a:buClr>
              <a:buSzPts val="2000"/>
              <a:buFont typeface="Times New Roman"/>
              <a:buChar char="–"/>
              <a:defRPr sz="2000"/>
            </a:lvl2pPr>
            <a:lvl3pPr indent="-342900" lvl="2" marL="1371600" algn="l">
              <a:spcBef>
                <a:spcPts val="360"/>
              </a:spcBef>
              <a:spcAft>
                <a:spcPts val="0"/>
              </a:spcAft>
              <a:buClr>
                <a:schemeClr val="dk1"/>
              </a:buClr>
              <a:buSzPts val="1800"/>
              <a:buFont typeface="Times New Roman"/>
              <a:buChar char="•"/>
              <a:defRPr sz="1800"/>
            </a:lvl3pPr>
            <a:lvl4pPr indent="-330200" lvl="3" marL="1828800" algn="l">
              <a:spcBef>
                <a:spcPts val="320"/>
              </a:spcBef>
              <a:spcAft>
                <a:spcPts val="0"/>
              </a:spcAft>
              <a:buClr>
                <a:schemeClr val="dk1"/>
              </a:buClr>
              <a:buSzPts val="1600"/>
              <a:buFont typeface="Times New Roman"/>
              <a:buChar char="–"/>
              <a:defRPr sz="1600"/>
            </a:lvl4pPr>
            <a:lvl5pPr indent="-330200" lvl="4" marL="2286000" algn="l">
              <a:spcBef>
                <a:spcPts val="320"/>
              </a:spcBef>
              <a:spcAft>
                <a:spcPts val="0"/>
              </a:spcAft>
              <a:buClr>
                <a:schemeClr val="dk1"/>
              </a:buClr>
              <a:buSzPts val="1600"/>
              <a:buFont typeface="Times New Roman"/>
              <a:buChar char="•"/>
              <a:defRPr sz="1600"/>
            </a:lvl5pPr>
            <a:lvl6pPr indent="-330200" lvl="5" marL="2743200" algn="l">
              <a:spcBef>
                <a:spcPts val="320"/>
              </a:spcBef>
              <a:spcAft>
                <a:spcPts val="0"/>
              </a:spcAft>
              <a:buClr>
                <a:schemeClr val="dk1"/>
              </a:buClr>
              <a:buSzPts val="1600"/>
              <a:buFont typeface="Times New Roman"/>
              <a:buChar char="•"/>
              <a:defRPr sz="1600"/>
            </a:lvl6pPr>
            <a:lvl7pPr indent="-330200" lvl="6" marL="3200400" algn="l">
              <a:spcBef>
                <a:spcPts val="320"/>
              </a:spcBef>
              <a:spcAft>
                <a:spcPts val="0"/>
              </a:spcAft>
              <a:buClr>
                <a:schemeClr val="dk1"/>
              </a:buClr>
              <a:buSzPts val="1600"/>
              <a:buFont typeface="Times New Roman"/>
              <a:buChar char="•"/>
              <a:defRPr sz="1600"/>
            </a:lvl7pPr>
            <a:lvl8pPr indent="-330200" lvl="7" marL="3657600" algn="l">
              <a:spcBef>
                <a:spcPts val="320"/>
              </a:spcBef>
              <a:spcAft>
                <a:spcPts val="0"/>
              </a:spcAft>
              <a:buClr>
                <a:schemeClr val="dk1"/>
              </a:buClr>
              <a:buSzPts val="1600"/>
              <a:buFont typeface="Times New Roman"/>
              <a:buChar char="•"/>
              <a:defRPr sz="1600"/>
            </a:lvl8pPr>
            <a:lvl9pPr indent="-330200" lvl="8" marL="4114800" algn="l">
              <a:spcBef>
                <a:spcPts val="320"/>
              </a:spcBef>
              <a:spcAft>
                <a:spcPts val="0"/>
              </a:spcAft>
              <a:buClr>
                <a:schemeClr val="dk1"/>
              </a:buClr>
              <a:buSzPts val="1600"/>
              <a:buFont typeface="Times New Roman"/>
              <a:buChar char="•"/>
              <a:defRPr sz="1600"/>
            </a:lvl9pPr>
          </a:lstStyle>
          <a:p/>
        </p:txBody>
      </p:sp>
      <p:sp>
        <p:nvSpPr>
          <p:cNvPr id="44" name="Google Shape;44;p7"/>
          <p:cNvSpPr txBox="1"/>
          <p:nvPr>
            <p:ph idx="3" type="body"/>
          </p:nvPr>
        </p:nvSpPr>
        <p:spPr>
          <a:xfrm>
            <a:off x="11147425" y="7369175"/>
            <a:ext cx="9701213" cy="3070225"/>
          </a:xfrm>
          <a:prstGeom prst="rect">
            <a:avLst/>
          </a:prstGeom>
          <a:noFill/>
          <a:ln>
            <a:noFill/>
          </a:ln>
        </p:spPr>
        <p:txBody>
          <a:bodyPr anchorCtr="0" anchor="b" bIns="162325" lIns="324650" spcFirstLastPara="1" rIns="324650" wrap="square" tIns="162325"/>
          <a:lstStyle>
            <a:lvl1pPr indent="-228600" lvl="0" marL="457200" algn="l">
              <a:spcBef>
                <a:spcPts val="480"/>
              </a:spcBef>
              <a:spcAft>
                <a:spcPts val="0"/>
              </a:spcAft>
              <a:buClr>
                <a:schemeClr val="dk1"/>
              </a:buClr>
              <a:buSzPts val="2400"/>
              <a:buFont typeface="Times New Roman"/>
              <a:buNone/>
              <a:defRPr b="1" sz="2400"/>
            </a:lvl1pPr>
            <a:lvl2pPr indent="-228600" lvl="1" marL="914400" algn="l">
              <a:spcBef>
                <a:spcPts val="400"/>
              </a:spcBef>
              <a:spcAft>
                <a:spcPts val="0"/>
              </a:spcAft>
              <a:buClr>
                <a:schemeClr val="dk1"/>
              </a:buClr>
              <a:buSzPts val="2000"/>
              <a:buFont typeface="Times New Roman"/>
              <a:buNone/>
              <a:defRPr b="1" sz="2000"/>
            </a:lvl2pPr>
            <a:lvl3pPr indent="-228600" lvl="2" marL="1371600" algn="l">
              <a:spcBef>
                <a:spcPts val="360"/>
              </a:spcBef>
              <a:spcAft>
                <a:spcPts val="0"/>
              </a:spcAft>
              <a:buClr>
                <a:schemeClr val="dk1"/>
              </a:buClr>
              <a:buSzPts val="1800"/>
              <a:buFont typeface="Times New Roman"/>
              <a:buNone/>
              <a:defRPr b="1" sz="1800"/>
            </a:lvl3pPr>
            <a:lvl4pPr indent="-228600" lvl="3" marL="1828800" algn="l">
              <a:spcBef>
                <a:spcPts val="320"/>
              </a:spcBef>
              <a:spcAft>
                <a:spcPts val="0"/>
              </a:spcAft>
              <a:buClr>
                <a:schemeClr val="dk1"/>
              </a:buClr>
              <a:buSzPts val="1600"/>
              <a:buFont typeface="Times New Roman"/>
              <a:buNone/>
              <a:defRPr b="1" sz="1600"/>
            </a:lvl4pPr>
            <a:lvl5pPr indent="-228600" lvl="4" marL="2286000" algn="l">
              <a:spcBef>
                <a:spcPts val="320"/>
              </a:spcBef>
              <a:spcAft>
                <a:spcPts val="0"/>
              </a:spcAft>
              <a:buClr>
                <a:schemeClr val="dk1"/>
              </a:buClr>
              <a:buSzPts val="1600"/>
              <a:buFont typeface="Times New Roman"/>
              <a:buNone/>
              <a:defRPr b="1" sz="1600"/>
            </a:lvl5pPr>
            <a:lvl6pPr indent="-228600" lvl="5" marL="2743200" algn="l">
              <a:spcBef>
                <a:spcPts val="320"/>
              </a:spcBef>
              <a:spcAft>
                <a:spcPts val="0"/>
              </a:spcAft>
              <a:buClr>
                <a:schemeClr val="dk1"/>
              </a:buClr>
              <a:buSzPts val="1600"/>
              <a:buFont typeface="Times New Roman"/>
              <a:buNone/>
              <a:defRPr b="1" sz="1600"/>
            </a:lvl6pPr>
            <a:lvl7pPr indent="-228600" lvl="6" marL="3200400" algn="l">
              <a:spcBef>
                <a:spcPts val="320"/>
              </a:spcBef>
              <a:spcAft>
                <a:spcPts val="0"/>
              </a:spcAft>
              <a:buClr>
                <a:schemeClr val="dk1"/>
              </a:buClr>
              <a:buSzPts val="1600"/>
              <a:buFont typeface="Times New Roman"/>
              <a:buNone/>
              <a:defRPr b="1" sz="1600"/>
            </a:lvl7pPr>
            <a:lvl8pPr indent="-228600" lvl="7" marL="3657600" algn="l">
              <a:spcBef>
                <a:spcPts val="320"/>
              </a:spcBef>
              <a:spcAft>
                <a:spcPts val="0"/>
              </a:spcAft>
              <a:buClr>
                <a:schemeClr val="dk1"/>
              </a:buClr>
              <a:buSzPts val="1600"/>
              <a:buFont typeface="Times New Roman"/>
              <a:buNone/>
              <a:defRPr b="1" sz="1600"/>
            </a:lvl8pPr>
            <a:lvl9pPr indent="-228600" lvl="8" marL="4114800" algn="l">
              <a:spcBef>
                <a:spcPts val="320"/>
              </a:spcBef>
              <a:spcAft>
                <a:spcPts val="0"/>
              </a:spcAft>
              <a:buClr>
                <a:schemeClr val="dk1"/>
              </a:buClr>
              <a:buSzPts val="1600"/>
              <a:buFont typeface="Times New Roman"/>
              <a:buNone/>
              <a:defRPr b="1" sz="1600"/>
            </a:lvl9pPr>
          </a:lstStyle>
          <a:p/>
        </p:txBody>
      </p:sp>
      <p:sp>
        <p:nvSpPr>
          <p:cNvPr id="45" name="Google Shape;45;p7"/>
          <p:cNvSpPr txBox="1"/>
          <p:nvPr>
            <p:ph idx="4" type="body"/>
          </p:nvPr>
        </p:nvSpPr>
        <p:spPr>
          <a:xfrm>
            <a:off x="11147425" y="10439400"/>
            <a:ext cx="9701213" cy="18965863"/>
          </a:xfrm>
          <a:prstGeom prst="rect">
            <a:avLst/>
          </a:prstGeom>
          <a:noFill/>
          <a:ln>
            <a:noFill/>
          </a:ln>
        </p:spPr>
        <p:txBody>
          <a:bodyPr anchorCtr="0" anchor="t" bIns="162325" lIns="324650" spcFirstLastPara="1" rIns="324650" wrap="square" tIns="162325"/>
          <a:lstStyle>
            <a:lvl1pPr indent="-381000" lvl="0" marL="457200" algn="l">
              <a:spcBef>
                <a:spcPts val="480"/>
              </a:spcBef>
              <a:spcAft>
                <a:spcPts val="0"/>
              </a:spcAft>
              <a:buClr>
                <a:schemeClr val="dk1"/>
              </a:buClr>
              <a:buSzPts val="2400"/>
              <a:buFont typeface="Times New Roman"/>
              <a:buChar char="•"/>
              <a:defRPr sz="2400"/>
            </a:lvl1pPr>
            <a:lvl2pPr indent="-355600" lvl="1" marL="914400" algn="l">
              <a:spcBef>
                <a:spcPts val="400"/>
              </a:spcBef>
              <a:spcAft>
                <a:spcPts val="0"/>
              </a:spcAft>
              <a:buClr>
                <a:schemeClr val="dk1"/>
              </a:buClr>
              <a:buSzPts val="2000"/>
              <a:buFont typeface="Times New Roman"/>
              <a:buChar char="–"/>
              <a:defRPr sz="2000"/>
            </a:lvl2pPr>
            <a:lvl3pPr indent="-342900" lvl="2" marL="1371600" algn="l">
              <a:spcBef>
                <a:spcPts val="360"/>
              </a:spcBef>
              <a:spcAft>
                <a:spcPts val="0"/>
              </a:spcAft>
              <a:buClr>
                <a:schemeClr val="dk1"/>
              </a:buClr>
              <a:buSzPts val="1800"/>
              <a:buFont typeface="Times New Roman"/>
              <a:buChar char="•"/>
              <a:defRPr sz="1800"/>
            </a:lvl3pPr>
            <a:lvl4pPr indent="-330200" lvl="3" marL="1828800" algn="l">
              <a:spcBef>
                <a:spcPts val="320"/>
              </a:spcBef>
              <a:spcAft>
                <a:spcPts val="0"/>
              </a:spcAft>
              <a:buClr>
                <a:schemeClr val="dk1"/>
              </a:buClr>
              <a:buSzPts val="1600"/>
              <a:buFont typeface="Times New Roman"/>
              <a:buChar char="–"/>
              <a:defRPr sz="1600"/>
            </a:lvl4pPr>
            <a:lvl5pPr indent="-330200" lvl="4" marL="2286000" algn="l">
              <a:spcBef>
                <a:spcPts val="320"/>
              </a:spcBef>
              <a:spcAft>
                <a:spcPts val="0"/>
              </a:spcAft>
              <a:buClr>
                <a:schemeClr val="dk1"/>
              </a:buClr>
              <a:buSzPts val="1600"/>
              <a:buFont typeface="Times New Roman"/>
              <a:buChar char="•"/>
              <a:defRPr sz="1600"/>
            </a:lvl5pPr>
            <a:lvl6pPr indent="-330200" lvl="5" marL="2743200" algn="l">
              <a:spcBef>
                <a:spcPts val="320"/>
              </a:spcBef>
              <a:spcAft>
                <a:spcPts val="0"/>
              </a:spcAft>
              <a:buClr>
                <a:schemeClr val="dk1"/>
              </a:buClr>
              <a:buSzPts val="1600"/>
              <a:buFont typeface="Times New Roman"/>
              <a:buChar char="•"/>
              <a:defRPr sz="1600"/>
            </a:lvl6pPr>
            <a:lvl7pPr indent="-330200" lvl="6" marL="3200400" algn="l">
              <a:spcBef>
                <a:spcPts val="320"/>
              </a:spcBef>
              <a:spcAft>
                <a:spcPts val="0"/>
              </a:spcAft>
              <a:buClr>
                <a:schemeClr val="dk1"/>
              </a:buClr>
              <a:buSzPts val="1600"/>
              <a:buFont typeface="Times New Roman"/>
              <a:buChar char="•"/>
              <a:defRPr sz="1600"/>
            </a:lvl7pPr>
            <a:lvl8pPr indent="-330200" lvl="7" marL="3657600" algn="l">
              <a:spcBef>
                <a:spcPts val="320"/>
              </a:spcBef>
              <a:spcAft>
                <a:spcPts val="0"/>
              </a:spcAft>
              <a:buClr>
                <a:schemeClr val="dk1"/>
              </a:buClr>
              <a:buSzPts val="1600"/>
              <a:buFont typeface="Times New Roman"/>
              <a:buChar char="•"/>
              <a:defRPr sz="1600"/>
            </a:lvl8pPr>
            <a:lvl9pPr indent="-330200" lvl="8" marL="4114800" algn="l">
              <a:spcBef>
                <a:spcPts val="320"/>
              </a:spcBef>
              <a:spcAft>
                <a:spcPts val="0"/>
              </a:spcAft>
              <a:buClr>
                <a:schemeClr val="dk1"/>
              </a:buClr>
              <a:buSzPts val="1600"/>
              <a:buFont typeface="Times New Roman"/>
              <a:buChar char="•"/>
              <a:defRPr sz="1600"/>
            </a:lvl9pPr>
          </a:lstStyle>
          <a:p/>
        </p:txBody>
      </p:sp>
      <p:sp>
        <p:nvSpPr>
          <p:cNvPr id="46" name="Google Shape;46;p7"/>
          <p:cNvSpPr txBox="1"/>
          <p:nvPr>
            <p:ph idx="10" type="dt"/>
          </p:nvPr>
        </p:nvSpPr>
        <p:spPr>
          <a:xfrm>
            <a:off x="1647825" y="29992638"/>
            <a:ext cx="4572000" cy="2193925"/>
          </a:xfrm>
          <a:prstGeom prst="rect">
            <a:avLst/>
          </a:prstGeom>
          <a:noFill/>
          <a:ln>
            <a:noFill/>
          </a:ln>
        </p:spPr>
        <p:txBody>
          <a:bodyPr anchorCtr="0" anchor="ctr" bIns="162325" lIns="324650" spcFirstLastPara="1" rIns="324650" wrap="square" tIns="162325"/>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7496175" y="29992638"/>
            <a:ext cx="6953250" cy="2193925"/>
          </a:xfrm>
          <a:prstGeom prst="rect">
            <a:avLst/>
          </a:prstGeom>
          <a:noFill/>
          <a:ln>
            <a:noFill/>
          </a:ln>
        </p:spPr>
        <p:txBody>
          <a:bodyPr anchorCtr="0" anchor="ctr" bIns="162325" lIns="324650" spcFirstLastPara="1" rIns="324650" wrap="square" tIns="162325"/>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15725775" y="29992638"/>
            <a:ext cx="4572000" cy="2193925"/>
          </a:xfrm>
          <a:prstGeom prst="rect">
            <a:avLst/>
          </a:prstGeom>
          <a:noFill/>
          <a:ln>
            <a:noFill/>
          </a:ln>
        </p:spPr>
        <p:txBody>
          <a:bodyPr anchorCtr="0" anchor="ctr" bIns="162325" lIns="324650" spcFirstLastPara="1" rIns="324650" wrap="square" tIns="162325">
            <a:noAutofit/>
          </a:bodyPr>
          <a:lstStyle>
            <a:lvl1pPr indent="0" lvl="0"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2pPr>
            <a:lvl3pPr indent="0" lvl="2"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3pPr>
            <a:lvl4pPr indent="0" lvl="3"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4pPr>
            <a:lvl5pPr indent="0" lvl="4"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5pPr>
            <a:lvl6pPr indent="0" lvl="5"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6pPr>
            <a:lvl7pPr indent="0" lvl="6"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7pPr>
            <a:lvl8pPr indent="0" lvl="7"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8pPr>
            <a:lvl9pPr indent="0" lvl="8"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1647825" y="2925763"/>
            <a:ext cx="18649950" cy="5486400"/>
          </a:xfrm>
          <a:prstGeom prst="rect">
            <a:avLst/>
          </a:prstGeom>
          <a:noFill/>
          <a:ln>
            <a:noFill/>
          </a:ln>
        </p:spPr>
        <p:txBody>
          <a:bodyPr anchorCtr="0" anchor="ctr" bIns="162325" lIns="324650" spcFirstLastPara="1" rIns="324650" wrap="square" tIns="162325"/>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1" name="Google Shape;51;p8"/>
          <p:cNvSpPr txBox="1"/>
          <p:nvPr>
            <p:ph idx="10" type="dt"/>
          </p:nvPr>
        </p:nvSpPr>
        <p:spPr>
          <a:xfrm>
            <a:off x="1647825" y="29992638"/>
            <a:ext cx="4572000" cy="2193925"/>
          </a:xfrm>
          <a:prstGeom prst="rect">
            <a:avLst/>
          </a:prstGeom>
          <a:noFill/>
          <a:ln>
            <a:noFill/>
          </a:ln>
        </p:spPr>
        <p:txBody>
          <a:bodyPr anchorCtr="0" anchor="ctr" bIns="162325" lIns="324650" spcFirstLastPara="1" rIns="324650" wrap="square" tIns="162325"/>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7496175" y="29992638"/>
            <a:ext cx="6953250" cy="2193925"/>
          </a:xfrm>
          <a:prstGeom prst="rect">
            <a:avLst/>
          </a:prstGeom>
          <a:noFill/>
          <a:ln>
            <a:noFill/>
          </a:ln>
        </p:spPr>
        <p:txBody>
          <a:bodyPr anchorCtr="0" anchor="ctr" bIns="162325" lIns="324650" spcFirstLastPara="1" rIns="324650" wrap="square" tIns="162325"/>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15725775" y="29992638"/>
            <a:ext cx="4572000" cy="2193925"/>
          </a:xfrm>
          <a:prstGeom prst="rect">
            <a:avLst/>
          </a:prstGeom>
          <a:noFill/>
          <a:ln>
            <a:noFill/>
          </a:ln>
        </p:spPr>
        <p:txBody>
          <a:bodyPr anchorCtr="0" anchor="ctr" bIns="162325" lIns="324650" spcFirstLastPara="1" rIns="324650" wrap="square" tIns="162325">
            <a:noAutofit/>
          </a:bodyPr>
          <a:lstStyle>
            <a:lvl1pPr indent="0" lvl="0"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2pPr>
            <a:lvl3pPr indent="0" lvl="2"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3pPr>
            <a:lvl4pPr indent="0" lvl="3"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4pPr>
            <a:lvl5pPr indent="0" lvl="4"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5pPr>
            <a:lvl6pPr indent="0" lvl="5"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6pPr>
            <a:lvl7pPr indent="0" lvl="6"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7pPr>
            <a:lvl8pPr indent="0" lvl="7"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8pPr>
            <a:lvl9pPr indent="0" lvl="8"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1096963" y="1311275"/>
            <a:ext cx="7219950" cy="5576888"/>
          </a:xfrm>
          <a:prstGeom prst="rect">
            <a:avLst/>
          </a:prstGeom>
          <a:noFill/>
          <a:ln>
            <a:noFill/>
          </a:ln>
        </p:spPr>
        <p:txBody>
          <a:bodyPr anchorCtr="0" anchor="b" bIns="162325" lIns="324650" spcFirstLastPara="1" rIns="324650" wrap="square" tIns="162325"/>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6" name="Google Shape;56;p9"/>
          <p:cNvSpPr txBox="1"/>
          <p:nvPr>
            <p:ph idx="1" type="body"/>
          </p:nvPr>
        </p:nvSpPr>
        <p:spPr>
          <a:xfrm>
            <a:off x="8580438" y="1311275"/>
            <a:ext cx="12268199" cy="28093989"/>
          </a:xfrm>
          <a:prstGeom prst="rect">
            <a:avLst/>
          </a:prstGeom>
          <a:noFill/>
          <a:ln>
            <a:noFill/>
          </a:ln>
        </p:spPr>
        <p:txBody>
          <a:bodyPr anchorCtr="0" anchor="t" bIns="162325" lIns="324650" spcFirstLastPara="1" rIns="324650" wrap="square" tIns="162325"/>
          <a:lstStyle>
            <a:lvl1pPr indent="-431800" lvl="0" marL="457200" algn="l">
              <a:spcBef>
                <a:spcPts val="640"/>
              </a:spcBef>
              <a:spcAft>
                <a:spcPts val="0"/>
              </a:spcAft>
              <a:buClr>
                <a:schemeClr val="dk1"/>
              </a:buClr>
              <a:buSzPts val="3200"/>
              <a:buFont typeface="Times New Roman"/>
              <a:buChar char="•"/>
              <a:defRPr sz="3200"/>
            </a:lvl1pPr>
            <a:lvl2pPr indent="-406400" lvl="1" marL="914400" algn="l">
              <a:spcBef>
                <a:spcPts val="560"/>
              </a:spcBef>
              <a:spcAft>
                <a:spcPts val="0"/>
              </a:spcAft>
              <a:buClr>
                <a:schemeClr val="dk1"/>
              </a:buClr>
              <a:buSzPts val="2800"/>
              <a:buFont typeface="Times New Roman"/>
              <a:buChar char="–"/>
              <a:defRPr sz="2800"/>
            </a:lvl2pPr>
            <a:lvl3pPr indent="-381000" lvl="2" marL="1371600" algn="l">
              <a:spcBef>
                <a:spcPts val="480"/>
              </a:spcBef>
              <a:spcAft>
                <a:spcPts val="0"/>
              </a:spcAft>
              <a:buClr>
                <a:schemeClr val="dk1"/>
              </a:buClr>
              <a:buSzPts val="2400"/>
              <a:buFont typeface="Times New Roman"/>
              <a:buChar char="•"/>
              <a:defRPr sz="2400"/>
            </a:lvl3pPr>
            <a:lvl4pPr indent="-355600" lvl="3" marL="1828800" algn="l">
              <a:spcBef>
                <a:spcPts val="400"/>
              </a:spcBef>
              <a:spcAft>
                <a:spcPts val="0"/>
              </a:spcAft>
              <a:buClr>
                <a:schemeClr val="dk1"/>
              </a:buClr>
              <a:buSzPts val="2000"/>
              <a:buFont typeface="Times New Roman"/>
              <a:buChar char="–"/>
              <a:defRPr sz="2000"/>
            </a:lvl4pPr>
            <a:lvl5pPr indent="-355600" lvl="4" marL="2286000" algn="l">
              <a:spcBef>
                <a:spcPts val="400"/>
              </a:spcBef>
              <a:spcAft>
                <a:spcPts val="0"/>
              </a:spcAft>
              <a:buClr>
                <a:schemeClr val="dk1"/>
              </a:buClr>
              <a:buSzPts val="2000"/>
              <a:buFont typeface="Times New Roman"/>
              <a:buChar char="•"/>
              <a:defRPr sz="2000"/>
            </a:lvl5pPr>
            <a:lvl6pPr indent="-355600" lvl="5" marL="2743200" algn="l">
              <a:spcBef>
                <a:spcPts val="400"/>
              </a:spcBef>
              <a:spcAft>
                <a:spcPts val="0"/>
              </a:spcAft>
              <a:buClr>
                <a:schemeClr val="dk1"/>
              </a:buClr>
              <a:buSzPts val="2000"/>
              <a:buFont typeface="Times New Roman"/>
              <a:buChar char="•"/>
              <a:defRPr sz="2000"/>
            </a:lvl6pPr>
            <a:lvl7pPr indent="-355600" lvl="6" marL="3200400" algn="l">
              <a:spcBef>
                <a:spcPts val="400"/>
              </a:spcBef>
              <a:spcAft>
                <a:spcPts val="0"/>
              </a:spcAft>
              <a:buClr>
                <a:schemeClr val="dk1"/>
              </a:buClr>
              <a:buSzPts val="2000"/>
              <a:buFont typeface="Times New Roman"/>
              <a:buChar char="•"/>
              <a:defRPr sz="2000"/>
            </a:lvl7pPr>
            <a:lvl8pPr indent="-355600" lvl="7" marL="3657600" algn="l">
              <a:spcBef>
                <a:spcPts val="400"/>
              </a:spcBef>
              <a:spcAft>
                <a:spcPts val="0"/>
              </a:spcAft>
              <a:buClr>
                <a:schemeClr val="dk1"/>
              </a:buClr>
              <a:buSzPts val="2000"/>
              <a:buFont typeface="Times New Roman"/>
              <a:buChar char="•"/>
              <a:defRPr sz="2000"/>
            </a:lvl8pPr>
            <a:lvl9pPr indent="-355600" lvl="8" marL="4114800" algn="l">
              <a:spcBef>
                <a:spcPts val="400"/>
              </a:spcBef>
              <a:spcAft>
                <a:spcPts val="0"/>
              </a:spcAft>
              <a:buClr>
                <a:schemeClr val="dk1"/>
              </a:buClr>
              <a:buSzPts val="2000"/>
              <a:buFont typeface="Times New Roman"/>
              <a:buChar char="•"/>
              <a:defRPr sz="2000"/>
            </a:lvl9pPr>
          </a:lstStyle>
          <a:p/>
        </p:txBody>
      </p:sp>
      <p:sp>
        <p:nvSpPr>
          <p:cNvPr id="57" name="Google Shape;57;p9"/>
          <p:cNvSpPr txBox="1"/>
          <p:nvPr>
            <p:ph idx="2" type="body"/>
          </p:nvPr>
        </p:nvSpPr>
        <p:spPr>
          <a:xfrm>
            <a:off x="1096963" y="6888163"/>
            <a:ext cx="7219950" cy="22517100"/>
          </a:xfrm>
          <a:prstGeom prst="rect">
            <a:avLst/>
          </a:prstGeom>
          <a:noFill/>
          <a:ln>
            <a:noFill/>
          </a:ln>
        </p:spPr>
        <p:txBody>
          <a:bodyPr anchorCtr="0" anchor="t" bIns="162325" lIns="324650" spcFirstLastPara="1" rIns="324650" wrap="square" tIns="162325"/>
          <a:lstStyle>
            <a:lvl1pPr indent="-228600" lvl="0" marL="457200" algn="l">
              <a:spcBef>
                <a:spcPts val="280"/>
              </a:spcBef>
              <a:spcAft>
                <a:spcPts val="0"/>
              </a:spcAft>
              <a:buClr>
                <a:schemeClr val="dk1"/>
              </a:buClr>
              <a:buSzPts val="1400"/>
              <a:buFont typeface="Times New Roman"/>
              <a:buNone/>
              <a:defRPr sz="1400"/>
            </a:lvl1pPr>
            <a:lvl2pPr indent="-228600" lvl="1" marL="914400" algn="l">
              <a:spcBef>
                <a:spcPts val="240"/>
              </a:spcBef>
              <a:spcAft>
                <a:spcPts val="0"/>
              </a:spcAft>
              <a:buClr>
                <a:schemeClr val="dk1"/>
              </a:buClr>
              <a:buSzPts val="1200"/>
              <a:buFont typeface="Times New Roman"/>
              <a:buNone/>
              <a:defRPr sz="1200"/>
            </a:lvl2pPr>
            <a:lvl3pPr indent="-228600" lvl="2" marL="1371600" algn="l">
              <a:spcBef>
                <a:spcPts val="200"/>
              </a:spcBef>
              <a:spcAft>
                <a:spcPts val="0"/>
              </a:spcAft>
              <a:buClr>
                <a:schemeClr val="dk1"/>
              </a:buClr>
              <a:buSzPts val="1000"/>
              <a:buFont typeface="Times New Roman"/>
              <a:buNone/>
              <a:defRPr sz="1000"/>
            </a:lvl3pPr>
            <a:lvl4pPr indent="-228600" lvl="3" marL="1828800" algn="l">
              <a:spcBef>
                <a:spcPts val="180"/>
              </a:spcBef>
              <a:spcAft>
                <a:spcPts val="0"/>
              </a:spcAft>
              <a:buClr>
                <a:schemeClr val="dk1"/>
              </a:buClr>
              <a:buSzPts val="900"/>
              <a:buFont typeface="Times New Roman"/>
              <a:buNone/>
              <a:defRPr sz="900"/>
            </a:lvl4pPr>
            <a:lvl5pPr indent="-228600" lvl="4" marL="2286000" algn="l">
              <a:spcBef>
                <a:spcPts val="180"/>
              </a:spcBef>
              <a:spcAft>
                <a:spcPts val="0"/>
              </a:spcAft>
              <a:buClr>
                <a:schemeClr val="dk1"/>
              </a:buClr>
              <a:buSzPts val="900"/>
              <a:buFont typeface="Times New Roman"/>
              <a:buNone/>
              <a:defRPr sz="900"/>
            </a:lvl5pPr>
            <a:lvl6pPr indent="-228600" lvl="5" marL="2743200" algn="l">
              <a:spcBef>
                <a:spcPts val="180"/>
              </a:spcBef>
              <a:spcAft>
                <a:spcPts val="0"/>
              </a:spcAft>
              <a:buClr>
                <a:schemeClr val="dk1"/>
              </a:buClr>
              <a:buSzPts val="900"/>
              <a:buFont typeface="Times New Roman"/>
              <a:buNone/>
              <a:defRPr sz="900"/>
            </a:lvl6pPr>
            <a:lvl7pPr indent="-228600" lvl="6" marL="3200400" algn="l">
              <a:spcBef>
                <a:spcPts val="180"/>
              </a:spcBef>
              <a:spcAft>
                <a:spcPts val="0"/>
              </a:spcAft>
              <a:buClr>
                <a:schemeClr val="dk1"/>
              </a:buClr>
              <a:buSzPts val="900"/>
              <a:buFont typeface="Times New Roman"/>
              <a:buNone/>
              <a:defRPr sz="900"/>
            </a:lvl7pPr>
            <a:lvl8pPr indent="-228600" lvl="7" marL="3657600" algn="l">
              <a:spcBef>
                <a:spcPts val="180"/>
              </a:spcBef>
              <a:spcAft>
                <a:spcPts val="0"/>
              </a:spcAft>
              <a:buClr>
                <a:schemeClr val="dk1"/>
              </a:buClr>
              <a:buSzPts val="900"/>
              <a:buFont typeface="Times New Roman"/>
              <a:buNone/>
              <a:defRPr sz="900"/>
            </a:lvl8pPr>
            <a:lvl9pPr indent="-228600" lvl="8" marL="4114800" algn="l">
              <a:spcBef>
                <a:spcPts val="180"/>
              </a:spcBef>
              <a:spcAft>
                <a:spcPts val="0"/>
              </a:spcAft>
              <a:buClr>
                <a:schemeClr val="dk1"/>
              </a:buClr>
              <a:buSzPts val="900"/>
              <a:buFont typeface="Times New Roman"/>
              <a:buNone/>
              <a:defRPr sz="900"/>
            </a:lvl9pPr>
          </a:lstStyle>
          <a:p/>
        </p:txBody>
      </p:sp>
      <p:sp>
        <p:nvSpPr>
          <p:cNvPr id="58" name="Google Shape;58;p9"/>
          <p:cNvSpPr txBox="1"/>
          <p:nvPr>
            <p:ph idx="10" type="dt"/>
          </p:nvPr>
        </p:nvSpPr>
        <p:spPr>
          <a:xfrm>
            <a:off x="1647825" y="29992638"/>
            <a:ext cx="4572000" cy="2193925"/>
          </a:xfrm>
          <a:prstGeom prst="rect">
            <a:avLst/>
          </a:prstGeom>
          <a:noFill/>
          <a:ln>
            <a:noFill/>
          </a:ln>
        </p:spPr>
        <p:txBody>
          <a:bodyPr anchorCtr="0" anchor="ctr" bIns="162325" lIns="324650" spcFirstLastPara="1" rIns="324650" wrap="square" tIns="162325"/>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7496175" y="29992638"/>
            <a:ext cx="6953250" cy="2193925"/>
          </a:xfrm>
          <a:prstGeom prst="rect">
            <a:avLst/>
          </a:prstGeom>
          <a:noFill/>
          <a:ln>
            <a:noFill/>
          </a:ln>
        </p:spPr>
        <p:txBody>
          <a:bodyPr anchorCtr="0" anchor="ctr" bIns="162325" lIns="324650" spcFirstLastPara="1" rIns="324650" wrap="square" tIns="162325"/>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15725775" y="29992638"/>
            <a:ext cx="4572000" cy="2193925"/>
          </a:xfrm>
          <a:prstGeom prst="rect">
            <a:avLst/>
          </a:prstGeom>
          <a:noFill/>
          <a:ln>
            <a:noFill/>
          </a:ln>
        </p:spPr>
        <p:txBody>
          <a:bodyPr anchorCtr="0" anchor="ctr" bIns="162325" lIns="324650" spcFirstLastPara="1" rIns="324650" wrap="square" tIns="162325">
            <a:noAutofit/>
          </a:bodyPr>
          <a:lstStyle>
            <a:lvl1pPr indent="0" lvl="0"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2pPr>
            <a:lvl3pPr indent="0" lvl="2"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3pPr>
            <a:lvl4pPr indent="0" lvl="3"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4pPr>
            <a:lvl5pPr indent="0" lvl="4"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5pPr>
            <a:lvl6pPr indent="0" lvl="5"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6pPr>
            <a:lvl7pPr indent="0" lvl="6"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7pPr>
            <a:lvl8pPr indent="0" lvl="7"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8pPr>
            <a:lvl9pPr indent="0" lvl="8"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4302125" y="23042563"/>
            <a:ext cx="13166725" cy="2720975"/>
          </a:xfrm>
          <a:prstGeom prst="rect">
            <a:avLst/>
          </a:prstGeom>
          <a:noFill/>
          <a:ln>
            <a:noFill/>
          </a:ln>
        </p:spPr>
        <p:txBody>
          <a:bodyPr anchorCtr="0" anchor="b" bIns="162325" lIns="324650" spcFirstLastPara="1" rIns="324650" wrap="square" tIns="162325"/>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3" name="Google Shape;63;p10"/>
          <p:cNvSpPr/>
          <p:nvPr>
            <p:ph idx="2" type="pic"/>
          </p:nvPr>
        </p:nvSpPr>
        <p:spPr>
          <a:xfrm>
            <a:off x="4302125" y="2941638"/>
            <a:ext cx="13166725" cy="19750086"/>
          </a:xfrm>
          <a:prstGeom prst="rect">
            <a:avLst/>
          </a:prstGeom>
          <a:noFill/>
          <a:ln>
            <a:noFill/>
          </a:ln>
        </p:spPr>
        <p:txBody>
          <a:bodyPr anchorCtr="0" anchor="t" bIns="162325" lIns="324650" spcFirstLastPara="1" rIns="324650" wrap="square" tIns="162325"/>
          <a:lstStyle>
            <a:lvl1pPr lvl="0" marR="0" rtl="0" algn="l">
              <a:spcBef>
                <a:spcPts val="640"/>
              </a:spcBef>
              <a:spcAft>
                <a:spcPts val="0"/>
              </a:spcAft>
              <a:buClr>
                <a:schemeClr val="dk1"/>
              </a:buClr>
              <a:buSzPts val="3200"/>
              <a:buFont typeface="Times New Roman"/>
              <a:buNone/>
              <a:defRPr b="0" i="0" sz="3200" u="none" cap="none" strike="noStrike">
                <a:solidFill>
                  <a:schemeClr val="dk1"/>
                </a:solidFill>
                <a:latin typeface="Times New Roman"/>
                <a:ea typeface="Times New Roman"/>
                <a:cs typeface="Times New Roman"/>
                <a:sym typeface="Times New Roman"/>
              </a:defRPr>
            </a:lvl1pPr>
            <a:lvl2pPr lvl="1" marR="0" rtl="0" algn="l">
              <a:spcBef>
                <a:spcPts val="560"/>
              </a:spcBef>
              <a:spcAft>
                <a:spcPts val="0"/>
              </a:spcAft>
              <a:buClr>
                <a:schemeClr val="dk1"/>
              </a:buClr>
              <a:buSzPts val="2800"/>
              <a:buFont typeface="Times New Roman"/>
              <a:buNone/>
              <a:defRPr b="0" i="0" sz="2800" u="none" cap="none" strike="noStrike">
                <a:solidFill>
                  <a:schemeClr val="dk1"/>
                </a:solidFill>
                <a:latin typeface="Times New Roman"/>
                <a:ea typeface="Times New Roman"/>
                <a:cs typeface="Times New Roman"/>
                <a:sym typeface="Times New Roman"/>
              </a:defRPr>
            </a:lvl2pPr>
            <a:lvl3pPr lvl="2" marR="0" rtl="0" algn="l">
              <a:spcBef>
                <a:spcPts val="480"/>
              </a:spcBef>
              <a:spcAft>
                <a:spcPts val="0"/>
              </a:spcAft>
              <a:buClr>
                <a:schemeClr val="dk1"/>
              </a:buClr>
              <a:buSzPts val="2400"/>
              <a:buFont typeface="Times New Roman"/>
              <a:buNone/>
              <a:defRPr b="0" i="0" sz="2400" u="none" cap="none" strike="noStrike">
                <a:solidFill>
                  <a:schemeClr val="dk1"/>
                </a:solidFill>
                <a:latin typeface="Times New Roman"/>
                <a:ea typeface="Times New Roman"/>
                <a:cs typeface="Times New Roman"/>
                <a:sym typeface="Times New Roman"/>
              </a:defRPr>
            </a:lvl3pPr>
            <a:lvl4pPr lvl="3" marR="0" rtl="0" algn="l">
              <a:spcBef>
                <a:spcPts val="400"/>
              </a:spcBef>
              <a:spcAft>
                <a:spcPts val="0"/>
              </a:spcAft>
              <a:buClr>
                <a:schemeClr val="dk1"/>
              </a:buClr>
              <a:buSzPts val="2000"/>
              <a:buFont typeface="Times New Roman"/>
              <a:buNone/>
              <a:defRPr b="0" i="0" sz="2000" u="none" cap="none" strike="noStrike">
                <a:solidFill>
                  <a:schemeClr val="dk1"/>
                </a:solidFill>
                <a:latin typeface="Times New Roman"/>
                <a:ea typeface="Times New Roman"/>
                <a:cs typeface="Times New Roman"/>
                <a:sym typeface="Times New Roman"/>
              </a:defRPr>
            </a:lvl4pPr>
            <a:lvl5pPr lvl="4" marR="0" rtl="0" algn="l">
              <a:spcBef>
                <a:spcPts val="400"/>
              </a:spcBef>
              <a:spcAft>
                <a:spcPts val="0"/>
              </a:spcAft>
              <a:buClr>
                <a:schemeClr val="dk1"/>
              </a:buClr>
              <a:buSzPts val="2000"/>
              <a:buFont typeface="Times New Roman"/>
              <a:buNone/>
              <a:defRPr b="0" i="0" sz="2000" u="none" cap="none" strike="noStrike">
                <a:solidFill>
                  <a:schemeClr val="dk1"/>
                </a:solidFill>
                <a:latin typeface="Times New Roman"/>
                <a:ea typeface="Times New Roman"/>
                <a:cs typeface="Times New Roman"/>
                <a:sym typeface="Times New Roman"/>
              </a:defRPr>
            </a:lvl5pPr>
            <a:lvl6pPr lvl="5" marR="0" rtl="0" algn="l">
              <a:spcBef>
                <a:spcPts val="400"/>
              </a:spcBef>
              <a:spcAft>
                <a:spcPts val="0"/>
              </a:spcAft>
              <a:buClr>
                <a:schemeClr val="dk1"/>
              </a:buClr>
              <a:buSzPts val="2000"/>
              <a:buFont typeface="Times New Roman"/>
              <a:buNone/>
              <a:defRPr b="0" i="0" sz="2000" u="none" cap="none" strike="noStrike">
                <a:solidFill>
                  <a:schemeClr val="dk1"/>
                </a:solidFill>
                <a:latin typeface="Times New Roman"/>
                <a:ea typeface="Times New Roman"/>
                <a:cs typeface="Times New Roman"/>
                <a:sym typeface="Times New Roman"/>
              </a:defRPr>
            </a:lvl6pPr>
            <a:lvl7pPr lvl="6" marR="0" rtl="0" algn="l">
              <a:spcBef>
                <a:spcPts val="400"/>
              </a:spcBef>
              <a:spcAft>
                <a:spcPts val="0"/>
              </a:spcAft>
              <a:buClr>
                <a:schemeClr val="dk1"/>
              </a:buClr>
              <a:buSzPts val="2000"/>
              <a:buFont typeface="Times New Roman"/>
              <a:buNone/>
              <a:defRPr b="0" i="0" sz="2000" u="none" cap="none" strike="noStrike">
                <a:solidFill>
                  <a:schemeClr val="dk1"/>
                </a:solidFill>
                <a:latin typeface="Times New Roman"/>
                <a:ea typeface="Times New Roman"/>
                <a:cs typeface="Times New Roman"/>
                <a:sym typeface="Times New Roman"/>
              </a:defRPr>
            </a:lvl7pPr>
            <a:lvl8pPr lvl="7" marR="0" rtl="0" algn="l">
              <a:spcBef>
                <a:spcPts val="400"/>
              </a:spcBef>
              <a:spcAft>
                <a:spcPts val="0"/>
              </a:spcAft>
              <a:buClr>
                <a:schemeClr val="dk1"/>
              </a:buClr>
              <a:buSzPts val="2000"/>
              <a:buFont typeface="Times New Roman"/>
              <a:buNone/>
              <a:defRPr b="0" i="0" sz="2000" u="none" cap="none" strike="noStrike">
                <a:solidFill>
                  <a:schemeClr val="dk1"/>
                </a:solidFill>
                <a:latin typeface="Times New Roman"/>
                <a:ea typeface="Times New Roman"/>
                <a:cs typeface="Times New Roman"/>
                <a:sym typeface="Times New Roman"/>
              </a:defRPr>
            </a:lvl8pPr>
            <a:lvl9pPr lvl="8" marR="0" rtl="0" algn="l">
              <a:spcBef>
                <a:spcPts val="400"/>
              </a:spcBef>
              <a:spcAft>
                <a:spcPts val="0"/>
              </a:spcAft>
              <a:buClr>
                <a:schemeClr val="dk1"/>
              </a:buClr>
              <a:buSzPts val="2000"/>
              <a:buFont typeface="Times New Roman"/>
              <a:buNone/>
              <a:defRPr b="0" i="0" sz="2000" u="none" cap="none" strike="noStrike">
                <a:solidFill>
                  <a:schemeClr val="dk1"/>
                </a:solidFill>
                <a:latin typeface="Times New Roman"/>
                <a:ea typeface="Times New Roman"/>
                <a:cs typeface="Times New Roman"/>
                <a:sym typeface="Times New Roman"/>
              </a:defRPr>
            </a:lvl9pPr>
          </a:lstStyle>
          <a:p/>
        </p:txBody>
      </p:sp>
      <p:sp>
        <p:nvSpPr>
          <p:cNvPr id="64" name="Google Shape;64;p10"/>
          <p:cNvSpPr txBox="1"/>
          <p:nvPr>
            <p:ph idx="1" type="body"/>
          </p:nvPr>
        </p:nvSpPr>
        <p:spPr>
          <a:xfrm>
            <a:off x="4302125" y="25763538"/>
            <a:ext cx="13166725" cy="3862387"/>
          </a:xfrm>
          <a:prstGeom prst="rect">
            <a:avLst/>
          </a:prstGeom>
          <a:noFill/>
          <a:ln>
            <a:noFill/>
          </a:ln>
        </p:spPr>
        <p:txBody>
          <a:bodyPr anchorCtr="0" anchor="t" bIns="162325" lIns="324650" spcFirstLastPara="1" rIns="324650" wrap="square" tIns="162325"/>
          <a:lstStyle>
            <a:lvl1pPr indent="-228600" lvl="0" marL="457200" algn="l">
              <a:spcBef>
                <a:spcPts val="280"/>
              </a:spcBef>
              <a:spcAft>
                <a:spcPts val="0"/>
              </a:spcAft>
              <a:buClr>
                <a:schemeClr val="dk1"/>
              </a:buClr>
              <a:buSzPts val="1400"/>
              <a:buFont typeface="Times New Roman"/>
              <a:buNone/>
              <a:defRPr sz="1400"/>
            </a:lvl1pPr>
            <a:lvl2pPr indent="-228600" lvl="1" marL="914400" algn="l">
              <a:spcBef>
                <a:spcPts val="240"/>
              </a:spcBef>
              <a:spcAft>
                <a:spcPts val="0"/>
              </a:spcAft>
              <a:buClr>
                <a:schemeClr val="dk1"/>
              </a:buClr>
              <a:buSzPts val="1200"/>
              <a:buFont typeface="Times New Roman"/>
              <a:buNone/>
              <a:defRPr sz="1200"/>
            </a:lvl2pPr>
            <a:lvl3pPr indent="-228600" lvl="2" marL="1371600" algn="l">
              <a:spcBef>
                <a:spcPts val="200"/>
              </a:spcBef>
              <a:spcAft>
                <a:spcPts val="0"/>
              </a:spcAft>
              <a:buClr>
                <a:schemeClr val="dk1"/>
              </a:buClr>
              <a:buSzPts val="1000"/>
              <a:buFont typeface="Times New Roman"/>
              <a:buNone/>
              <a:defRPr sz="1000"/>
            </a:lvl3pPr>
            <a:lvl4pPr indent="-228600" lvl="3" marL="1828800" algn="l">
              <a:spcBef>
                <a:spcPts val="180"/>
              </a:spcBef>
              <a:spcAft>
                <a:spcPts val="0"/>
              </a:spcAft>
              <a:buClr>
                <a:schemeClr val="dk1"/>
              </a:buClr>
              <a:buSzPts val="900"/>
              <a:buFont typeface="Times New Roman"/>
              <a:buNone/>
              <a:defRPr sz="900"/>
            </a:lvl4pPr>
            <a:lvl5pPr indent="-228600" lvl="4" marL="2286000" algn="l">
              <a:spcBef>
                <a:spcPts val="180"/>
              </a:spcBef>
              <a:spcAft>
                <a:spcPts val="0"/>
              </a:spcAft>
              <a:buClr>
                <a:schemeClr val="dk1"/>
              </a:buClr>
              <a:buSzPts val="900"/>
              <a:buFont typeface="Times New Roman"/>
              <a:buNone/>
              <a:defRPr sz="900"/>
            </a:lvl5pPr>
            <a:lvl6pPr indent="-228600" lvl="5" marL="2743200" algn="l">
              <a:spcBef>
                <a:spcPts val="180"/>
              </a:spcBef>
              <a:spcAft>
                <a:spcPts val="0"/>
              </a:spcAft>
              <a:buClr>
                <a:schemeClr val="dk1"/>
              </a:buClr>
              <a:buSzPts val="900"/>
              <a:buFont typeface="Times New Roman"/>
              <a:buNone/>
              <a:defRPr sz="900"/>
            </a:lvl6pPr>
            <a:lvl7pPr indent="-228600" lvl="6" marL="3200400" algn="l">
              <a:spcBef>
                <a:spcPts val="180"/>
              </a:spcBef>
              <a:spcAft>
                <a:spcPts val="0"/>
              </a:spcAft>
              <a:buClr>
                <a:schemeClr val="dk1"/>
              </a:buClr>
              <a:buSzPts val="900"/>
              <a:buFont typeface="Times New Roman"/>
              <a:buNone/>
              <a:defRPr sz="900"/>
            </a:lvl7pPr>
            <a:lvl8pPr indent="-228600" lvl="7" marL="3657600" algn="l">
              <a:spcBef>
                <a:spcPts val="180"/>
              </a:spcBef>
              <a:spcAft>
                <a:spcPts val="0"/>
              </a:spcAft>
              <a:buClr>
                <a:schemeClr val="dk1"/>
              </a:buClr>
              <a:buSzPts val="900"/>
              <a:buFont typeface="Times New Roman"/>
              <a:buNone/>
              <a:defRPr sz="900"/>
            </a:lvl8pPr>
            <a:lvl9pPr indent="-228600" lvl="8" marL="4114800" algn="l">
              <a:spcBef>
                <a:spcPts val="180"/>
              </a:spcBef>
              <a:spcAft>
                <a:spcPts val="0"/>
              </a:spcAft>
              <a:buClr>
                <a:schemeClr val="dk1"/>
              </a:buClr>
              <a:buSzPts val="900"/>
              <a:buFont typeface="Times New Roman"/>
              <a:buNone/>
              <a:defRPr sz="900"/>
            </a:lvl9pPr>
          </a:lstStyle>
          <a:p/>
        </p:txBody>
      </p:sp>
      <p:sp>
        <p:nvSpPr>
          <p:cNvPr id="65" name="Google Shape;65;p10"/>
          <p:cNvSpPr txBox="1"/>
          <p:nvPr>
            <p:ph idx="10" type="dt"/>
          </p:nvPr>
        </p:nvSpPr>
        <p:spPr>
          <a:xfrm>
            <a:off x="1647825" y="29992638"/>
            <a:ext cx="4572000" cy="2193925"/>
          </a:xfrm>
          <a:prstGeom prst="rect">
            <a:avLst/>
          </a:prstGeom>
          <a:noFill/>
          <a:ln>
            <a:noFill/>
          </a:ln>
        </p:spPr>
        <p:txBody>
          <a:bodyPr anchorCtr="0" anchor="ctr" bIns="162325" lIns="324650" spcFirstLastPara="1" rIns="324650" wrap="square" tIns="162325"/>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7496175" y="29992638"/>
            <a:ext cx="6953250" cy="2193925"/>
          </a:xfrm>
          <a:prstGeom prst="rect">
            <a:avLst/>
          </a:prstGeom>
          <a:noFill/>
          <a:ln>
            <a:noFill/>
          </a:ln>
        </p:spPr>
        <p:txBody>
          <a:bodyPr anchorCtr="0" anchor="ctr" bIns="162325" lIns="324650" spcFirstLastPara="1" rIns="324650" wrap="square" tIns="162325"/>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15725775" y="29992638"/>
            <a:ext cx="4572000" cy="2193925"/>
          </a:xfrm>
          <a:prstGeom prst="rect">
            <a:avLst/>
          </a:prstGeom>
          <a:noFill/>
          <a:ln>
            <a:noFill/>
          </a:ln>
        </p:spPr>
        <p:txBody>
          <a:bodyPr anchorCtr="0" anchor="ctr" bIns="162325" lIns="324650" spcFirstLastPara="1" rIns="324650" wrap="square" tIns="162325">
            <a:noAutofit/>
          </a:bodyPr>
          <a:lstStyle>
            <a:lvl1pPr indent="0" lvl="0"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2pPr>
            <a:lvl3pPr indent="0" lvl="2"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3pPr>
            <a:lvl4pPr indent="0" lvl="3"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4pPr>
            <a:lvl5pPr indent="0" lvl="4"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5pPr>
            <a:lvl6pPr indent="0" lvl="5"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6pPr>
            <a:lvl7pPr indent="0" lvl="6"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7pPr>
            <a:lvl8pPr indent="0" lvl="7"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8pPr>
            <a:lvl9pPr indent="0" lvl="8" marL="0" marR="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47825" y="2925763"/>
            <a:ext cx="18649950" cy="5486400"/>
          </a:xfrm>
          <a:prstGeom prst="rect">
            <a:avLst/>
          </a:prstGeom>
          <a:noFill/>
          <a:ln>
            <a:noFill/>
          </a:ln>
        </p:spPr>
        <p:txBody>
          <a:bodyPr anchorCtr="0" anchor="ctr" bIns="162325" lIns="324650" spcFirstLastPara="1" rIns="324650" wrap="square" tIns="162325"/>
          <a:lstStyle>
            <a:lvl1pPr lvl="0" marR="0" rtl="0" algn="ctr">
              <a:spcBef>
                <a:spcPts val="0"/>
              </a:spcBef>
              <a:spcAft>
                <a:spcPts val="0"/>
              </a:spcAft>
              <a:buSzPts val="1400"/>
              <a:buNone/>
              <a:defRPr b="0" i="0" sz="15500" u="none" cap="none" strike="noStrike">
                <a:solidFill>
                  <a:schemeClr val="dk2"/>
                </a:solidFill>
                <a:latin typeface="Times New Roman"/>
                <a:ea typeface="Times New Roman"/>
                <a:cs typeface="Times New Roman"/>
                <a:sym typeface="Times New Roman"/>
              </a:defRPr>
            </a:lvl1pPr>
            <a:lvl2pPr lvl="1" marR="0" rtl="0" algn="ctr">
              <a:spcBef>
                <a:spcPts val="0"/>
              </a:spcBef>
              <a:spcAft>
                <a:spcPts val="0"/>
              </a:spcAft>
              <a:buSzPts val="1400"/>
              <a:buNone/>
              <a:defRPr b="0" i="0" sz="15500" u="none" cap="none" strike="noStrike">
                <a:solidFill>
                  <a:schemeClr val="dk2"/>
                </a:solidFill>
                <a:latin typeface="Times New Roman"/>
                <a:ea typeface="Times New Roman"/>
                <a:cs typeface="Times New Roman"/>
                <a:sym typeface="Times New Roman"/>
              </a:defRPr>
            </a:lvl2pPr>
            <a:lvl3pPr lvl="2" marR="0" rtl="0" algn="ctr">
              <a:spcBef>
                <a:spcPts val="0"/>
              </a:spcBef>
              <a:spcAft>
                <a:spcPts val="0"/>
              </a:spcAft>
              <a:buSzPts val="1400"/>
              <a:buNone/>
              <a:defRPr b="0" i="0" sz="15500" u="none" cap="none" strike="noStrike">
                <a:solidFill>
                  <a:schemeClr val="dk2"/>
                </a:solidFill>
                <a:latin typeface="Times New Roman"/>
                <a:ea typeface="Times New Roman"/>
                <a:cs typeface="Times New Roman"/>
                <a:sym typeface="Times New Roman"/>
              </a:defRPr>
            </a:lvl3pPr>
            <a:lvl4pPr lvl="3" marR="0" rtl="0" algn="ctr">
              <a:spcBef>
                <a:spcPts val="0"/>
              </a:spcBef>
              <a:spcAft>
                <a:spcPts val="0"/>
              </a:spcAft>
              <a:buSzPts val="1400"/>
              <a:buNone/>
              <a:defRPr b="0" i="0" sz="15500" u="none" cap="none" strike="noStrike">
                <a:solidFill>
                  <a:schemeClr val="dk2"/>
                </a:solidFill>
                <a:latin typeface="Times New Roman"/>
                <a:ea typeface="Times New Roman"/>
                <a:cs typeface="Times New Roman"/>
                <a:sym typeface="Times New Roman"/>
              </a:defRPr>
            </a:lvl4pPr>
            <a:lvl5pPr lvl="4" marR="0" rtl="0" algn="ctr">
              <a:spcBef>
                <a:spcPts val="0"/>
              </a:spcBef>
              <a:spcAft>
                <a:spcPts val="0"/>
              </a:spcAft>
              <a:buSzPts val="1400"/>
              <a:buNone/>
              <a:defRPr b="0" i="0" sz="15500" u="none" cap="none" strike="noStrike">
                <a:solidFill>
                  <a:schemeClr val="dk2"/>
                </a:solidFill>
                <a:latin typeface="Times New Roman"/>
                <a:ea typeface="Times New Roman"/>
                <a:cs typeface="Times New Roman"/>
                <a:sym typeface="Times New Roman"/>
              </a:defRPr>
            </a:lvl5pPr>
            <a:lvl6pPr lvl="5" marR="0" rtl="0" algn="ctr">
              <a:spcBef>
                <a:spcPts val="0"/>
              </a:spcBef>
              <a:spcAft>
                <a:spcPts val="0"/>
              </a:spcAft>
              <a:buSzPts val="1400"/>
              <a:buNone/>
              <a:defRPr b="0" i="0" sz="15500" u="none" cap="none" strike="noStrike">
                <a:solidFill>
                  <a:schemeClr val="dk2"/>
                </a:solidFill>
                <a:latin typeface="Times New Roman"/>
                <a:ea typeface="Times New Roman"/>
                <a:cs typeface="Times New Roman"/>
                <a:sym typeface="Times New Roman"/>
              </a:defRPr>
            </a:lvl6pPr>
            <a:lvl7pPr lvl="6" marR="0" rtl="0" algn="ctr">
              <a:spcBef>
                <a:spcPts val="0"/>
              </a:spcBef>
              <a:spcAft>
                <a:spcPts val="0"/>
              </a:spcAft>
              <a:buSzPts val="1400"/>
              <a:buNone/>
              <a:defRPr b="0" i="0" sz="15500" u="none" cap="none" strike="noStrike">
                <a:solidFill>
                  <a:schemeClr val="dk2"/>
                </a:solidFill>
                <a:latin typeface="Times New Roman"/>
                <a:ea typeface="Times New Roman"/>
                <a:cs typeface="Times New Roman"/>
                <a:sym typeface="Times New Roman"/>
              </a:defRPr>
            </a:lvl7pPr>
            <a:lvl8pPr lvl="7" marR="0" rtl="0" algn="ctr">
              <a:spcBef>
                <a:spcPts val="0"/>
              </a:spcBef>
              <a:spcAft>
                <a:spcPts val="0"/>
              </a:spcAft>
              <a:buSzPts val="1400"/>
              <a:buNone/>
              <a:defRPr b="0" i="0" sz="15500" u="none" cap="none" strike="noStrike">
                <a:solidFill>
                  <a:schemeClr val="dk2"/>
                </a:solidFill>
                <a:latin typeface="Times New Roman"/>
                <a:ea typeface="Times New Roman"/>
                <a:cs typeface="Times New Roman"/>
                <a:sym typeface="Times New Roman"/>
              </a:defRPr>
            </a:lvl8pPr>
            <a:lvl9pPr lvl="8" marR="0" rtl="0" algn="ctr">
              <a:spcBef>
                <a:spcPts val="0"/>
              </a:spcBef>
              <a:spcAft>
                <a:spcPts val="0"/>
              </a:spcAft>
              <a:buSzPts val="1400"/>
              <a:buNone/>
              <a:defRPr b="0" i="0" sz="15500" u="none" cap="none" strike="noStrike">
                <a:solidFill>
                  <a:schemeClr val="dk2"/>
                </a:solidFill>
                <a:latin typeface="Times New Roman"/>
                <a:ea typeface="Times New Roman"/>
                <a:cs typeface="Times New Roman"/>
                <a:sym typeface="Times New Roman"/>
              </a:defRPr>
            </a:lvl9pPr>
          </a:lstStyle>
          <a:p/>
        </p:txBody>
      </p:sp>
      <p:sp>
        <p:nvSpPr>
          <p:cNvPr id="7" name="Google Shape;7;p1"/>
          <p:cNvSpPr txBox="1"/>
          <p:nvPr>
            <p:ph idx="1" type="body"/>
          </p:nvPr>
        </p:nvSpPr>
        <p:spPr>
          <a:xfrm>
            <a:off x="1647825" y="9512300"/>
            <a:ext cx="18649950" cy="19748500"/>
          </a:xfrm>
          <a:prstGeom prst="rect">
            <a:avLst/>
          </a:prstGeom>
          <a:noFill/>
          <a:ln>
            <a:noFill/>
          </a:ln>
        </p:spPr>
        <p:txBody>
          <a:bodyPr anchorCtr="0" anchor="t" bIns="162325" lIns="324650" spcFirstLastPara="1" rIns="324650" wrap="square" tIns="162325"/>
          <a:lstStyle>
            <a:lvl1pPr indent="-946150" lvl="0" marL="457200" marR="0" rtl="0" algn="l">
              <a:spcBef>
                <a:spcPts val="2260"/>
              </a:spcBef>
              <a:spcAft>
                <a:spcPts val="0"/>
              </a:spcAft>
              <a:buClr>
                <a:schemeClr val="dk1"/>
              </a:buClr>
              <a:buSzPts val="11300"/>
              <a:buFont typeface="Times New Roman"/>
              <a:buChar char="•"/>
              <a:defRPr b="0" i="0" sz="11300" u="none" cap="none" strike="noStrike">
                <a:solidFill>
                  <a:schemeClr val="dk1"/>
                </a:solidFill>
                <a:latin typeface="Times New Roman"/>
                <a:ea typeface="Times New Roman"/>
                <a:cs typeface="Times New Roman"/>
                <a:sym typeface="Times New Roman"/>
              </a:defRPr>
            </a:lvl1pPr>
            <a:lvl2pPr indent="-850900" lvl="1" marL="914400" marR="0" rtl="0" algn="l">
              <a:spcBef>
                <a:spcPts val="1960"/>
              </a:spcBef>
              <a:spcAft>
                <a:spcPts val="0"/>
              </a:spcAft>
              <a:buClr>
                <a:schemeClr val="dk1"/>
              </a:buClr>
              <a:buSzPts val="9800"/>
              <a:buFont typeface="Times New Roman"/>
              <a:buChar char="–"/>
              <a:defRPr b="0" i="0" sz="9800" u="none" cap="none" strike="noStrike">
                <a:solidFill>
                  <a:schemeClr val="dk1"/>
                </a:solidFill>
                <a:latin typeface="Times New Roman"/>
                <a:ea typeface="Times New Roman"/>
                <a:cs typeface="Times New Roman"/>
                <a:sym typeface="Times New Roman"/>
              </a:defRPr>
            </a:lvl2pPr>
            <a:lvl3pPr indent="-762000" lvl="2" marL="1371600" marR="0" rtl="0" algn="l">
              <a:spcBef>
                <a:spcPts val="1680"/>
              </a:spcBef>
              <a:spcAft>
                <a:spcPts val="0"/>
              </a:spcAft>
              <a:buClr>
                <a:schemeClr val="dk1"/>
              </a:buClr>
              <a:buSzPts val="8400"/>
              <a:buFont typeface="Times New Roman"/>
              <a:buChar char="•"/>
              <a:defRPr b="0" i="0" sz="8400" u="none" cap="none" strike="noStrike">
                <a:solidFill>
                  <a:schemeClr val="dk1"/>
                </a:solidFill>
                <a:latin typeface="Times New Roman"/>
                <a:ea typeface="Times New Roman"/>
                <a:cs typeface="Times New Roman"/>
                <a:sym typeface="Times New Roman"/>
              </a:defRPr>
            </a:lvl3pPr>
            <a:lvl4pPr indent="-679450" lvl="3" marL="1828800" marR="0" rtl="0" algn="l">
              <a:spcBef>
                <a:spcPts val="1420"/>
              </a:spcBef>
              <a:spcAft>
                <a:spcPts val="0"/>
              </a:spcAft>
              <a:buClr>
                <a:schemeClr val="dk1"/>
              </a:buClr>
              <a:buSzPts val="7100"/>
              <a:buFont typeface="Times New Roman"/>
              <a:buChar char="–"/>
              <a:defRPr b="0" i="0" sz="7100" u="none" cap="none" strike="noStrike">
                <a:solidFill>
                  <a:schemeClr val="dk1"/>
                </a:solidFill>
                <a:latin typeface="Times New Roman"/>
                <a:ea typeface="Times New Roman"/>
                <a:cs typeface="Times New Roman"/>
                <a:sym typeface="Times New Roman"/>
              </a:defRPr>
            </a:lvl4pPr>
            <a:lvl5pPr indent="-679450" lvl="4" marL="2286000" marR="0" rtl="0" algn="l">
              <a:spcBef>
                <a:spcPts val="1420"/>
              </a:spcBef>
              <a:spcAft>
                <a:spcPts val="0"/>
              </a:spcAft>
              <a:buClr>
                <a:schemeClr val="dk1"/>
              </a:buClr>
              <a:buSzPts val="7100"/>
              <a:buFont typeface="Times New Roman"/>
              <a:buChar char="•"/>
              <a:defRPr b="0" i="0" sz="7100" u="none" cap="none" strike="noStrike">
                <a:solidFill>
                  <a:schemeClr val="dk1"/>
                </a:solidFill>
                <a:latin typeface="Times New Roman"/>
                <a:ea typeface="Times New Roman"/>
                <a:cs typeface="Times New Roman"/>
                <a:sym typeface="Times New Roman"/>
              </a:defRPr>
            </a:lvl5pPr>
            <a:lvl6pPr indent="-679450" lvl="5" marL="2743200" marR="0" rtl="0" algn="l">
              <a:spcBef>
                <a:spcPts val="1420"/>
              </a:spcBef>
              <a:spcAft>
                <a:spcPts val="0"/>
              </a:spcAft>
              <a:buClr>
                <a:schemeClr val="dk1"/>
              </a:buClr>
              <a:buSzPts val="7100"/>
              <a:buFont typeface="Times New Roman"/>
              <a:buChar char="•"/>
              <a:defRPr b="0" i="0" sz="7100" u="none" cap="none" strike="noStrike">
                <a:solidFill>
                  <a:schemeClr val="dk1"/>
                </a:solidFill>
                <a:latin typeface="Times New Roman"/>
                <a:ea typeface="Times New Roman"/>
                <a:cs typeface="Times New Roman"/>
                <a:sym typeface="Times New Roman"/>
              </a:defRPr>
            </a:lvl6pPr>
            <a:lvl7pPr indent="-679450" lvl="6" marL="3200400" marR="0" rtl="0" algn="l">
              <a:spcBef>
                <a:spcPts val="1420"/>
              </a:spcBef>
              <a:spcAft>
                <a:spcPts val="0"/>
              </a:spcAft>
              <a:buClr>
                <a:schemeClr val="dk1"/>
              </a:buClr>
              <a:buSzPts val="7100"/>
              <a:buFont typeface="Times New Roman"/>
              <a:buChar char="•"/>
              <a:defRPr b="0" i="0" sz="7100" u="none" cap="none" strike="noStrike">
                <a:solidFill>
                  <a:schemeClr val="dk1"/>
                </a:solidFill>
                <a:latin typeface="Times New Roman"/>
                <a:ea typeface="Times New Roman"/>
                <a:cs typeface="Times New Roman"/>
                <a:sym typeface="Times New Roman"/>
              </a:defRPr>
            </a:lvl7pPr>
            <a:lvl8pPr indent="-679450" lvl="7" marL="3657600" marR="0" rtl="0" algn="l">
              <a:spcBef>
                <a:spcPts val="1420"/>
              </a:spcBef>
              <a:spcAft>
                <a:spcPts val="0"/>
              </a:spcAft>
              <a:buClr>
                <a:schemeClr val="dk1"/>
              </a:buClr>
              <a:buSzPts val="7100"/>
              <a:buFont typeface="Times New Roman"/>
              <a:buChar char="•"/>
              <a:defRPr b="0" i="0" sz="7100" u="none" cap="none" strike="noStrike">
                <a:solidFill>
                  <a:schemeClr val="dk1"/>
                </a:solidFill>
                <a:latin typeface="Times New Roman"/>
                <a:ea typeface="Times New Roman"/>
                <a:cs typeface="Times New Roman"/>
                <a:sym typeface="Times New Roman"/>
              </a:defRPr>
            </a:lvl8pPr>
            <a:lvl9pPr indent="-679450" lvl="8" marL="4114800" marR="0" rtl="0" algn="l">
              <a:spcBef>
                <a:spcPts val="1420"/>
              </a:spcBef>
              <a:spcAft>
                <a:spcPts val="0"/>
              </a:spcAft>
              <a:buClr>
                <a:schemeClr val="dk1"/>
              </a:buClr>
              <a:buSzPts val="7100"/>
              <a:buFont typeface="Times New Roman"/>
              <a:buChar char="•"/>
              <a:defRPr b="0" i="0" sz="7100" u="none" cap="none" strike="noStrike">
                <a:solidFill>
                  <a:schemeClr val="dk1"/>
                </a:solidFill>
                <a:latin typeface="Times New Roman"/>
                <a:ea typeface="Times New Roman"/>
                <a:cs typeface="Times New Roman"/>
                <a:sym typeface="Times New Roman"/>
              </a:defRPr>
            </a:lvl9pPr>
          </a:lstStyle>
          <a:p/>
        </p:txBody>
      </p:sp>
      <p:sp>
        <p:nvSpPr>
          <p:cNvPr id="8" name="Google Shape;8;p1"/>
          <p:cNvSpPr txBox="1"/>
          <p:nvPr>
            <p:ph idx="10" type="dt"/>
          </p:nvPr>
        </p:nvSpPr>
        <p:spPr>
          <a:xfrm>
            <a:off x="1647825" y="29992638"/>
            <a:ext cx="4572000" cy="2193925"/>
          </a:xfrm>
          <a:prstGeom prst="rect">
            <a:avLst/>
          </a:prstGeom>
          <a:noFill/>
          <a:ln>
            <a:noFill/>
          </a:ln>
        </p:spPr>
        <p:txBody>
          <a:bodyPr anchorCtr="0" anchor="ctr" bIns="162325" lIns="324650" spcFirstLastPara="1" rIns="324650" wrap="square" tIns="162325"/>
          <a:lstStyle>
            <a:lvl1pPr lvl="0" marR="0" rtl="0" algn="l">
              <a:spcBef>
                <a:spcPts val="0"/>
              </a:spcBef>
              <a:spcAft>
                <a:spcPts val="0"/>
              </a:spcAft>
              <a:buSzPts val="1400"/>
              <a:buNone/>
              <a:defRPr b="0" i="0" sz="5000" u="none" cap="none" strike="noStrike">
                <a:solidFill>
                  <a:schemeClr val="dk1"/>
                </a:solidFill>
                <a:latin typeface="Times New Roman"/>
                <a:ea typeface="Times New Roman"/>
                <a:cs typeface="Times New Roman"/>
                <a:sym typeface="Times New Roman"/>
              </a:defRPr>
            </a:lvl1pPr>
            <a:lvl2pPr lvl="1" marR="0" rtl="0" algn="ctr">
              <a:spcBef>
                <a:spcPts val="0"/>
              </a:spcBef>
              <a:spcAft>
                <a:spcPts val="0"/>
              </a:spcAft>
              <a:buSzPts val="1400"/>
              <a:buNone/>
              <a:defRPr b="1" i="0" sz="1800" u="none" cap="none" strike="noStrike">
                <a:solidFill>
                  <a:schemeClr val="dk1"/>
                </a:solidFill>
                <a:latin typeface="Arial"/>
                <a:ea typeface="Arial"/>
                <a:cs typeface="Arial"/>
                <a:sym typeface="Arial"/>
              </a:defRPr>
            </a:lvl2pPr>
            <a:lvl3pPr lvl="2" marR="0" rtl="0" algn="ctr">
              <a:spcBef>
                <a:spcPts val="0"/>
              </a:spcBef>
              <a:spcAft>
                <a:spcPts val="0"/>
              </a:spcAft>
              <a:buSzPts val="1400"/>
              <a:buNone/>
              <a:defRPr b="1" i="0" sz="1800" u="none" cap="none" strike="noStrike">
                <a:solidFill>
                  <a:schemeClr val="dk1"/>
                </a:solidFill>
                <a:latin typeface="Arial"/>
                <a:ea typeface="Arial"/>
                <a:cs typeface="Arial"/>
                <a:sym typeface="Arial"/>
              </a:defRPr>
            </a:lvl3pPr>
            <a:lvl4pPr lvl="3" marR="0" rtl="0" algn="ctr">
              <a:spcBef>
                <a:spcPts val="0"/>
              </a:spcBef>
              <a:spcAft>
                <a:spcPts val="0"/>
              </a:spcAft>
              <a:buSzPts val="1400"/>
              <a:buNone/>
              <a:defRPr b="1" i="0" sz="1800" u="none" cap="none" strike="noStrike">
                <a:solidFill>
                  <a:schemeClr val="dk1"/>
                </a:solidFill>
                <a:latin typeface="Arial"/>
                <a:ea typeface="Arial"/>
                <a:cs typeface="Arial"/>
                <a:sym typeface="Arial"/>
              </a:defRPr>
            </a:lvl4pPr>
            <a:lvl5pPr lvl="4" marR="0" rtl="0" algn="ctr">
              <a:spcBef>
                <a:spcPts val="0"/>
              </a:spcBef>
              <a:spcAft>
                <a:spcPts val="0"/>
              </a:spcAft>
              <a:buSzPts val="1400"/>
              <a:buNone/>
              <a:defRPr b="1"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800" u="none" cap="none" strike="noStrike">
                <a:solidFill>
                  <a:schemeClr val="dk1"/>
                </a:solidFill>
                <a:latin typeface="Arial"/>
                <a:ea typeface="Arial"/>
                <a:cs typeface="Arial"/>
                <a:sym typeface="Arial"/>
              </a:defRPr>
            </a:lvl9pPr>
          </a:lstStyle>
          <a:p/>
        </p:txBody>
      </p:sp>
      <p:sp>
        <p:nvSpPr>
          <p:cNvPr id="9" name="Google Shape;9;p1"/>
          <p:cNvSpPr txBox="1"/>
          <p:nvPr>
            <p:ph idx="11" type="ftr"/>
          </p:nvPr>
        </p:nvSpPr>
        <p:spPr>
          <a:xfrm>
            <a:off x="7496175" y="29992638"/>
            <a:ext cx="6953250" cy="2193925"/>
          </a:xfrm>
          <a:prstGeom prst="rect">
            <a:avLst/>
          </a:prstGeom>
          <a:noFill/>
          <a:ln>
            <a:noFill/>
          </a:ln>
        </p:spPr>
        <p:txBody>
          <a:bodyPr anchorCtr="0" anchor="ctr" bIns="162325" lIns="324650" spcFirstLastPara="1" rIns="324650" wrap="square" tIns="162325"/>
          <a:lstStyle>
            <a:lvl1pPr lvl="0" marR="0" rtl="0" algn="ctr">
              <a:spcBef>
                <a:spcPts val="0"/>
              </a:spcBef>
              <a:spcAft>
                <a:spcPts val="0"/>
              </a:spcAft>
              <a:buSzPts val="1400"/>
              <a:buNone/>
              <a:defRPr b="0" i="0" sz="5000" u="none" cap="none" strike="noStrike">
                <a:solidFill>
                  <a:schemeClr val="dk1"/>
                </a:solidFill>
                <a:latin typeface="Times New Roman"/>
                <a:ea typeface="Times New Roman"/>
                <a:cs typeface="Times New Roman"/>
                <a:sym typeface="Times New Roman"/>
              </a:defRPr>
            </a:lvl1pPr>
            <a:lvl2pPr lvl="1" marR="0" rtl="0" algn="ctr">
              <a:spcBef>
                <a:spcPts val="0"/>
              </a:spcBef>
              <a:spcAft>
                <a:spcPts val="0"/>
              </a:spcAft>
              <a:buSzPts val="1400"/>
              <a:buNone/>
              <a:defRPr b="1" i="0" sz="1800" u="none" cap="none" strike="noStrike">
                <a:solidFill>
                  <a:schemeClr val="dk1"/>
                </a:solidFill>
                <a:latin typeface="Arial"/>
                <a:ea typeface="Arial"/>
                <a:cs typeface="Arial"/>
                <a:sym typeface="Arial"/>
              </a:defRPr>
            </a:lvl2pPr>
            <a:lvl3pPr lvl="2" marR="0" rtl="0" algn="ctr">
              <a:spcBef>
                <a:spcPts val="0"/>
              </a:spcBef>
              <a:spcAft>
                <a:spcPts val="0"/>
              </a:spcAft>
              <a:buSzPts val="1400"/>
              <a:buNone/>
              <a:defRPr b="1" i="0" sz="1800" u="none" cap="none" strike="noStrike">
                <a:solidFill>
                  <a:schemeClr val="dk1"/>
                </a:solidFill>
                <a:latin typeface="Arial"/>
                <a:ea typeface="Arial"/>
                <a:cs typeface="Arial"/>
                <a:sym typeface="Arial"/>
              </a:defRPr>
            </a:lvl3pPr>
            <a:lvl4pPr lvl="3" marR="0" rtl="0" algn="ctr">
              <a:spcBef>
                <a:spcPts val="0"/>
              </a:spcBef>
              <a:spcAft>
                <a:spcPts val="0"/>
              </a:spcAft>
              <a:buSzPts val="1400"/>
              <a:buNone/>
              <a:defRPr b="1" i="0" sz="1800" u="none" cap="none" strike="noStrike">
                <a:solidFill>
                  <a:schemeClr val="dk1"/>
                </a:solidFill>
                <a:latin typeface="Arial"/>
                <a:ea typeface="Arial"/>
                <a:cs typeface="Arial"/>
                <a:sym typeface="Arial"/>
              </a:defRPr>
            </a:lvl4pPr>
            <a:lvl5pPr lvl="4" marR="0" rtl="0" algn="ctr">
              <a:spcBef>
                <a:spcPts val="0"/>
              </a:spcBef>
              <a:spcAft>
                <a:spcPts val="0"/>
              </a:spcAft>
              <a:buSzPts val="1400"/>
              <a:buNone/>
              <a:defRPr b="1"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0" sz="1800" u="none" cap="none" strike="noStrike">
                <a:solidFill>
                  <a:schemeClr val="dk1"/>
                </a:solidFill>
                <a:latin typeface="Arial"/>
                <a:ea typeface="Arial"/>
                <a:cs typeface="Arial"/>
                <a:sym typeface="Arial"/>
              </a:defRPr>
            </a:lvl9pPr>
          </a:lstStyle>
          <a:p/>
        </p:txBody>
      </p:sp>
      <p:sp>
        <p:nvSpPr>
          <p:cNvPr id="10" name="Google Shape;10;p1"/>
          <p:cNvSpPr txBox="1"/>
          <p:nvPr>
            <p:ph idx="12" type="sldNum"/>
          </p:nvPr>
        </p:nvSpPr>
        <p:spPr>
          <a:xfrm>
            <a:off x="15725775" y="29992638"/>
            <a:ext cx="4572000" cy="2193925"/>
          </a:xfrm>
          <a:prstGeom prst="rect">
            <a:avLst/>
          </a:prstGeom>
          <a:noFill/>
          <a:ln>
            <a:noFill/>
          </a:ln>
        </p:spPr>
        <p:txBody>
          <a:bodyPr anchorCtr="0" anchor="ctr" bIns="162325" lIns="324650" spcFirstLastPara="1" rIns="324650" wrap="square" tIns="162325">
            <a:noAutofit/>
          </a:bodyPr>
          <a:lstStyle>
            <a:lvl1pPr indent="0" lvl="0" marL="0" marR="0" rtl="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1pPr>
            <a:lvl2pPr indent="0" lvl="1" marL="0" marR="0" rtl="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2pPr>
            <a:lvl3pPr indent="0" lvl="2" marL="0" marR="0" rtl="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3pPr>
            <a:lvl4pPr indent="0" lvl="3" marL="0" marR="0" rtl="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4pPr>
            <a:lvl5pPr indent="0" lvl="4" marL="0" marR="0" rtl="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5pPr>
            <a:lvl6pPr indent="0" lvl="5" marL="0" marR="0" rtl="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6pPr>
            <a:lvl7pPr indent="0" lvl="6" marL="0" marR="0" rtl="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7pPr>
            <a:lvl8pPr indent="0" lvl="7" marL="0" marR="0" rtl="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8pPr>
            <a:lvl9pPr indent="0" lvl="8" marL="0" marR="0" rtl="0" algn="r">
              <a:spcBef>
                <a:spcPts val="0"/>
              </a:spcBef>
              <a:spcAft>
                <a:spcPts val="0"/>
              </a:spcAft>
              <a:buNone/>
              <a:defRPr b="0" i="0" sz="50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20.jpg"/><Relationship Id="rId10" Type="http://schemas.openxmlformats.org/officeDocument/2006/relationships/image" Target="../media/image1.png"/><Relationship Id="rId13" Type="http://schemas.openxmlformats.org/officeDocument/2006/relationships/image" Target="../media/image5.png"/><Relationship Id="rId12"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9.jpg"/><Relationship Id="rId9" Type="http://schemas.openxmlformats.org/officeDocument/2006/relationships/image" Target="../media/image3.png"/><Relationship Id="rId14" Type="http://schemas.openxmlformats.org/officeDocument/2006/relationships/image" Target="../media/image6.png"/><Relationship Id="rId5" Type="http://schemas.openxmlformats.org/officeDocument/2006/relationships/image" Target="../media/image16.jpg"/><Relationship Id="rId6" Type="http://schemas.openxmlformats.org/officeDocument/2006/relationships/image" Target="../media/image15.jpg"/><Relationship Id="rId7" Type="http://schemas.openxmlformats.org/officeDocument/2006/relationships/image" Target="../media/image17.jpg"/><Relationship Id="rId8" Type="http://schemas.openxmlformats.org/officeDocument/2006/relationships/image" Target="../media/image2.png"/></Relationships>
</file>

<file path=ppt/slides/_rels/slide2.xml.rels><?xml version="1.0" encoding="UTF-8" standalone="yes"?><Relationships xmlns="http://schemas.openxmlformats.org/package/2006/relationships"><Relationship Id="rId10"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jpg"/><Relationship Id="rId4" Type="http://schemas.openxmlformats.org/officeDocument/2006/relationships/image" Target="../media/image8.png"/><Relationship Id="rId9"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3"/>
          <p:cNvSpPr/>
          <p:nvPr/>
        </p:nvSpPr>
        <p:spPr>
          <a:xfrm>
            <a:off x="698500" y="831850"/>
            <a:ext cx="20655000" cy="31362600"/>
          </a:xfrm>
          <a:prstGeom prst="rect">
            <a:avLst/>
          </a:prstGeom>
          <a:noFill/>
          <a:ln cap="flat" cmpd="sng" w="12700">
            <a:solidFill>
              <a:srgbClr val="3333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1800" u="none" cap="none" strike="noStrike">
              <a:solidFill>
                <a:schemeClr val="dk1"/>
              </a:solidFill>
              <a:latin typeface="Arial"/>
              <a:ea typeface="Arial"/>
              <a:cs typeface="Arial"/>
              <a:sym typeface="Arial"/>
            </a:endParaRPr>
          </a:p>
        </p:txBody>
      </p:sp>
      <p:sp>
        <p:nvSpPr>
          <p:cNvPr id="85" name="Google Shape;85;p13"/>
          <p:cNvSpPr/>
          <p:nvPr/>
        </p:nvSpPr>
        <p:spPr>
          <a:xfrm>
            <a:off x="561975" y="668338"/>
            <a:ext cx="20916900" cy="31678562"/>
          </a:xfrm>
          <a:prstGeom prst="rect">
            <a:avLst/>
          </a:prstGeom>
          <a:noFill/>
          <a:ln cap="flat" cmpd="sng" w="12700">
            <a:solidFill>
              <a:srgbClr val="3333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1800" u="none" cap="none" strike="noStrike">
              <a:solidFill>
                <a:schemeClr val="dk1"/>
              </a:solidFill>
              <a:latin typeface="Arial"/>
              <a:ea typeface="Arial"/>
              <a:cs typeface="Arial"/>
              <a:sym typeface="Arial"/>
            </a:endParaRPr>
          </a:p>
        </p:txBody>
      </p:sp>
      <p:sp>
        <p:nvSpPr>
          <p:cNvPr id="86" name="Google Shape;86;p13"/>
          <p:cNvSpPr/>
          <p:nvPr/>
        </p:nvSpPr>
        <p:spPr>
          <a:xfrm>
            <a:off x="425450" y="500063"/>
            <a:ext cx="21189900" cy="32000700"/>
          </a:xfrm>
          <a:prstGeom prst="rect">
            <a:avLst/>
          </a:prstGeom>
          <a:noFill/>
          <a:ln cap="flat" cmpd="sng" w="12700">
            <a:solidFill>
              <a:srgbClr val="3333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1800" u="none" cap="none" strike="noStrike">
              <a:solidFill>
                <a:schemeClr val="dk1"/>
              </a:solidFill>
              <a:latin typeface="Arial"/>
              <a:ea typeface="Arial"/>
              <a:cs typeface="Arial"/>
              <a:sym typeface="Arial"/>
            </a:endParaRPr>
          </a:p>
        </p:txBody>
      </p:sp>
      <p:sp>
        <p:nvSpPr>
          <p:cNvPr id="87" name="Google Shape;87;p13"/>
          <p:cNvSpPr/>
          <p:nvPr/>
        </p:nvSpPr>
        <p:spPr>
          <a:xfrm>
            <a:off x="857250" y="855675"/>
            <a:ext cx="20307300" cy="2914800"/>
          </a:xfrm>
          <a:prstGeom prst="roundRect">
            <a:avLst>
              <a:gd fmla="val 8383"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3"/>
          <p:cNvSpPr/>
          <p:nvPr/>
        </p:nvSpPr>
        <p:spPr>
          <a:xfrm>
            <a:off x="11252925" y="23524175"/>
            <a:ext cx="9813600" cy="6514500"/>
          </a:xfrm>
          <a:prstGeom prst="roundRect">
            <a:avLst>
              <a:gd fmla="val 8383"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3"/>
          <p:cNvSpPr/>
          <p:nvPr/>
        </p:nvSpPr>
        <p:spPr>
          <a:xfrm>
            <a:off x="11252925" y="11958876"/>
            <a:ext cx="9813600" cy="11331000"/>
          </a:xfrm>
          <a:prstGeom prst="roundRect">
            <a:avLst>
              <a:gd fmla="val 8383"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971525" y="19847700"/>
            <a:ext cx="9813600" cy="10216500"/>
          </a:xfrm>
          <a:prstGeom prst="roundRect">
            <a:avLst>
              <a:gd fmla="val 8383"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971525" y="11995125"/>
            <a:ext cx="9813600" cy="7656600"/>
          </a:xfrm>
          <a:prstGeom prst="roundRect">
            <a:avLst>
              <a:gd fmla="val 8383"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2" name="Google Shape;92;p13"/>
          <p:cNvCxnSpPr/>
          <p:nvPr/>
        </p:nvCxnSpPr>
        <p:spPr>
          <a:xfrm>
            <a:off x="703263" y="3789363"/>
            <a:ext cx="20650200" cy="0"/>
          </a:xfrm>
          <a:prstGeom prst="straightConnector1">
            <a:avLst/>
          </a:prstGeom>
          <a:noFill/>
          <a:ln cap="flat" cmpd="sng" w="12700">
            <a:solidFill>
              <a:srgbClr val="333399"/>
            </a:solidFill>
            <a:prstDash val="solid"/>
            <a:round/>
            <a:headEnd len="sm" w="sm" type="none"/>
            <a:tailEnd len="sm" w="sm" type="none"/>
          </a:ln>
        </p:spPr>
      </p:cxnSp>
      <p:sp>
        <p:nvSpPr>
          <p:cNvPr id="93" name="Google Shape;93;p13"/>
          <p:cNvSpPr/>
          <p:nvPr/>
        </p:nvSpPr>
        <p:spPr>
          <a:xfrm>
            <a:off x="698500" y="855663"/>
            <a:ext cx="20654963" cy="1250950"/>
          </a:xfrm>
          <a:prstGeom prst="rect">
            <a:avLst/>
          </a:prstGeom>
          <a:noFill/>
          <a:ln>
            <a:noFill/>
          </a:ln>
        </p:spPr>
        <p:txBody>
          <a:bodyPr anchorCtr="0" anchor="t" bIns="162325" lIns="324650" spcFirstLastPara="1" rIns="324650" wrap="square" tIns="162325">
            <a:noAutofit/>
          </a:bodyPr>
          <a:lstStyle/>
          <a:p>
            <a:pPr indent="0" lvl="0" marL="0" marR="0" rtl="0" algn="ctr">
              <a:spcBef>
                <a:spcPts val="0"/>
              </a:spcBef>
              <a:spcAft>
                <a:spcPts val="0"/>
              </a:spcAft>
              <a:buNone/>
            </a:pPr>
            <a:r>
              <a:rPr b="1" lang="en-US" sz="7200">
                <a:solidFill>
                  <a:srgbClr val="881C1C"/>
                </a:solidFill>
              </a:rPr>
              <a:t>Mapper</a:t>
            </a:r>
            <a:endParaRPr sz="7200"/>
          </a:p>
        </p:txBody>
      </p:sp>
      <p:sp>
        <p:nvSpPr>
          <p:cNvPr id="94" name="Google Shape;94;p13"/>
          <p:cNvSpPr/>
          <p:nvPr/>
        </p:nvSpPr>
        <p:spPr>
          <a:xfrm>
            <a:off x="11252925" y="3981450"/>
            <a:ext cx="9813600" cy="7821600"/>
          </a:xfrm>
          <a:prstGeom prst="roundRect">
            <a:avLst>
              <a:gd fmla="val 8383"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3"/>
          <p:cNvSpPr/>
          <p:nvPr/>
        </p:nvSpPr>
        <p:spPr>
          <a:xfrm>
            <a:off x="698500" y="2093913"/>
            <a:ext cx="20578763" cy="1250950"/>
          </a:xfrm>
          <a:prstGeom prst="rect">
            <a:avLst/>
          </a:prstGeom>
          <a:noFill/>
          <a:ln>
            <a:noFill/>
          </a:ln>
        </p:spPr>
        <p:txBody>
          <a:bodyPr anchorCtr="0" anchor="t" bIns="162325" lIns="324650" spcFirstLastPara="1" rIns="324650" wrap="square" tIns="162325">
            <a:noAutofit/>
          </a:bodyPr>
          <a:lstStyle/>
          <a:p>
            <a:pPr indent="0" lvl="0" marL="0" marR="0" rtl="0" algn="ctr">
              <a:spcBef>
                <a:spcPts val="0"/>
              </a:spcBef>
              <a:spcAft>
                <a:spcPts val="0"/>
              </a:spcAft>
              <a:buNone/>
            </a:pPr>
            <a:r>
              <a:rPr b="1" lang="en-US" sz="3000">
                <a:solidFill>
                  <a:srgbClr val="881C1C"/>
                </a:solidFill>
              </a:rPr>
              <a:t>Marcus Le, Kelvin Nguyen, </a:t>
            </a:r>
            <a:r>
              <a:rPr b="1" lang="en-US" sz="3000">
                <a:solidFill>
                  <a:srgbClr val="881C1C"/>
                </a:solidFill>
              </a:rPr>
              <a:t>Derek Sun, Bryan Martel </a:t>
            </a:r>
            <a:endParaRPr b="1" sz="3000">
              <a:solidFill>
                <a:srgbClr val="881C1C"/>
              </a:solidFill>
            </a:endParaRPr>
          </a:p>
          <a:p>
            <a:pPr indent="0" lvl="0" marL="0" marR="0" rtl="0" algn="ctr">
              <a:spcBef>
                <a:spcPts val="0"/>
              </a:spcBef>
              <a:spcAft>
                <a:spcPts val="0"/>
              </a:spcAft>
              <a:buNone/>
            </a:pPr>
            <a:r>
              <a:rPr b="1" i="0" lang="en-US" sz="3000" u="none" cap="none" strike="noStrike">
                <a:solidFill>
                  <a:srgbClr val="881C1C"/>
                </a:solidFill>
                <a:latin typeface="Arial"/>
                <a:ea typeface="Arial"/>
                <a:cs typeface="Arial"/>
                <a:sym typeface="Arial"/>
              </a:rPr>
              <a:t>Faculty Advisor: Prof. </a:t>
            </a:r>
            <a:r>
              <a:rPr b="1" lang="en-US" sz="3000">
                <a:solidFill>
                  <a:srgbClr val="881C1C"/>
                </a:solidFill>
              </a:rPr>
              <a:t>Aura Ganz</a:t>
            </a:r>
            <a:r>
              <a:rPr b="1" i="0" lang="en-US" sz="3000" u="none" cap="none" strike="noStrike">
                <a:solidFill>
                  <a:srgbClr val="881C1C"/>
                </a:solidFill>
                <a:latin typeface="Arial"/>
                <a:ea typeface="Arial"/>
                <a:cs typeface="Arial"/>
                <a:sym typeface="Arial"/>
              </a:rPr>
              <a:t> </a:t>
            </a:r>
            <a:endParaRPr/>
          </a:p>
        </p:txBody>
      </p:sp>
      <p:cxnSp>
        <p:nvCxnSpPr>
          <p:cNvPr id="96" name="Google Shape;96;p13"/>
          <p:cNvCxnSpPr/>
          <p:nvPr/>
        </p:nvCxnSpPr>
        <p:spPr>
          <a:xfrm>
            <a:off x="703263" y="30259338"/>
            <a:ext cx="20650200" cy="0"/>
          </a:xfrm>
          <a:prstGeom prst="straightConnector1">
            <a:avLst/>
          </a:prstGeom>
          <a:noFill/>
          <a:ln cap="flat" cmpd="sng" w="12700">
            <a:solidFill>
              <a:srgbClr val="333399"/>
            </a:solidFill>
            <a:prstDash val="solid"/>
            <a:round/>
            <a:headEnd len="sm" w="sm" type="none"/>
            <a:tailEnd len="sm" w="sm" type="none"/>
          </a:ln>
        </p:spPr>
      </p:cxnSp>
      <p:sp>
        <p:nvSpPr>
          <p:cNvPr id="97" name="Google Shape;97;p13"/>
          <p:cNvSpPr/>
          <p:nvPr/>
        </p:nvSpPr>
        <p:spPr>
          <a:xfrm>
            <a:off x="857250" y="30259350"/>
            <a:ext cx="20307300" cy="1935000"/>
          </a:xfrm>
          <a:prstGeom prst="roundRect">
            <a:avLst>
              <a:gd fmla="val 8383"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UMass%20seal" id="98" name="Google Shape;98;p13"/>
          <p:cNvPicPr preferRelativeResize="0"/>
          <p:nvPr/>
        </p:nvPicPr>
        <p:blipFill rotWithShape="1">
          <a:blip r:embed="rId3">
            <a:alphaModFix/>
          </a:blip>
          <a:srcRect b="0" l="0" r="0" t="0"/>
          <a:stretch/>
        </p:blipFill>
        <p:spPr>
          <a:xfrm>
            <a:off x="1331913" y="30480000"/>
            <a:ext cx="1574800" cy="1579563"/>
          </a:xfrm>
          <a:prstGeom prst="rect">
            <a:avLst/>
          </a:prstGeom>
          <a:noFill/>
          <a:ln>
            <a:noFill/>
          </a:ln>
        </p:spPr>
      </p:pic>
      <p:sp>
        <p:nvSpPr>
          <p:cNvPr id="99" name="Google Shape;99;p13"/>
          <p:cNvSpPr txBox="1"/>
          <p:nvPr/>
        </p:nvSpPr>
        <p:spPr>
          <a:xfrm>
            <a:off x="720725" y="30064075"/>
            <a:ext cx="20540663" cy="2409825"/>
          </a:xfrm>
          <a:prstGeom prst="rect">
            <a:avLst/>
          </a:prstGeom>
          <a:noFill/>
          <a:ln>
            <a:noFill/>
          </a:ln>
        </p:spPr>
        <p:txBody>
          <a:bodyPr anchorCtr="0" anchor="ctr" bIns="45700" lIns="91425" spcFirstLastPara="1" rIns="91425" wrap="square" tIns="45700">
            <a:noAutofit/>
          </a:bodyPr>
          <a:lstStyle/>
          <a:p>
            <a:pPr indent="0" lvl="0" marL="0" marR="0" rtl="0" algn="ctr">
              <a:lnSpc>
                <a:spcPct val="60000"/>
              </a:lnSpc>
              <a:spcBef>
                <a:spcPts val="0"/>
              </a:spcBef>
              <a:spcAft>
                <a:spcPts val="0"/>
              </a:spcAft>
              <a:buNone/>
            </a:pPr>
            <a:r>
              <a:rPr b="0" i="0" lang="en-US" sz="2000" u="none" cap="none" strike="noStrike">
                <a:solidFill>
                  <a:schemeClr val="dk1"/>
                </a:solidFill>
                <a:latin typeface="Arial"/>
                <a:ea typeface="Arial"/>
                <a:cs typeface="Arial"/>
                <a:sym typeface="Arial"/>
              </a:rPr>
              <a:t>Department of Electrical and Computer Engineering</a:t>
            </a:r>
            <a:endParaRPr b="0" i="0" sz="2000" u="none" cap="none" strike="noStrike">
              <a:solidFill>
                <a:schemeClr val="dk1"/>
              </a:solidFill>
              <a:latin typeface="Arial"/>
              <a:ea typeface="Arial"/>
              <a:cs typeface="Arial"/>
              <a:sym typeface="Arial"/>
            </a:endParaRPr>
          </a:p>
          <a:p>
            <a:pPr indent="0" lvl="0" marL="0" marR="0" rtl="0" algn="ctr">
              <a:lnSpc>
                <a:spcPct val="60000"/>
              </a:lnSpc>
              <a:spcBef>
                <a:spcPts val="0"/>
              </a:spcBef>
              <a:spcAft>
                <a:spcPts val="0"/>
              </a:spcAft>
              <a:buNone/>
            </a:pPr>
            <a:r>
              <a:t/>
            </a:r>
            <a:endParaRPr b="0" i="0" sz="2000" u="none" cap="none" strike="noStrike">
              <a:solidFill>
                <a:srgbClr val="0066CC"/>
              </a:solidFill>
              <a:latin typeface="Comic Sans MS"/>
              <a:ea typeface="Comic Sans MS"/>
              <a:cs typeface="Comic Sans MS"/>
              <a:sym typeface="Comic Sans MS"/>
            </a:endParaRPr>
          </a:p>
          <a:p>
            <a:pPr indent="0" lvl="0" marL="0" marR="0" rtl="0" algn="ctr">
              <a:lnSpc>
                <a:spcPct val="60000"/>
              </a:lnSpc>
              <a:spcBef>
                <a:spcPts val="0"/>
              </a:spcBef>
              <a:spcAft>
                <a:spcPts val="0"/>
              </a:spcAft>
              <a:buNone/>
            </a:pPr>
            <a:r>
              <a:rPr b="1" i="0" lang="en-US" sz="3200" u="none" cap="none" strike="noStrike">
                <a:solidFill>
                  <a:srgbClr val="39935B"/>
                </a:solidFill>
                <a:latin typeface="Balthazar"/>
                <a:ea typeface="Balthazar"/>
                <a:cs typeface="Balthazar"/>
                <a:sym typeface="Balthazar"/>
              </a:rPr>
              <a:t>ECE 415/ECE 416 – SENIOR DESIGN PROJECT 201</a:t>
            </a:r>
            <a:r>
              <a:rPr b="1" lang="en-US" sz="3200">
                <a:solidFill>
                  <a:srgbClr val="39935B"/>
                </a:solidFill>
                <a:latin typeface="Balthazar"/>
                <a:ea typeface="Balthazar"/>
                <a:cs typeface="Balthazar"/>
                <a:sym typeface="Balthazar"/>
              </a:rPr>
              <a:t>9</a:t>
            </a:r>
            <a:endParaRPr b="1" i="0" sz="3200" u="none" cap="none" strike="noStrike">
              <a:solidFill>
                <a:srgbClr val="39935B"/>
              </a:solidFill>
              <a:latin typeface="Balthazar"/>
              <a:ea typeface="Balthazar"/>
              <a:cs typeface="Balthazar"/>
              <a:sym typeface="Balthazar"/>
            </a:endParaRPr>
          </a:p>
          <a:p>
            <a:pPr indent="0" lvl="0" marL="0" marR="0" rtl="0" algn="l">
              <a:lnSpc>
                <a:spcPct val="60000"/>
              </a:lnSpc>
              <a:spcBef>
                <a:spcPts val="0"/>
              </a:spcBef>
              <a:spcAft>
                <a:spcPts val="0"/>
              </a:spcAft>
              <a:buNone/>
            </a:pPr>
            <a:r>
              <a:t/>
            </a:r>
            <a:endParaRPr b="0" i="0" sz="1800" u="none" cap="none" strike="noStrike">
              <a:solidFill>
                <a:schemeClr val="dk1"/>
              </a:solidFill>
              <a:latin typeface="Architects Daughter"/>
              <a:ea typeface="Architects Daughter"/>
              <a:cs typeface="Architects Daughter"/>
              <a:sym typeface="Architects Daughter"/>
            </a:endParaRPr>
          </a:p>
          <a:p>
            <a:pPr indent="0" lvl="0" marL="0" marR="0" rtl="0" algn="ctr">
              <a:lnSpc>
                <a:spcPct val="40000"/>
              </a:lnSpc>
              <a:spcBef>
                <a:spcPts val="0"/>
              </a:spcBef>
              <a:spcAft>
                <a:spcPts val="0"/>
              </a:spcAft>
              <a:buNone/>
            </a:pPr>
            <a:r>
              <a:rPr b="0" i="0" lang="en-US" sz="2200" u="none" cap="none" strike="noStrike">
                <a:solidFill>
                  <a:schemeClr val="dk1"/>
                </a:solidFill>
                <a:latin typeface="Arial"/>
                <a:ea typeface="Arial"/>
                <a:cs typeface="Arial"/>
                <a:sym typeface="Arial"/>
              </a:rPr>
              <a:t>College of Engineering - University of Massachusetts Amherst</a:t>
            </a:r>
            <a:endParaRPr/>
          </a:p>
        </p:txBody>
      </p:sp>
      <p:sp>
        <p:nvSpPr>
          <p:cNvPr id="100" name="Google Shape;100;p13"/>
          <p:cNvSpPr/>
          <p:nvPr/>
        </p:nvSpPr>
        <p:spPr>
          <a:xfrm>
            <a:off x="971525" y="3981450"/>
            <a:ext cx="9813600" cy="7821600"/>
          </a:xfrm>
          <a:prstGeom prst="roundRect">
            <a:avLst>
              <a:gd fmla="val 8383"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3"/>
          <p:cNvSpPr txBox="1"/>
          <p:nvPr/>
        </p:nvSpPr>
        <p:spPr>
          <a:xfrm>
            <a:off x="17206816" y="30480000"/>
            <a:ext cx="3762568" cy="144655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8800" u="none" cap="none" strike="noStrike">
                <a:solidFill>
                  <a:schemeClr val="dk1"/>
                </a:solidFill>
                <a:latin typeface="Arial"/>
                <a:ea typeface="Arial"/>
                <a:cs typeface="Arial"/>
                <a:sym typeface="Arial"/>
              </a:rPr>
              <a:t>SDP1</a:t>
            </a:r>
            <a:r>
              <a:rPr b="1" lang="en-US" sz="8800">
                <a:solidFill>
                  <a:schemeClr val="dk1"/>
                </a:solidFill>
              </a:rPr>
              <a:t>9</a:t>
            </a:r>
            <a:endParaRPr b="1" i="0" sz="8800" u="none" cap="none" strike="noStrike">
              <a:solidFill>
                <a:schemeClr val="dk1"/>
              </a:solidFill>
              <a:latin typeface="Arial"/>
              <a:ea typeface="Arial"/>
              <a:cs typeface="Arial"/>
              <a:sym typeface="Arial"/>
            </a:endParaRPr>
          </a:p>
        </p:txBody>
      </p:sp>
      <p:sp>
        <p:nvSpPr>
          <p:cNvPr id="102" name="Google Shape;102;p13"/>
          <p:cNvSpPr/>
          <p:nvPr/>
        </p:nvSpPr>
        <p:spPr>
          <a:xfrm>
            <a:off x="2971625" y="4064988"/>
            <a:ext cx="5813400" cy="1252500"/>
          </a:xfrm>
          <a:prstGeom prst="rect">
            <a:avLst/>
          </a:prstGeom>
          <a:noFill/>
          <a:ln>
            <a:noFill/>
          </a:ln>
        </p:spPr>
        <p:txBody>
          <a:bodyPr anchorCtr="0" anchor="t" bIns="162325" lIns="324650" spcFirstLastPara="1" rIns="324650" wrap="square" tIns="162325">
            <a:noAutofit/>
          </a:bodyPr>
          <a:lstStyle/>
          <a:p>
            <a:pPr indent="0" lvl="0" marL="0" marR="0" rtl="0" algn="ctr">
              <a:spcBef>
                <a:spcPts val="0"/>
              </a:spcBef>
              <a:spcAft>
                <a:spcPts val="0"/>
              </a:spcAft>
              <a:buNone/>
            </a:pPr>
            <a:r>
              <a:rPr b="1" i="0" lang="en-US" sz="6000" u="none" cap="none" strike="noStrike">
                <a:solidFill>
                  <a:srgbClr val="881C1C"/>
                </a:solidFill>
                <a:latin typeface="Arial"/>
                <a:ea typeface="Arial"/>
                <a:cs typeface="Arial"/>
                <a:sym typeface="Arial"/>
              </a:rPr>
              <a:t>Abstract</a:t>
            </a:r>
            <a:endParaRPr/>
          </a:p>
        </p:txBody>
      </p:sp>
      <p:sp>
        <p:nvSpPr>
          <p:cNvPr id="103" name="Google Shape;103;p13"/>
          <p:cNvSpPr/>
          <p:nvPr/>
        </p:nvSpPr>
        <p:spPr>
          <a:xfrm>
            <a:off x="2341325" y="12015588"/>
            <a:ext cx="7074000" cy="1134000"/>
          </a:xfrm>
          <a:prstGeom prst="rect">
            <a:avLst/>
          </a:prstGeom>
          <a:noFill/>
          <a:ln>
            <a:noFill/>
          </a:ln>
        </p:spPr>
        <p:txBody>
          <a:bodyPr anchorCtr="0" anchor="t" bIns="162325" lIns="324650" spcFirstLastPara="1" rIns="324650" wrap="square" tIns="162325">
            <a:noAutofit/>
          </a:bodyPr>
          <a:lstStyle/>
          <a:p>
            <a:pPr indent="0" lvl="0" marL="0" marR="0" rtl="0" algn="ctr">
              <a:spcBef>
                <a:spcPts val="0"/>
              </a:spcBef>
              <a:spcAft>
                <a:spcPts val="0"/>
              </a:spcAft>
              <a:buNone/>
            </a:pPr>
            <a:r>
              <a:rPr b="1" i="0" lang="en-US" sz="6000" u="none" cap="none" strike="noStrike">
                <a:solidFill>
                  <a:srgbClr val="881C1C"/>
                </a:solidFill>
                <a:latin typeface="Arial"/>
                <a:ea typeface="Arial"/>
                <a:cs typeface="Arial"/>
                <a:sym typeface="Arial"/>
              </a:rPr>
              <a:t>Block Diagram</a:t>
            </a:r>
            <a:endParaRPr/>
          </a:p>
        </p:txBody>
      </p:sp>
      <p:sp>
        <p:nvSpPr>
          <p:cNvPr id="104" name="Google Shape;104;p13"/>
          <p:cNvSpPr/>
          <p:nvPr/>
        </p:nvSpPr>
        <p:spPr>
          <a:xfrm>
            <a:off x="12622725" y="4065738"/>
            <a:ext cx="7074000" cy="1251000"/>
          </a:xfrm>
          <a:prstGeom prst="rect">
            <a:avLst/>
          </a:prstGeom>
          <a:noFill/>
          <a:ln>
            <a:noFill/>
          </a:ln>
        </p:spPr>
        <p:txBody>
          <a:bodyPr anchorCtr="0" anchor="t" bIns="162325" lIns="324650" spcFirstLastPara="1" rIns="324650" wrap="square" tIns="162325">
            <a:noAutofit/>
          </a:bodyPr>
          <a:lstStyle/>
          <a:p>
            <a:pPr indent="0" lvl="0" marL="0" marR="0" rtl="0" algn="ctr">
              <a:spcBef>
                <a:spcPts val="0"/>
              </a:spcBef>
              <a:spcAft>
                <a:spcPts val="0"/>
              </a:spcAft>
              <a:buNone/>
            </a:pPr>
            <a:r>
              <a:rPr b="1" i="0" lang="en-US" sz="6000" u="none" cap="none" strike="noStrike">
                <a:solidFill>
                  <a:srgbClr val="881C1C"/>
                </a:solidFill>
                <a:latin typeface="Arial"/>
                <a:ea typeface="Arial"/>
                <a:cs typeface="Arial"/>
                <a:sym typeface="Arial"/>
              </a:rPr>
              <a:t>System Overview</a:t>
            </a:r>
            <a:endParaRPr/>
          </a:p>
        </p:txBody>
      </p:sp>
      <p:sp>
        <p:nvSpPr>
          <p:cNvPr id="105" name="Google Shape;105;p13"/>
          <p:cNvSpPr/>
          <p:nvPr/>
        </p:nvSpPr>
        <p:spPr>
          <a:xfrm>
            <a:off x="12420600" y="12024825"/>
            <a:ext cx="7074000" cy="1134000"/>
          </a:xfrm>
          <a:prstGeom prst="rect">
            <a:avLst/>
          </a:prstGeom>
          <a:noFill/>
          <a:ln>
            <a:noFill/>
          </a:ln>
        </p:spPr>
        <p:txBody>
          <a:bodyPr anchorCtr="0" anchor="t" bIns="162325" lIns="324650" spcFirstLastPara="1" rIns="324650" wrap="square" tIns="162325">
            <a:noAutofit/>
          </a:bodyPr>
          <a:lstStyle/>
          <a:p>
            <a:pPr indent="0" lvl="0" marL="0" marR="0" rtl="0" algn="ctr">
              <a:spcBef>
                <a:spcPts val="0"/>
              </a:spcBef>
              <a:spcAft>
                <a:spcPts val="0"/>
              </a:spcAft>
              <a:buNone/>
            </a:pPr>
            <a:r>
              <a:rPr b="1" i="0" lang="en-US" sz="6000" u="none" cap="none" strike="noStrike">
                <a:solidFill>
                  <a:srgbClr val="881C1C"/>
                </a:solidFill>
                <a:latin typeface="Arial"/>
                <a:ea typeface="Arial"/>
                <a:cs typeface="Arial"/>
                <a:sym typeface="Arial"/>
              </a:rPr>
              <a:t>Results</a:t>
            </a:r>
            <a:endParaRPr/>
          </a:p>
        </p:txBody>
      </p:sp>
      <p:sp>
        <p:nvSpPr>
          <p:cNvPr id="106" name="Google Shape;106;p13"/>
          <p:cNvSpPr/>
          <p:nvPr/>
        </p:nvSpPr>
        <p:spPr>
          <a:xfrm>
            <a:off x="2341325" y="19721963"/>
            <a:ext cx="7074000" cy="1134000"/>
          </a:xfrm>
          <a:prstGeom prst="rect">
            <a:avLst/>
          </a:prstGeom>
          <a:noFill/>
          <a:ln>
            <a:noFill/>
          </a:ln>
        </p:spPr>
        <p:txBody>
          <a:bodyPr anchorCtr="0" anchor="t" bIns="162325" lIns="324650" spcFirstLastPara="1" rIns="324650" wrap="square" tIns="162325">
            <a:noAutofit/>
          </a:bodyPr>
          <a:lstStyle/>
          <a:p>
            <a:pPr indent="0" lvl="0" marL="0" marR="0" rtl="0" algn="ctr">
              <a:spcBef>
                <a:spcPts val="0"/>
              </a:spcBef>
              <a:spcAft>
                <a:spcPts val="0"/>
              </a:spcAft>
              <a:buNone/>
            </a:pPr>
            <a:r>
              <a:rPr b="1" i="0" lang="en-US" sz="6000" u="none" cap="none" strike="noStrike">
                <a:solidFill>
                  <a:srgbClr val="881C1C"/>
                </a:solidFill>
                <a:latin typeface="Arial"/>
                <a:ea typeface="Arial"/>
                <a:cs typeface="Arial"/>
                <a:sym typeface="Arial"/>
              </a:rPr>
              <a:t>Specifications</a:t>
            </a:r>
            <a:endParaRPr/>
          </a:p>
        </p:txBody>
      </p:sp>
      <p:sp>
        <p:nvSpPr>
          <p:cNvPr id="107" name="Google Shape;107;p13"/>
          <p:cNvSpPr/>
          <p:nvPr/>
        </p:nvSpPr>
        <p:spPr>
          <a:xfrm>
            <a:off x="12235425" y="23524175"/>
            <a:ext cx="7848600" cy="1251000"/>
          </a:xfrm>
          <a:prstGeom prst="rect">
            <a:avLst/>
          </a:prstGeom>
          <a:noFill/>
          <a:ln>
            <a:noFill/>
          </a:ln>
        </p:spPr>
        <p:txBody>
          <a:bodyPr anchorCtr="0" anchor="t" bIns="162325" lIns="324650" spcFirstLastPara="1" rIns="324650" wrap="square" tIns="162325">
            <a:noAutofit/>
          </a:bodyPr>
          <a:lstStyle/>
          <a:p>
            <a:pPr indent="0" lvl="0" marL="0" marR="0" rtl="0" algn="ctr">
              <a:spcBef>
                <a:spcPts val="0"/>
              </a:spcBef>
              <a:spcAft>
                <a:spcPts val="0"/>
              </a:spcAft>
              <a:buNone/>
            </a:pPr>
            <a:r>
              <a:rPr b="1" i="0" lang="en-US" sz="6000" u="none" cap="none" strike="noStrike">
                <a:solidFill>
                  <a:srgbClr val="881C1C"/>
                </a:solidFill>
                <a:latin typeface="Arial"/>
                <a:ea typeface="Arial"/>
                <a:cs typeface="Arial"/>
                <a:sym typeface="Arial"/>
              </a:rPr>
              <a:t>Acknowledgement</a:t>
            </a:r>
            <a:endParaRPr/>
          </a:p>
        </p:txBody>
      </p:sp>
      <p:sp>
        <p:nvSpPr>
          <p:cNvPr id="108" name="Google Shape;108;p13"/>
          <p:cNvSpPr/>
          <p:nvPr/>
        </p:nvSpPr>
        <p:spPr>
          <a:xfrm>
            <a:off x="16611600" y="1169988"/>
            <a:ext cx="3657600" cy="2175000"/>
          </a:xfrm>
          <a:prstGeom prst="rect">
            <a:avLst/>
          </a:prstGeom>
          <a:noFill/>
          <a:ln>
            <a:noFill/>
          </a:ln>
        </p:spPr>
        <p:txBody>
          <a:bodyPr anchorCtr="0" anchor="t" bIns="162325" lIns="324650" spcFirstLastPara="1" rIns="324650" wrap="square" tIns="162325">
            <a:noAutofit/>
          </a:bodyPr>
          <a:lstStyle/>
          <a:p>
            <a:pPr indent="0" lvl="0" marL="0" marR="0" rtl="0" algn="l">
              <a:spcBef>
                <a:spcPts val="0"/>
              </a:spcBef>
              <a:spcAft>
                <a:spcPts val="0"/>
              </a:spcAft>
              <a:buNone/>
            </a:pPr>
            <a:r>
              <a:t/>
            </a:r>
            <a:endParaRPr/>
          </a:p>
        </p:txBody>
      </p:sp>
      <p:pic>
        <p:nvPicPr>
          <p:cNvPr id="109" name="Google Shape;109;p13"/>
          <p:cNvPicPr preferRelativeResize="0"/>
          <p:nvPr/>
        </p:nvPicPr>
        <p:blipFill rotWithShape="1">
          <a:blip r:embed="rId4">
            <a:alphaModFix/>
          </a:blip>
          <a:srcRect b="0" l="12658" r="12658" t="0"/>
          <a:stretch/>
        </p:blipFill>
        <p:spPr>
          <a:xfrm>
            <a:off x="19726275" y="1169975"/>
            <a:ext cx="1276351" cy="2174873"/>
          </a:xfrm>
          <a:prstGeom prst="rect">
            <a:avLst/>
          </a:prstGeom>
          <a:noFill/>
          <a:ln>
            <a:noFill/>
          </a:ln>
        </p:spPr>
      </p:pic>
      <p:pic>
        <p:nvPicPr>
          <p:cNvPr id="110" name="Google Shape;110;p13"/>
          <p:cNvPicPr preferRelativeResize="0"/>
          <p:nvPr/>
        </p:nvPicPr>
        <p:blipFill rotWithShape="1">
          <a:blip r:embed="rId5">
            <a:alphaModFix/>
          </a:blip>
          <a:srcRect b="0" l="12652" r="12659" t="0"/>
          <a:stretch/>
        </p:blipFill>
        <p:spPr>
          <a:xfrm>
            <a:off x="18449925" y="1170063"/>
            <a:ext cx="1276351" cy="2174873"/>
          </a:xfrm>
          <a:prstGeom prst="rect">
            <a:avLst/>
          </a:prstGeom>
          <a:noFill/>
          <a:ln>
            <a:noFill/>
          </a:ln>
        </p:spPr>
      </p:pic>
      <p:pic>
        <p:nvPicPr>
          <p:cNvPr id="111" name="Google Shape;111;p13"/>
          <p:cNvPicPr preferRelativeResize="0"/>
          <p:nvPr/>
        </p:nvPicPr>
        <p:blipFill rotWithShape="1">
          <a:blip r:embed="rId6">
            <a:alphaModFix/>
          </a:blip>
          <a:srcRect b="0" l="12263" r="13048" t="0"/>
          <a:stretch/>
        </p:blipFill>
        <p:spPr>
          <a:xfrm>
            <a:off x="17206825" y="1170063"/>
            <a:ext cx="1276351" cy="2174873"/>
          </a:xfrm>
          <a:prstGeom prst="rect">
            <a:avLst/>
          </a:prstGeom>
          <a:noFill/>
          <a:ln>
            <a:noFill/>
          </a:ln>
        </p:spPr>
      </p:pic>
      <p:pic>
        <p:nvPicPr>
          <p:cNvPr id="112" name="Google Shape;112;p13"/>
          <p:cNvPicPr preferRelativeResize="0"/>
          <p:nvPr/>
        </p:nvPicPr>
        <p:blipFill rotWithShape="1">
          <a:blip r:embed="rId7">
            <a:alphaModFix/>
          </a:blip>
          <a:srcRect b="0" l="14496" r="10814" t="0"/>
          <a:stretch/>
        </p:blipFill>
        <p:spPr>
          <a:xfrm>
            <a:off x="15930475" y="1169975"/>
            <a:ext cx="1276351" cy="2174873"/>
          </a:xfrm>
          <a:prstGeom prst="rect">
            <a:avLst/>
          </a:prstGeom>
          <a:noFill/>
          <a:ln>
            <a:noFill/>
          </a:ln>
        </p:spPr>
      </p:pic>
      <p:graphicFrame>
        <p:nvGraphicFramePr>
          <p:cNvPr id="113" name="Google Shape;113;p13"/>
          <p:cNvGraphicFramePr/>
          <p:nvPr/>
        </p:nvGraphicFramePr>
        <p:xfrm>
          <a:off x="1276775" y="20926200"/>
          <a:ext cx="3000000" cy="3000000"/>
        </p:xfrm>
        <a:graphic>
          <a:graphicData uri="http://schemas.openxmlformats.org/drawingml/2006/table">
            <a:tbl>
              <a:tblPr>
                <a:noFill/>
                <a:tableStyleId>{F3789689-FE77-4368-B15A-1A4A5F427724}</a:tableStyleId>
              </a:tblPr>
              <a:tblGrid>
                <a:gridCol w="2784225"/>
                <a:gridCol w="3130775"/>
                <a:gridCol w="3256900"/>
              </a:tblGrid>
              <a:tr h="567175">
                <a:tc>
                  <a:txBody>
                    <a:bodyPr>
                      <a:noAutofit/>
                    </a:bodyPr>
                    <a:lstStyle/>
                    <a:p>
                      <a:pPr indent="0" lvl="0" marL="0" rtl="0" algn="ctr">
                        <a:lnSpc>
                          <a:spcPct val="115000"/>
                        </a:lnSpc>
                        <a:spcBef>
                          <a:spcPts val="0"/>
                        </a:spcBef>
                        <a:spcAft>
                          <a:spcPts val="0"/>
                        </a:spcAft>
                        <a:buNone/>
                      </a:pPr>
                      <a:r>
                        <a:rPr lang="en-US" sz="2400"/>
                        <a:t>Requirement</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2400"/>
                        <a:t>Specification</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2400"/>
                        <a:t>Actual</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67175">
                <a:tc>
                  <a:txBody>
                    <a:bodyPr>
                      <a:noAutofit/>
                    </a:bodyPr>
                    <a:lstStyle/>
                    <a:p>
                      <a:pPr indent="0" lvl="0" marL="0" rtl="0" algn="ctr">
                        <a:lnSpc>
                          <a:spcPct val="115000"/>
                        </a:lnSpc>
                        <a:spcBef>
                          <a:spcPts val="0"/>
                        </a:spcBef>
                        <a:spcAft>
                          <a:spcPts val="0"/>
                        </a:spcAft>
                        <a:buNone/>
                      </a:pPr>
                      <a:r>
                        <a:rPr lang="en-US" sz="2400"/>
                        <a:t>Navigate efficiently</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2400"/>
                        <a:t>Speed of up to 3 mph </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2400"/>
                        <a:t>2.1 mph normal</a:t>
                      </a:r>
                      <a:endParaRPr sz="2400"/>
                    </a:p>
                    <a:p>
                      <a:pPr indent="0" lvl="0" marL="0" rtl="0" algn="ctr">
                        <a:lnSpc>
                          <a:spcPct val="115000"/>
                        </a:lnSpc>
                        <a:spcBef>
                          <a:spcPts val="0"/>
                        </a:spcBef>
                        <a:spcAft>
                          <a:spcPts val="0"/>
                        </a:spcAft>
                        <a:buNone/>
                      </a:pPr>
                      <a:r>
                        <a:rPr lang="en-US" sz="2400"/>
                        <a:t>3 mph max</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002475">
                <a:tc>
                  <a:txBody>
                    <a:bodyPr>
                      <a:noAutofit/>
                    </a:bodyPr>
                    <a:lstStyle/>
                    <a:p>
                      <a:pPr indent="0" lvl="0" marL="0" rtl="0" algn="ctr">
                        <a:spcBef>
                          <a:spcPts val="0"/>
                        </a:spcBef>
                        <a:spcAft>
                          <a:spcPts val="0"/>
                        </a:spcAft>
                        <a:buNone/>
                      </a:pPr>
                      <a:r>
                        <a:rPr lang="en-US" sz="2400"/>
                        <a:t>Long range sensing</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2400"/>
                        <a:t>Effective detection range of 15 ft</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2400"/>
                        <a:t>5 meters (16.4 feet)</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002475">
                <a:tc>
                  <a:txBody>
                    <a:bodyPr>
                      <a:noAutofit/>
                    </a:bodyPr>
                    <a:lstStyle/>
                    <a:p>
                      <a:pPr indent="0" lvl="0" marL="0" rtl="0" algn="ctr">
                        <a:spcBef>
                          <a:spcPts val="0"/>
                        </a:spcBef>
                        <a:spcAft>
                          <a:spcPts val="0"/>
                        </a:spcAft>
                        <a:buNone/>
                      </a:pPr>
                      <a:r>
                        <a:rPr lang="en-US" sz="2400"/>
                        <a:t>Light-weight design</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2400"/>
                        <a:t>Approximately 12 pounds</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2400"/>
                        <a:t>&lt; 10 pounds</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002475">
                <a:tc>
                  <a:txBody>
                    <a:bodyPr>
                      <a:noAutofit/>
                    </a:bodyPr>
                    <a:lstStyle/>
                    <a:p>
                      <a:pPr indent="0" lvl="0" marL="0" rtl="0" algn="ctr">
                        <a:spcBef>
                          <a:spcPts val="0"/>
                        </a:spcBef>
                        <a:spcAft>
                          <a:spcPts val="0"/>
                        </a:spcAft>
                        <a:buNone/>
                      </a:pPr>
                      <a:r>
                        <a:rPr lang="en-US" sz="2400"/>
                        <a:t>Sufficient Battery Life</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2400"/>
                        <a:t>Approximately 2 hours of battery life</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2400"/>
                        <a:t>Approximately 3 hours 26 minutes</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002475">
                <a:tc>
                  <a:txBody>
                    <a:bodyPr>
                      <a:noAutofit/>
                    </a:bodyPr>
                    <a:lstStyle/>
                    <a:p>
                      <a:pPr indent="0" lvl="0" marL="0" rtl="0" algn="ctr">
                        <a:spcBef>
                          <a:spcPts val="0"/>
                        </a:spcBef>
                        <a:spcAft>
                          <a:spcPts val="0"/>
                        </a:spcAft>
                        <a:buNone/>
                      </a:pPr>
                      <a:r>
                        <a:rPr lang="en-US" sz="2400"/>
                        <a:t>3D SLAM</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2400"/>
                        <a:t>LIDAR servos tilt system of 35 degrees</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2400"/>
                        <a:t>45 degrees</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437750">
                <a:tc>
                  <a:txBody>
                    <a:bodyPr>
                      <a:noAutofit/>
                    </a:bodyPr>
                    <a:lstStyle/>
                    <a:p>
                      <a:pPr indent="0" lvl="0" marL="0" rtl="0" algn="ctr">
                        <a:spcBef>
                          <a:spcPts val="0"/>
                        </a:spcBef>
                        <a:spcAft>
                          <a:spcPts val="0"/>
                        </a:spcAft>
                        <a:buNone/>
                      </a:pPr>
                      <a:r>
                        <a:rPr lang="en-US" sz="2400"/>
                        <a:t>Robust</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2400"/>
                        <a:t>Durable enough to withstand minor collisions</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2400"/>
                        <a:t>Durable enough to withstand minor collisions</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873025">
                <a:tc>
                  <a:txBody>
                    <a:bodyPr>
                      <a:noAutofit/>
                    </a:bodyPr>
                    <a:lstStyle/>
                    <a:p>
                      <a:pPr indent="0" lvl="0" marL="0" rtl="0" algn="ctr">
                        <a:spcBef>
                          <a:spcPts val="0"/>
                        </a:spcBef>
                        <a:spcAft>
                          <a:spcPts val="0"/>
                        </a:spcAft>
                        <a:buNone/>
                      </a:pPr>
                      <a:r>
                        <a:rPr lang="en-US" sz="2400"/>
                        <a:t>User-Friendly</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2400"/>
                        <a:t>PC application for navigation commands and map display</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lang="en-US" sz="2400"/>
                        <a:t>Applications include:</a:t>
                      </a:r>
                      <a:endParaRPr sz="2400"/>
                    </a:p>
                    <a:p>
                      <a:pPr indent="0" lvl="0" marL="0" rtl="0" algn="ctr">
                        <a:lnSpc>
                          <a:spcPct val="115000"/>
                        </a:lnSpc>
                        <a:spcBef>
                          <a:spcPts val="0"/>
                        </a:spcBef>
                        <a:spcAft>
                          <a:spcPts val="0"/>
                        </a:spcAft>
                        <a:buNone/>
                      </a:pPr>
                      <a:r>
                        <a:rPr lang="en-US" sz="2400"/>
                        <a:t>Mapper camera, map display, navigation control, speed control</a:t>
                      </a:r>
                      <a:endParaRPr sz="24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14" name="Google Shape;114;p13"/>
          <p:cNvSpPr txBox="1"/>
          <p:nvPr/>
        </p:nvSpPr>
        <p:spPr>
          <a:xfrm>
            <a:off x="1292525" y="5170150"/>
            <a:ext cx="9171900" cy="5974200"/>
          </a:xfrm>
          <a:prstGeom prst="rect">
            <a:avLst/>
          </a:prstGeom>
          <a:noFill/>
          <a:ln>
            <a:noFill/>
          </a:ln>
        </p:spPr>
        <p:txBody>
          <a:bodyPr anchorCtr="0" anchor="t" bIns="91425" lIns="91425" spcFirstLastPara="1" rIns="91425" wrap="square" tIns="91425">
            <a:noAutofit/>
          </a:bodyPr>
          <a:lstStyle/>
          <a:p>
            <a:pPr indent="457200" lvl="0" marL="0" rtl="0" algn="just">
              <a:spcBef>
                <a:spcPts val="0"/>
              </a:spcBef>
              <a:spcAft>
                <a:spcPts val="0"/>
              </a:spcAft>
              <a:buNone/>
            </a:pPr>
            <a:r>
              <a:rPr lang="en-US" sz="2600"/>
              <a:t>To the average person, buying a house can be seen as a huge milestone. It’s a sense of accomplishment that is unlike anything else. But in today’s modern real estate, that process can be tedious, long, and often overwhelming. Our project, Mapper, provides users with a more convenient method of viewing houses for sale or rent. By using Simultaneous Localization and Mapping (SLAM) algorithms, our robot will feature the ability to map an entire floor in 3D for users to view, thus reducing the need to travel there in person to get an accurate visualization of their potential home. Using a LIDAR sensor and IMU mounted on a custom robot, Mapper will be able to send data through Wi-Fi to an external PC for the SLAM algorithm processing. The result will be a 3D mesh map of the building viewable on the external PC.</a:t>
            </a:r>
            <a:endParaRPr sz="2600"/>
          </a:p>
        </p:txBody>
      </p:sp>
      <p:sp>
        <p:nvSpPr>
          <p:cNvPr id="115" name="Google Shape;115;p13"/>
          <p:cNvSpPr txBox="1"/>
          <p:nvPr/>
        </p:nvSpPr>
        <p:spPr>
          <a:xfrm>
            <a:off x="11503125" y="24852525"/>
            <a:ext cx="9313200" cy="47031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en-US" sz="2800">
                <a:solidFill>
                  <a:schemeClr val="dk1"/>
                </a:solidFill>
              </a:rPr>
              <a:t>Special thanks to:</a:t>
            </a:r>
            <a:endParaRPr sz="28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b="1" lang="en-US" sz="2800">
                <a:solidFill>
                  <a:schemeClr val="dk1"/>
                </a:solidFill>
              </a:rPr>
              <a:t>Prof. Aura Ganz</a:t>
            </a:r>
            <a:r>
              <a:rPr lang="en-US" sz="2800">
                <a:solidFill>
                  <a:schemeClr val="dk1"/>
                </a:solidFill>
              </a:rPr>
              <a:t> for being our advisor and guiding us through technical and non-technical aspects of our project</a:t>
            </a:r>
            <a:endParaRPr sz="28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b="1" lang="en-US" sz="2800">
                <a:solidFill>
                  <a:schemeClr val="dk1"/>
                </a:solidFill>
              </a:rPr>
              <a:t>Shira Epstein</a:t>
            </a:r>
            <a:r>
              <a:rPr lang="en-US" sz="2800">
                <a:solidFill>
                  <a:schemeClr val="dk1"/>
                </a:solidFill>
              </a:rPr>
              <a:t> for providing thoughtful insight regarding SLAM and possible problems to look out for</a:t>
            </a:r>
            <a:endParaRPr sz="28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b="1" lang="en-US" sz="2800">
                <a:solidFill>
                  <a:schemeClr val="dk1"/>
                </a:solidFill>
              </a:rPr>
              <a:t>Prof. Jun Yao</a:t>
            </a:r>
            <a:r>
              <a:rPr lang="en-US" sz="2800">
                <a:solidFill>
                  <a:schemeClr val="dk1"/>
                </a:solidFill>
              </a:rPr>
              <a:t> for his helpful evaluation and support</a:t>
            </a:r>
            <a:endParaRPr sz="28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b="1" lang="en-US" sz="2800">
                <a:solidFill>
                  <a:schemeClr val="dk1"/>
                </a:solidFill>
              </a:rPr>
              <a:t>Dr. Chengbo Ai</a:t>
            </a:r>
            <a:r>
              <a:rPr lang="en-US" sz="2800">
                <a:solidFill>
                  <a:schemeClr val="dk1"/>
                </a:solidFill>
              </a:rPr>
              <a:t> for his advice regarding LIDAR systems</a:t>
            </a:r>
            <a:endParaRPr sz="28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b="1" lang="en-US" sz="2800">
                <a:solidFill>
                  <a:schemeClr val="dk1"/>
                </a:solidFill>
              </a:rPr>
              <a:t>Francis Caron</a:t>
            </a:r>
            <a:r>
              <a:rPr lang="en-US" sz="2800">
                <a:solidFill>
                  <a:schemeClr val="dk1"/>
                </a:solidFill>
              </a:rPr>
              <a:t> for ordering the parts we needed and getting them to us as quickly as possible</a:t>
            </a:r>
            <a:endParaRPr sz="2800"/>
          </a:p>
        </p:txBody>
      </p:sp>
      <p:pic>
        <p:nvPicPr>
          <p:cNvPr id="116" name="Google Shape;116;p13"/>
          <p:cNvPicPr preferRelativeResize="0"/>
          <p:nvPr/>
        </p:nvPicPr>
        <p:blipFill rotWithShape="1">
          <a:blip r:embed="rId8">
            <a:alphaModFix/>
          </a:blip>
          <a:srcRect b="1351" l="1351" r="0" t="0"/>
          <a:stretch/>
        </p:blipFill>
        <p:spPr>
          <a:xfrm>
            <a:off x="11284875" y="13188825"/>
            <a:ext cx="9749702" cy="6194625"/>
          </a:xfrm>
          <a:prstGeom prst="rect">
            <a:avLst/>
          </a:prstGeom>
          <a:noFill/>
          <a:ln>
            <a:noFill/>
          </a:ln>
        </p:spPr>
      </p:pic>
      <p:pic>
        <p:nvPicPr>
          <p:cNvPr id="117" name="Google Shape;117;p13"/>
          <p:cNvPicPr preferRelativeResize="0"/>
          <p:nvPr/>
        </p:nvPicPr>
        <p:blipFill>
          <a:blip r:embed="rId9">
            <a:alphaModFix/>
          </a:blip>
          <a:stretch>
            <a:fillRect/>
          </a:stretch>
        </p:blipFill>
        <p:spPr>
          <a:xfrm>
            <a:off x="15727950" y="19394875"/>
            <a:ext cx="5274676" cy="3053107"/>
          </a:xfrm>
          <a:prstGeom prst="rect">
            <a:avLst/>
          </a:prstGeom>
          <a:noFill/>
          <a:ln cap="flat" cmpd="sng" w="25400">
            <a:solidFill>
              <a:schemeClr val="dk1"/>
            </a:solidFill>
            <a:prstDash val="solid"/>
            <a:round/>
            <a:headEnd len="sm" w="sm" type="none"/>
            <a:tailEnd len="sm" w="sm" type="none"/>
          </a:ln>
        </p:spPr>
      </p:pic>
      <p:pic>
        <p:nvPicPr>
          <p:cNvPr id="118" name="Google Shape;118;p13"/>
          <p:cNvPicPr preferRelativeResize="0"/>
          <p:nvPr/>
        </p:nvPicPr>
        <p:blipFill>
          <a:blip r:embed="rId10">
            <a:alphaModFix/>
          </a:blip>
          <a:stretch>
            <a:fillRect/>
          </a:stretch>
        </p:blipFill>
        <p:spPr>
          <a:xfrm>
            <a:off x="11284863" y="17201505"/>
            <a:ext cx="4472025" cy="5246468"/>
          </a:xfrm>
          <a:prstGeom prst="rect">
            <a:avLst/>
          </a:prstGeom>
          <a:noFill/>
          <a:ln>
            <a:noFill/>
          </a:ln>
        </p:spPr>
      </p:pic>
      <p:pic>
        <p:nvPicPr>
          <p:cNvPr id="119" name="Google Shape;119;p13"/>
          <p:cNvPicPr preferRelativeResize="0"/>
          <p:nvPr/>
        </p:nvPicPr>
        <p:blipFill>
          <a:blip r:embed="rId11">
            <a:alphaModFix/>
          </a:blip>
          <a:stretch>
            <a:fillRect/>
          </a:stretch>
        </p:blipFill>
        <p:spPr>
          <a:xfrm>
            <a:off x="11411075" y="17548325"/>
            <a:ext cx="4219629" cy="2914698"/>
          </a:xfrm>
          <a:prstGeom prst="rect">
            <a:avLst/>
          </a:prstGeom>
          <a:noFill/>
          <a:ln cap="flat" cmpd="sng" w="25400">
            <a:solidFill>
              <a:schemeClr val="dk1"/>
            </a:solidFill>
            <a:prstDash val="solid"/>
            <a:round/>
            <a:headEnd len="sm" w="sm" type="none"/>
            <a:tailEnd len="sm" w="sm" type="none"/>
          </a:ln>
        </p:spPr>
      </p:pic>
      <p:pic>
        <p:nvPicPr>
          <p:cNvPr id="120" name="Google Shape;120;p13"/>
          <p:cNvPicPr preferRelativeResize="0"/>
          <p:nvPr/>
        </p:nvPicPr>
        <p:blipFill>
          <a:blip r:embed="rId12">
            <a:alphaModFix/>
          </a:blip>
          <a:stretch>
            <a:fillRect/>
          </a:stretch>
        </p:blipFill>
        <p:spPr>
          <a:xfrm>
            <a:off x="1014775" y="13458050"/>
            <a:ext cx="9695925" cy="5574024"/>
          </a:xfrm>
          <a:prstGeom prst="rect">
            <a:avLst/>
          </a:prstGeom>
          <a:noFill/>
          <a:ln>
            <a:noFill/>
          </a:ln>
        </p:spPr>
      </p:pic>
      <p:pic>
        <p:nvPicPr>
          <p:cNvPr id="121" name="Google Shape;121;p13"/>
          <p:cNvPicPr preferRelativeResize="0"/>
          <p:nvPr/>
        </p:nvPicPr>
        <p:blipFill>
          <a:blip r:embed="rId13">
            <a:alphaModFix/>
          </a:blip>
          <a:stretch>
            <a:fillRect/>
          </a:stretch>
        </p:blipFill>
        <p:spPr>
          <a:xfrm>
            <a:off x="11284875" y="5688225"/>
            <a:ext cx="9749700" cy="5411135"/>
          </a:xfrm>
          <a:prstGeom prst="rect">
            <a:avLst/>
          </a:prstGeom>
          <a:noFill/>
          <a:ln>
            <a:noFill/>
          </a:ln>
        </p:spPr>
      </p:pic>
      <p:pic>
        <p:nvPicPr>
          <p:cNvPr id="122" name="Google Shape;122;p13"/>
          <p:cNvPicPr preferRelativeResize="0"/>
          <p:nvPr/>
        </p:nvPicPr>
        <p:blipFill>
          <a:blip r:embed="rId14">
            <a:alphaModFix/>
          </a:blip>
          <a:stretch>
            <a:fillRect/>
          </a:stretch>
        </p:blipFill>
        <p:spPr>
          <a:xfrm>
            <a:off x="2341325" y="916450"/>
            <a:ext cx="2793252" cy="27932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14"/>
          <p:cNvSpPr/>
          <p:nvPr/>
        </p:nvSpPr>
        <p:spPr>
          <a:xfrm>
            <a:off x="457200" y="457200"/>
            <a:ext cx="10058400" cy="320040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18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1" i="0" sz="18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1" i="0" sz="1800" u="none" cap="none" strike="noStrike">
              <a:solidFill>
                <a:schemeClr val="dk1"/>
              </a:solidFill>
              <a:latin typeface="Arial"/>
              <a:ea typeface="Arial"/>
              <a:cs typeface="Arial"/>
              <a:sym typeface="Arial"/>
            </a:endParaRPr>
          </a:p>
        </p:txBody>
      </p:sp>
      <p:sp>
        <p:nvSpPr>
          <p:cNvPr id="128" name="Google Shape;128;p14"/>
          <p:cNvSpPr/>
          <p:nvPr/>
        </p:nvSpPr>
        <p:spPr>
          <a:xfrm>
            <a:off x="633050" y="24143250"/>
            <a:ext cx="9760200" cy="8276400"/>
          </a:xfrm>
          <a:prstGeom prst="roundRect">
            <a:avLst>
              <a:gd fmla="val 8383"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4"/>
          <p:cNvSpPr/>
          <p:nvPr/>
        </p:nvSpPr>
        <p:spPr>
          <a:xfrm>
            <a:off x="633050" y="12292125"/>
            <a:ext cx="9760200" cy="11645400"/>
          </a:xfrm>
          <a:prstGeom prst="roundRect">
            <a:avLst>
              <a:gd fmla="val 8383"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4"/>
          <p:cNvSpPr/>
          <p:nvPr/>
        </p:nvSpPr>
        <p:spPr>
          <a:xfrm>
            <a:off x="579538" y="755401"/>
            <a:ext cx="9813600" cy="11331000"/>
          </a:xfrm>
          <a:prstGeom prst="roundRect">
            <a:avLst>
              <a:gd fmla="val 8383"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4"/>
          <p:cNvSpPr/>
          <p:nvPr/>
        </p:nvSpPr>
        <p:spPr>
          <a:xfrm>
            <a:off x="11153775" y="457200"/>
            <a:ext cx="10058400" cy="320040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18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1" i="0" sz="18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1" i="0" sz="1800" u="none" cap="none" strike="noStrike">
              <a:solidFill>
                <a:schemeClr val="dk1"/>
              </a:solidFill>
              <a:latin typeface="Arial"/>
              <a:ea typeface="Arial"/>
              <a:cs typeface="Arial"/>
              <a:sym typeface="Arial"/>
            </a:endParaRPr>
          </a:p>
        </p:txBody>
      </p:sp>
      <p:sp>
        <p:nvSpPr>
          <p:cNvPr id="132" name="Google Shape;132;p14"/>
          <p:cNvSpPr/>
          <p:nvPr/>
        </p:nvSpPr>
        <p:spPr>
          <a:xfrm>
            <a:off x="11276175" y="21063900"/>
            <a:ext cx="9813600" cy="11222400"/>
          </a:xfrm>
          <a:prstGeom prst="roundRect">
            <a:avLst>
              <a:gd fmla="val 8383"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4"/>
          <p:cNvSpPr/>
          <p:nvPr/>
        </p:nvSpPr>
        <p:spPr>
          <a:xfrm>
            <a:off x="11276175" y="11353200"/>
            <a:ext cx="9813600" cy="9563700"/>
          </a:xfrm>
          <a:prstGeom prst="roundRect">
            <a:avLst>
              <a:gd fmla="val 8383"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4"/>
          <p:cNvSpPr/>
          <p:nvPr/>
        </p:nvSpPr>
        <p:spPr>
          <a:xfrm>
            <a:off x="1949338" y="775900"/>
            <a:ext cx="7074000" cy="1251000"/>
          </a:xfrm>
          <a:prstGeom prst="rect">
            <a:avLst/>
          </a:prstGeom>
          <a:noFill/>
          <a:ln>
            <a:noFill/>
          </a:ln>
        </p:spPr>
        <p:txBody>
          <a:bodyPr anchorCtr="0" anchor="t" bIns="162325" lIns="324650" spcFirstLastPara="1" rIns="324650" wrap="square" tIns="162325">
            <a:noAutofit/>
          </a:bodyPr>
          <a:lstStyle/>
          <a:p>
            <a:pPr indent="0" lvl="0" marL="0" marR="0" rtl="0" algn="ctr">
              <a:spcBef>
                <a:spcPts val="0"/>
              </a:spcBef>
              <a:spcAft>
                <a:spcPts val="0"/>
              </a:spcAft>
              <a:buNone/>
            </a:pPr>
            <a:r>
              <a:rPr b="1" lang="en-US" sz="6000">
                <a:solidFill>
                  <a:srgbClr val="881C1C"/>
                </a:solidFill>
              </a:rPr>
              <a:t>Example Scan</a:t>
            </a:r>
            <a:endParaRPr/>
          </a:p>
        </p:txBody>
      </p:sp>
      <p:sp>
        <p:nvSpPr>
          <p:cNvPr id="135" name="Google Shape;135;p14"/>
          <p:cNvSpPr/>
          <p:nvPr/>
        </p:nvSpPr>
        <p:spPr>
          <a:xfrm>
            <a:off x="11276175" y="755400"/>
            <a:ext cx="9813600" cy="10450800"/>
          </a:xfrm>
          <a:prstGeom prst="roundRect">
            <a:avLst>
              <a:gd fmla="val 8383"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4"/>
          <p:cNvSpPr/>
          <p:nvPr/>
        </p:nvSpPr>
        <p:spPr>
          <a:xfrm>
            <a:off x="12645975" y="775900"/>
            <a:ext cx="7074000" cy="1251000"/>
          </a:xfrm>
          <a:prstGeom prst="rect">
            <a:avLst/>
          </a:prstGeom>
          <a:noFill/>
          <a:ln>
            <a:noFill/>
          </a:ln>
        </p:spPr>
        <p:txBody>
          <a:bodyPr anchorCtr="0" anchor="t" bIns="162325" lIns="324650" spcFirstLastPara="1" rIns="324650" wrap="square" tIns="162325">
            <a:noAutofit/>
          </a:bodyPr>
          <a:lstStyle/>
          <a:p>
            <a:pPr indent="0" lvl="0" marL="0" marR="0" rtl="0" algn="ctr">
              <a:spcBef>
                <a:spcPts val="0"/>
              </a:spcBef>
              <a:spcAft>
                <a:spcPts val="0"/>
              </a:spcAft>
              <a:buNone/>
            </a:pPr>
            <a:r>
              <a:rPr b="1" lang="en-US" sz="6000">
                <a:solidFill>
                  <a:srgbClr val="881C1C"/>
                </a:solidFill>
              </a:rPr>
              <a:t>Robot</a:t>
            </a:r>
            <a:endParaRPr/>
          </a:p>
        </p:txBody>
      </p:sp>
      <p:sp>
        <p:nvSpPr>
          <p:cNvPr id="137" name="Google Shape;137;p14"/>
          <p:cNvSpPr/>
          <p:nvPr/>
        </p:nvSpPr>
        <p:spPr>
          <a:xfrm>
            <a:off x="865250" y="12166288"/>
            <a:ext cx="9242400" cy="1797900"/>
          </a:xfrm>
          <a:prstGeom prst="rect">
            <a:avLst/>
          </a:prstGeom>
          <a:noFill/>
          <a:ln>
            <a:noFill/>
          </a:ln>
        </p:spPr>
        <p:txBody>
          <a:bodyPr anchorCtr="0" anchor="t" bIns="162325" lIns="324650" spcFirstLastPara="1" rIns="324650" wrap="square" tIns="162325">
            <a:noAutofit/>
          </a:bodyPr>
          <a:lstStyle/>
          <a:p>
            <a:pPr indent="0" lvl="0" marL="0" marR="0" rtl="0" algn="ctr">
              <a:spcBef>
                <a:spcPts val="0"/>
              </a:spcBef>
              <a:spcAft>
                <a:spcPts val="0"/>
              </a:spcAft>
              <a:buNone/>
            </a:pPr>
            <a:r>
              <a:rPr b="1" lang="en-US" sz="4800">
                <a:solidFill>
                  <a:srgbClr val="881C1C"/>
                </a:solidFill>
              </a:rPr>
              <a:t>Simultaneous</a:t>
            </a:r>
            <a:r>
              <a:rPr b="1" lang="en-US" sz="4800">
                <a:solidFill>
                  <a:srgbClr val="881C1C"/>
                </a:solidFill>
              </a:rPr>
              <a:t> Localization and Mapping (SLAM)</a:t>
            </a:r>
            <a:endParaRPr sz="4800"/>
          </a:p>
        </p:txBody>
      </p:sp>
      <p:sp>
        <p:nvSpPr>
          <p:cNvPr id="138" name="Google Shape;138;p14"/>
          <p:cNvSpPr/>
          <p:nvPr/>
        </p:nvSpPr>
        <p:spPr>
          <a:xfrm>
            <a:off x="12645963" y="11206200"/>
            <a:ext cx="7074000" cy="1251000"/>
          </a:xfrm>
          <a:prstGeom prst="rect">
            <a:avLst/>
          </a:prstGeom>
          <a:noFill/>
          <a:ln>
            <a:noFill/>
          </a:ln>
        </p:spPr>
        <p:txBody>
          <a:bodyPr anchorCtr="0" anchor="t" bIns="162325" lIns="324650" spcFirstLastPara="1" rIns="324650" wrap="square" tIns="162325">
            <a:noAutofit/>
          </a:bodyPr>
          <a:lstStyle/>
          <a:p>
            <a:pPr indent="0" lvl="0" marL="0" marR="0" rtl="0" algn="ctr">
              <a:spcBef>
                <a:spcPts val="0"/>
              </a:spcBef>
              <a:spcAft>
                <a:spcPts val="0"/>
              </a:spcAft>
              <a:buNone/>
            </a:pPr>
            <a:r>
              <a:rPr b="1" lang="en-US" sz="6000">
                <a:solidFill>
                  <a:srgbClr val="881C1C"/>
                </a:solidFill>
              </a:rPr>
              <a:t>LIDAR System</a:t>
            </a:r>
            <a:endParaRPr/>
          </a:p>
        </p:txBody>
      </p:sp>
      <p:sp>
        <p:nvSpPr>
          <p:cNvPr id="139" name="Google Shape;139;p14"/>
          <p:cNvSpPr/>
          <p:nvPr/>
        </p:nvSpPr>
        <p:spPr>
          <a:xfrm>
            <a:off x="12645975" y="20916899"/>
            <a:ext cx="7074000" cy="1084800"/>
          </a:xfrm>
          <a:prstGeom prst="rect">
            <a:avLst/>
          </a:prstGeom>
          <a:noFill/>
          <a:ln>
            <a:noFill/>
          </a:ln>
        </p:spPr>
        <p:txBody>
          <a:bodyPr anchorCtr="0" anchor="t" bIns="162325" lIns="324650" spcFirstLastPara="1" rIns="324650" wrap="square" tIns="162325">
            <a:noAutofit/>
          </a:bodyPr>
          <a:lstStyle/>
          <a:p>
            <a:pPr indent="0" lvl="0" marL="0" marR="0" rtl="0" algn="ctr">
              <a:spcBef>
                <a:spcPts val="0"/>
              </a:spcBef>
              <a:spcAft>
                <a:spcPts val="0"/>
              </a:spcAft>
              <a:buNone/>
            </a:pPr>
            <a:r>
              <a:rPr b="1" lang="en-US" sz="6000">
                <a:solidFill>
                  <a:srgbClr val="881C1C"/>
                </a:solidFill>
              </a:rPr>
              <a:t>Cost</a:t>
            </a:r>
            <a:endParaRPr/>
          </a:p>
        </p:txBody>
      </p:sp>
      <p:pic>
        <p:nvPicPr>
          <p:cNvPr id="140" name="Google Shape;140;p14"/>
          <p:cNvPicPr preferRelativeResize="0"/>
          <p:nvPr/>
        </p:nvPicPr>
        <p:blipFill>
          <a:blip r:embed="rId3">
            <a:alphaModFix/>
          </a:blip>
          <a:stretch>
            <a:fillRect/>
          </a:stretch>
        </p:blipFill>
        <p:spPr>
          <a:xfrm>
            <a:off x="687087" y="2146362"/>
            <a:ext cx="4625974" cy="3469503"/>
          </a:xfrm>
          <a:prstGeom prst="rect">
            <a:avLst/>
          </a:prstGeom>
          <a:noFill/>
          <a:ln>
            <a:noFill/>
          </a:ln>
        </p:spPr>
      </p:pic>
      <p:pic>
        <p:nvPicPr>
          <p:cNvPr id="141" name="Google Shape;141;p14"/>
          <p:cNvPicPr preferRelativeResize="0"/>
          <p:nvPr/>
        </p:nvPicPr>
        <p:blipFill rotWithShape="1">
          <a:blip r:embed="rId4">
            <a:alphaModFix/>
          </a:blip>
          <a:srcRect b="0" l="10627" r="5760" t="0"/>
          <a:stretch/>
        </p:blipFill>
        <p:spPr>
          <a:xfrm>
            <a:off x="5313037" y="2146363"/>
            <a:ext cx="4942526" cy="3469500"/>
          </a:xfrm>
          <a:prstGeom prst="rect">
            <a:avLst/>
          </a:prstGeom>
          <a:noFill/>
          <a:ln>
            <a:noFill/>
          </a:ln>
        </p:spPr>
      </p:pic>
      <p:pic>
        <p:nvPicPr>
          <p:cNvPr id="142" name="Google Shape;142;p14"/>
          <p:cNvPicPr preferRelativeResize="0"/>
          <p:nvPr/>
        </p:nvPicPr>
        <p:blipFill rotWithShape="1">
          <a:blip r:embed="rId5">
            <a:alphaModFix/>
          </a:blip>
          <a:srcRect b="10159" l="10557" r="11469" t="11205"/>
          <a:stretch/>
        </p:blipFill>
        <p:spPr>
          <a:xfrm>
            <a:off x="1743325" y="6085287"/>
            <a:ext cx="7486149" cy="5105401"/>
          </a:xfrm>
          <a:prstGeom prst="rect">
            <a:avLst/>
          </a:prstGeom>
          <a:noFill/>
          <a:ln>
            <a:noFill/>
          </a:ln>
        </p:spPr>
      </p:pic>
      <p:sp>
        <p:nvSpPr>
          <p:cNvPr id="143" name="Google Shape;143;p14"/>
          <p:cNvSpPr txBox="1"/>
          <p:nvPr/>
        </p:nvSpPr>
        <p:spPr>
          <a:xfrm>
            <a:off x="1129250" y="5615875"/>
            <a:ext cx="3741600" cy="48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latin typeface="Times New Roman"/>
                <a:ea typeface="Times New Roman"/>
                <a:cs typeface="Times New Roman"/>
                <a:sym typeface="Times New Roman"/>
              </a:rPr>
              <a:t>Original Room (Lewis Classroom)</a:t>
            </a:r>
            <a:endParaRPr b="1" sz="1800">
              <a:latin typeface="Times New Roman"/>
              <a:ea typeface="Times New Roman"/>
              <a:cs typeface="Times New Roman"/>
              <a:sym typeface="Times New Roman"/>
            </a:endParaRPr>
          </a:p>
        </p:txBody>
      </p:sp>
      <p:pic>
        <p:nvPicPr>
          <p:cNvPr id="144" name="Google Shape;144;p14"/>
          <p:cNvPicPr preferRelativeResize="0"/>
          <p:nvPr/>
        </p:nvPicPr>
        <p:blipFill>
          <a:blip r:embed="rId6">
            <a:alphaModFix/>
          </a:blip>
          <a:stretch>
            <a:fillRect/>
          </a:stretch>
        </p:blipFill>
        <p:spPr>
          <a:xfrm>
            <a:off x="597325" y="16563776"/>
            <a:ext cx="9831649" cy="7373749"/>
          </a:xfrm>
          <a:prstGeom prst="rect">
            <a:avLst/>
          </a:prstGeom>
          <a:noFill/>
          <a:ln>
            <a:noFill/>
          </a:ln>
        </p:spPr>
      </p:pic>
      <p:sp>
        <p:nvSpPr>
          <p:cNvPr id="145" name="Google Shape;145;p14"/>
          <p:cNvSpPr txBox="1"/>
          <p:nvPr/>
        </p:nvSpPr>
        <p:spPr>
          <a:xfrm>
            <a:off x="6499250" y="5615875"/>
            <a:ext cx="2570100" cy="48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latin typeface="Times New Roman"/>
                <a:ea typeface="Times New Roman"/>
                <a:cs typeface="Times New Roman"/>
                <a:sym typeface="Times New Roman"/>
              </a:rPr>
              <a:t>Generated Point Cloud</a:t>
            </a:r>
            <a:endParaRPr b="1" sz="1800">
              <a:latin typeface="Times New Roman"/>
              <a:ea typeface="Times New Roman"/>
              <a:cs typeface="Times New Roman"/>
              <a:sym typeface="Times New Roman"/>
            </a:endParaRPr>
          </a:p>
        </p:txBody>
      </p:sp>
      <p:sp>
        <p:nvSpPr>
          <p:cNvPr id="146" name="Google Shape;146;p14"/>
          <p:cNvSpPr txBox="1"/>
          <p:nvPr/>
        </p:nvSpPr>
        <p:spPr>
          <a:xfrm>
            <a:off x="4281450" y="11206112"/>
            <a:ext cx="2409900" cy="68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latin typeface="Times New Roman"/>
                <a:ea typeface="Times New Roman"/>
                <a:cs typeface="Times New Roman"/>
                <a:sym typeface="Times New Roman"/>
              </a:rPr>
              <a:t>Generated Mesh (top-down view) </a:t>
            </a:r>
            <a:endParaRPr b="1" sz="1800">
              <a:latin typeface="Times New Roman"/>
              <a:ea typeface="Times New Roman"/>
              <a:cs typeface="Times New Roman"/>
              <a:sym typeface="Times New Roman"/>
            </a:endParaRPr>
          </a:p>
        </p:txBody>
      </p:sp>
      <p:sp>
        <p:nvSpPr>
          <p:cNvPr id="147" name="Google Shape;147;p14"/>
          <p:cNvSpPr txBox="1"/>
          <p:nvPr/>
        </p:nvSpPr>
        <p:spPr>
          <a:xfrm>
            <a:off x="1118350" y="13659402"/>
            <a:ext cx="8736000" cy="2338500"/>
          </a:xfrm>
          <a:prstGeom prst="rect">
            <a:avLst/>
          </a:prstGeom>
          <a:noFill/>
          <a:ln>
            <a:noFill/>
          </a:ln>
        </p:spPr>
        <p:txBody>
          <a:bodyPr anchorCtr="0" anchor="t" bIns="91425" lIns="91425" spcFirstLastPara="1" rIns="91425" wrap="square" tIns="91425">
            <a:noAutofit/>
          </a:bodyPr>
          <a:lstStyle/>
          <a:p>
            <a:pPr indent="-419100" lvl="0" marL="457200" rtl="0" algn="just">
              <a:spcBef>
                <a:spcPts val="0"/>
              </a:spcBef>
              <a:spcAft>
                <a:spcPts val="0"/>
              </a:spcAft>
              <a:buClr>
                <a:srgbClr val="85200C"/>
              </a:buClr>
              <a:buSzPts val="3000"/>
              <a:buChar char="▪"/>
            </a:pPr>
            <a:r>
              <a:rPr lang="en-US" sz="3000"/>
              <a:t>SLAM - using sensor data to estimate the pose of the robot and the map of the environment at the same time</a:t>
            </a:r>
            <a:endParaRPr sz="3000"/>
          </a:p>
          <a:p>
            <a:pPr indent="-419100" lvl="0" marL="457200" rtl="0" algn="just">
              <a:spcBef>
                <a:spcPts val="0"/>
              </a:spcBef>
              <a:spcAft>
                <a:spcPts val="0"/>
              </a:spcAft>
              <a:buClr>
                <a:srgbClr val="85200C"/>
              </a:buClr>
              <a:buSzPts val="3000"/>
              <a:buChar char="▪"/>
            </a:pPr>
            <a:r>
              <a:rPr lang="en-US" sz="3000"/>
              <a:t>Google Cartographer’s SLAM algorithm used to generate our 2D and 3D maps</a:t>
            </a:r>
            <a:endParaRPr sz="3000"/>
          </a:p>
        </p:txBody>
      </p:sp>
      <p:sp>
        <p:nvSpPr>
          <p:cNvPr id="148" name="Google Shape;148;p14"/>
          <p:cNvSpPr txBox="1"/>
          <p:nvPr/>
        </p:nvSpPr>
        <p:spPr>
          <a:xfrm>
            <a:off x="11492850" y="8552900"/>
            <a:ext cx="4566900" cy="2164800"/>
          </a:xfrm>
          <a:prstGeom prst="rect">
            <a:avLst/>
          </a:prstGeom>
          <a:noFill/>
          <a:ln>
            <a:noFill/>
          </a:ln>
        </p:spPr>
        <p:txBody>
          <a:bodyPr anchorCtr="0" anchor="t" bIns="91425" lIns="91425" spcFirstLastPara="1" rIns="91425" wrap="square" tIns="91425">
            <a:noAutofit/>
          </a:bodyPr>
          <a:lstStyle/>
          <a:p>
            <a:pPr indent="-419100" lvl="0" marL="457200" rtl="0" algn="just">
              <a:spcBef>
                <a:spcPts val="0"/>
              </a:spcBef>
              <a:spcAft>
                <a:spcPts val="0"/>
              </a:spcAft>
              <a:buClr>
                <a:srgbClr val="85200C"/>
              </a:buClr>
              <a:buSzPts val="3000"/>
              <a:buChar char="▪"/>
            </a:pPr>
            <a:r>
              <a:rPr lang="en-US" sz="3000"/>
              <a:t>11 inches in diameter</a:t>
            </a:r>
            <a:endParaRPr sz="3000"/>
          </a:p>
          <a:p>
            <a:pPr indent="-419100" lvl="0" marL="457200" rtl="0" algn="just">
              <a:spcBef>
                <a:spcPts val="0"/>
              </a:spcBef>
              <a:spcAft>
                <a:spcPts val="0"/>
              </a:spcAft>
              <a:buClr>
                <a:srgbClr val="85200C"/>
              </a:buClr>
              <a:buSzPts val="3000"/>
              <a:buChar char="▪"/>
            </a:pPr>
            <a:r>
              <a:rPr lang="en-US" sz="3000"/>
              <a:t>2.75 inches in height</a:t>
            </a:r>
            <a:endParaRPr sz="3000"/>
          </a:p>
          <a:p>
            <a:pPr indent="-419100" lvl="0" marL="457200" rtl="0" algn="just">
              <a:spcBef>
                <a:spcPts val="0"/>
              </a:spcBef>
              <a:spcAft>
                <a:spcPts val="0"/>
              </a:spcAft>
              <a:buClr>
                <a:srgbClr val="85200C"/>
              </a:buClr>
              <a:buSzPts val="3000"/>
              <a:buChar char="▪"/>
            </a:pPr>
            <a:r>
              <a:rPr lang="en-US" sz="3000"/>
              <a:t>L-shaped cutouts to house Roomba motors</a:t>
            </a:r>
            <a:endParaRPr sz="3000"/>
          </a:p>
        </p:txBody>
      </p:sp>
      <p:sp>
        <p:nvSpPr>
          <p:cNvPr id="149" name="Google Shape;149;p14"/>
          <p:cNvSpPr txBox="1"/>
          <p:nvPr/>
        </p:nvSpPr>
        <p:spPr>
          <a:xfrm>
            <a:off x="15866850" y="8552888"/>
            <a:ext cx="4942500" cy="2381700"/>
          </a:xfrm>
          <a:prstGeom prst="rect">
            <a:avLst/>
          </a:prstGeom>
          <a:noFill/>
          <a:ln>
            <a:noFill/>
          </a:ln>
        </p:spPr>
        <p:txBody>
          <a:bodyPr anchorCtr="0" anchor="t" bIns="91425" lIns="91425" spcFirstLastPara="1" rIns="91425" wrap="square" tIns="91425">
            <a:noAutofit/>
          </a:bodyPr>
          <a:lstStyle/>
          <a:p>
            <a:pPr indent="-419100" lvl="0" marL="457200" rtl="0" algn="just">
              <a:spcBef>
                <a:spcPts val="0"/>
              </a:spcBef>
              <a:spcAft>
                <a:spcPts val="0"/>
              </a:spcAft>
              <a:buClr>
                <a:srgbClr val="85200C"/>
              </a:buClr>
              <a:buSzPts val="3000"/>
              <a:buChar char="▪"/>
            </a:pPr>
            <a:r>
              <a:rPr lang="en-US" sz="3000">
                <a:solidFill>
                  <a:schemeClr val="dk1"/>
                </a:solidFill>
              </a:rPr>
              <a:t>Rectangular cutouts to house circuitry, batteries and wiring.</a:t>
            </a:r>
            <a:endParaRPr sz="3000">
              <a:solidFill>
                <a:schemeClr val="dk1"/>
              </a:solidFill>
            </a:endParaRPr>
          </a:p>
          <a:p>
            <a:pPr indent="-419100" lvl="0" marL="457200" rtl="0" algn="just">
              <a:spcBef>
                <a:spcPts val="0"/>
              </a:spcBef>
              <a:spcAft>
                <a:spcPts val="0"/>
              </a:spcAft>
              <a:buClr>
                <a:srgbClr val="85200C"/>
              </a:buClr>
              <a:buSzPts val="3000"/>
              <a:buChar char="▪"/>
            </a:pPr>
            <a:r>
              <a:rPr lang="en-US" sz="3000"/>
              <a:t>Lid included for mounting</a:t>
            </a:r>
            <a:endParaRPr sz="3000"/>
          </a:p>
        </p:txBody>
      </p:sp>
      <p:pic>
        <p:nvPicPr>
          <p:cNvPr id="150" name="Google Shape;150;p14"/>
          <p:cNvPicPr preferRelativeResize="0"/>
          <p:nvPr/>
        </p:nvPicPr>
        <p:blipFill>
          <a:blip r:embed="rId7">
            <a:alphaModFix/>
          </a:blip>
          <a:stretch>
            <a:fillRect/>
          </a:stretch>
        </p:blipFill>
        <p:spPr>
          <a:xfrm>
            <a:off x="12439900" y="1874500"/>
            <a:ext cx="7486150" cy="6539168"/>
          </a:xfrm>
          <a:prstGeom prst="rect">
            <a:avLst/>
          </a:prstGeom>
          <a:noFill/>
          <a:ln cap="flat" cmpd="sng" w="25400">
            <a:solidFill>
              <a:schemeClr val="dk1"/>
            </a:solidFill>
            <a:prstDash val="solid"/>
            <a:round/>
            <a:headEnd len="sm" w="sm" type="none"/>
            <a:tailEnd len="sm" w="sm" type="none"/>
          </a:ln>
        </p:spPr>
      </p:pic>
      <p:graphicFrame>
        <p:nvGraphicFramePr>
          <p:cNvPr id="151" name="Google Shape;151;p14"/>
          <p:cNvGraphicFramePr/>
          <p:nvPr/>
        </p:nvGraphicFramePr>
        <p:xfrm>
          <a:off x="11433589" y="22601450"/>
          <a:ext cx="3000000" cy="3000000"/>
        </p:xfrm>
        <a:graphic>
          <a:graphicData uri="http://schemas.openxmlformats.org/drawingml/2006/table">
            <a:tbl>
              <a:tblPr bandRow="1" firstRow="1">
                <a:gradFill>
                  <a:gsLst>
                    <a:gs pos="0">
                      <a:srgbClr val="8DFFD8"/>
                    </a:gs>
                    <a:gs pos="35000">
                      <a:srgbClr val="B0FFE2"/>
                    </a:gs>
                    <a:gs pos="100000">
                      <a:srgbClr val="DFFFF4"/>
                    </a:gs>
                  </a:gsLst>
                  <a:lin ang="16200038" scaled="0"/>
                </a:gradFill>
                <a:tableStyleId>{0046BA49-0F90-4217-926E-EE6FCA7CDD8C}</a:tableStyleId>
              </a:tblPr>
              <a:tblGrid>
                <a:gridCol w="3083525"/>
                <a:gridCol w="1713025"/>
              </a:tblGrid>
              <a:tr h="788600">
                <a:tc>
                  <a:txBody>
                    <a:bodyPr>
                      <a:noAutofit/>
                    </a:bodyPr>
                    <a:lstStyle/>
                    <a:p>
                      <a:pPr indent="0" lvl="0" marL="0" marR="0" rtl="0" algn="l">
                        <a:spcBef>
                          <a:spcPts val="0"/>
                        </a:spcBef>
                        <a:spcAft>
                          <a:spcPts val="0"/>
                        </a:spcAft>
                        <a:buNone/>
                      </a:pPr>
                      <a:r>
                        <a:rPr lang="en-US" sz="3000" u="none" cap="none" strike="noStrike">
                          <a:solidFill>
                            <a:srgbClr val="000000"/>
                          </a:solidFill>
                        </a:rPr>
                        <a:t>Part</a:t>
                      </a:r>
                      <a:endParaRPr sz="3000">
                        <a:solidFill>
                          <a:srgbClr val="000000"/>
                        </a:solidFill>
                      </a:endParaRPr>
                    </a:p>
                  </a:txBody>
                  <a:tcPr marT="45725" marB="45725" marR="91450" marL="91450"/>
                </a:tc>
                <a:tc>
                  <a:txBody>
                    <a:bodyPr>
                      <a:noAutofit/>
                    </a:bodyPr>
                    <a:lstStyle/>
                    <a:p>
                      <a:pPr indent="0" lvl="0" marL="0" marR="0" rtl="0" algn="l">
                        <a:spcBef>
                          <a:spcPts val="0"/>
                        </a:spcBef>
                        <a:spcAft>
                          <a:spcPts val="0"/>
                        </a:spcAft>
                        <a:buNone/>
                      </a:pPr>
                      <a:r>
                        <a:rPr lang="en-US" sz="3000">
                          <a:solidFill>
                            <a:srgbClr val="000000"/>
                          </a:solidFill>
                        </a:rPr>
                        <a:t>Price ($)</a:t>
                      </a:r>
                      <a:endParaRPr sz="3000">
                        <a:solidFill>
                          <a:srgbClr val="000000"/>
                        </a:solidFill>
                      </a:endParaRPr>
                    </a:p>
                  </a:txBody>
                  <a:tcPr marT="45725" marB="45725" marR="91450" marL="91450"/>
                </a:tc>
              </a:tr>
              <a:tr h="609600">
                <a:tc>
                  <a:txBody>
                    <a:bodyPr>
                      <a:noAutofit/>
                    </a:bodyPr>
                    <a:lstStyle/>
                    <a:p>
                      <a:pPr indent="0" lvl="0" marL="0" marR="0" rtl="0" algn="l">
                        <a:spcBef>
                          <a:spcPts val="0"/>
                        </a:spcBef>
                        <a:spcAft>
                          <a:spcPts val="0"/>
                        </a:spcAft>
                        <a:buNone/>
                      </a:pPr>
                      <a:r>
                        <a:rPr lang="en-US" sz="2400">
                          <a:latin typeface="Arial"/>
                          <a:ea typeface="Arial"/>
                          <a:cs typeface="Arial"/>
                          <a:sym typeface="Arial"/>
                        </a:rPr>
                        <a:t>RPLidar A2</a:t>
                      </a:r>
                      <a:endParaRPr sz="2400">
                        <a:latin typeface="Arial"/>
                        <a:ea typeface="Arial"/>
                        <a:cs typeface="Arial"/>
                        <a:sym typeface="Arial"/>
                      </a:endParaRPr>
                    </a:p>
                  </a:txBody>
                  <a:tcPr marT="45725" marB="45725" marR="91450" marL="91450"/>
                </a:tc>
                <a:tc>
                  <a:txBody>
                    <a:bodyPr>
                      <a:noAutofit/>
                    </a:bodyPr>
                    <a:lstStyle/>
                    <a:p>
                      <a:pPr indent="0" lvl="0" marL="0" marR="0" rtl="0" algn="l">
                        <a:spcBef>
                          <a:spcPts val="0"/>
                        </a:spcBef>
                        <a:spcAft>
                          <a:spcPts val="0"/>
                        </a:spcAft>
                        <a:buNone/>
                      </a:pPr>
                      <a:r>
                        <a:rPr lang="en-US" sz="2400">
                          <a:latin typeface="Arial"/>
                          <a:ea typeface="Arial"/>
                          <a:cs typeface="Arial"/>
                          <a:sym typeface="Arial"/>
                        </a:rPr>
                        <a:t>319.95</a:t>
                      </a:r>
                      <a:endParaRPr sz="2400">
                        <a:latin typeface="Arial"/>
                        <a:ea typeface="Arial"/>
                        <a:cs typeface="Arial"/>
                        <a:sym typeface="Arial"/>
                      </a:endParaRPr>
                    </a:p>
                  </a:txBody>
                  <a:tcPr marT="45725" marB="45725" marR="91450" marL="91450"/>
                </a:tc>
              </a:tr>
              <a:tr h="609600">
                <a:tc>
                  <a:txBody>
                    <a:bodyPr>
                      <a:noAutofit/>
                    </a:bodyPr>
                    <a:lstStyle/>
                    <a:p>
                      <a:pPr indent="0" lvl="0" marL="0" marR="0" rtl="0" algn="l">
                        <a:spcBef>
                          <a:spcPts val="0"/>
                        </a:spcBef>
                        <a:spcAft>
                          <a:spcPts val="0"/>
                        </a:spcAft>
                        <a:buNone/>
                      </a:pPr>
                      <a:r>
                        <a:rPr lang="en-US" sz="2400">
                          <a:latin typeface="Arial"/>
                          <a:ea typeface="Arial"/>
                          <a:cs typeface="Arial"/>
                          <a:sym typeface="Arial"/>
                        </a:rPr>
                        <a:t>IMU</a:t>
                      </a:r>
                      <a:endParaRPr sz="2400">
                        <a:latin typeface="Arial"/>
                        <a:ea typeface="Arial"/>
                        <a:cs typeface="Arial"/>
                        <a:sym typeface="Arial"/>
                      </a:endParaRPr>
                    </a:p>
                  </a:txBody>
                  <a:tcPr marT="45725" marB="45725" marR="91450" marL="91450"/>
                </a:tc>
                <a:tc>
                  <a:txBody>
                    <a:bodyPr>
                      <a:noAutofit/>
                    </a:bodyPr>
                    <a:lstStyle/>
                    <a:p>
                      <a:pPr indent="0" lvl="0" marL="0" marR="0" rtl="0" algn="l">
                        <a:spcBef>
                          <a:spcPts val="0"/>
                        </a:spcBef>
                        <a:spcAft>
                          <a:spcPts val="0"/>
                        </a:spcAft>
                        <a:buNone/>
                      </a:pPr>
                      <a:r>
                        <a:rPr lang="en-US" sz="2400">
                          <a:latin typeface="Arial"/>
                          <a:ea typeface="Arial"/>
                          <a:cs typeface="Arial"/>
                          <a:sym typeface="Arial"/>
                        </a:rPr>
                        <a:t>34.95</a:t>
                      </a:r>
                      <a:endParaRPr sz="2400">
                        <a:latin typeface="Arial"/>
                        <a:ea typeface="Arial"/>
                        <a:cs typeface="Arial"/>
                        <a:sym typeface="Arial"/>
                      </a:endParaRPr>
                    </a:p>
                  </a:txBody>
                  <a:tcPr marT="45725" marB="45725" marR="91450" marL="91450"/>
                </a:tc>
              </a:tr>
              <a:tr h="609600">
                <a:tc>
                  <a:txBody>
                    <a:bodyPr>
                      <a:noAutofit/>
                    </a:bodyPr>
                    <a:lstStyle/>
                    <a:p>
                      <a:pPr indent="0" lvl="0" marL="0" marR="0" rtl="0" algn="l">
                        <a:spcBef>
                          <a:spcPts val="0"/>
                        </a:spcBef>
                        <a:spcAft>
                          <a:spcPts val="0"/>
                        </a:spcAft>
                        <a:buNone/>
                      </a:pPr>
                      <a:r>
                        <a:rPr lang="en-US" sz="2400">
                          <a:latin typeface="Arial"/>
                          <a:ea typeface="Arial"/>
                          <a:cs typeface="Arial"/>
                          <a:sym typeface="Arial"/>
                        </a:rPr>
                        <a:t>Chassis</a:t>
                      </a:r>
                      <a:endParaRPr sz="2400">
                        <a:latin typeface="Arial"/>
                        <a:ea typeface="Arial"/>
                        <a:cs typeface="Arial"/>
                        <a:sym typeface="Arial"/>
                      </a:endParaRPr>
                    </a:p>
                  </a:txBody>
                  <a:tcPr marT="45725" marB="45725" marR="91450" marL="91450"/>
                </a:tc>
                <a:tc>
                  <a:txBody>
                    <a:bodyPr>
                      <a:noAutofit/>
                    </a:bodyPr>
                    <a:lstStyle/>
                    <a:p>
                      <a:pPr indent="0" lvl="0" marL="0" marR="0" rtl="0" algn="l">
                        <a:spcBef>
                          <a:spcPts val="0"/>
                        </a:spcBef>
                        <a:spcAft>
                          <a:spcPts val="0"/>
                        </a:spcAft>
                        <a:buNone/>
                      </a:pPr>
                      <a:r>
                        <a:rPr lang="en-US" sz="2400">
                          <a:latin typeface="Arial"/>
                          <a:ea typeface="Arial"/>
                          <a:cs typeface="Arial"/>
                          <a:sym typeface="Arial"/>
                        </a:rPr>
                        <a:t>26.50</a:t>
                      </a:r>
                      <a:endParaRPr sz="2400">
                        <a:latin typeface="Arial"/>
                        <a:ea typeface="Arial"/>
                        <a:cs typeface="Arial"/>
                        <a:sym typeface="Arial"/>
                      </a:endParaRPr>
                    </a:p>
                  </a:txBody>
                  <a:tcPr marT="45725" marB="45725" marR="91450" marL="91450"/>
                </a:tc>
              </a:tr>
              <a:tr h="609600">
                <a:tc>
                  <a:txBody>
                    <a:bodyPr>
                      <a:noAutofit/>
                    </a:bodyPr>
                    <a:lstStyle/>
                    <a:p>
                      <a:pPr indent="0" lvl="0" marL="0" marR="0" rtl="0" algn="l">
                        <a:spcBef>
                          <a:spcPts val="0"/>
                        </a:spcBef>
                        <a:spcAft>
                          <a:spcPts val="0"/>
                        </a:spcAft>
                        <a:buNone/>
                      </a:pPr>
                      <a:r>
                        <a:rPr lang="en-US" sz="2400">
                          <a:latin typeface="Arial"/>
                          <a:ea typeface="Arial"/>
                          <a:cs typeface="Arial"/>
                          <a:sym typeface="Arial"/>
                        </a:rPr>
                        <a:t>Servos controller</a:t>
                      </a:r>
                      <a:endParaRPr sz="2400">
                        <a:latin typeface="Arial"/>
                        <a:ea typeface="Arial"/>
                        <a:cs typeface="Arial"/>
                        <a:sym typeface="Arial"/>
                      </a:endParaRPr>
                    </a:p>
                  </a:txBody>
                  <a:tcPr marT="45725" marB="45725" marR="91450" marL="91450"/>
                </a:tc>
                <a:tc>
                  <a:txBody>
                    <a:bodyPr>
                      <a:noAutofit/>
                    </a:bodyPr>
                    <a:lstStyle/>
                    <a:p>
                      <a:pPr indent="0" lvl="0" marL="0" rtl="0" algn="l">
                        <a:spcBef>
                          <a:spcPts val="0"/>
                        </a:spcBef>
                        <a:spcAft>
                          <a:spcPts val="0"/>
                        </a:spcAft>
                        <a:buClr>
                          <a:schemeClr val="dk1"/>
                        </a:buClr>
                        <a:buFont typeface="Arial"/>
                        <a:buNone/>
                      </a:pPr>
                      <a:r>
                        <a:rPr lang="en-US" sz="2400">
                          <a:latin typeface="Arial"/>
                          <a:ea typeface="Arial"/>
                          <a:cs typeface="Arial"/>
                          <a:sym typeface="Arial"/>
                        </a:rPr>
                        <a:t>19.95</a:t>
                      </a:r>
                      <a:endParaRPr sz="2400">
                        <a:latin typeface="Arial"/>
                        <a:ea typeface="Arial"/>
                        <a:cs typeface="Arial"/>
                        <a:sym typeface="Arial"/>
                      </a:endParaRPr>
                    </a:p>
                  </a:txBody>
                  <a:tcPr marT="45725" marB="45725" marR="91450" marL="91450"/>
                </a:tc>
              </a:tr>
              <a:tr h="609600">
                <a:tc>
                  <a:txBody>
                    <a:bodyPr>
                      <a:noAutofit/>
                    </a:bodyPr>
                    <a:lstStyle/>
                    <a:p>
                      <a:pPr indent="0" lvl="0" marL="0" marR="0" rtl="0" algn="l">
                        <a:spcBef>
                          <a:spcPts val="0"/>
                        </a:spcBef>
                        <a:spcAft>
                          <a:spcPts val="0"/>
                        </a:spcAft>
                        <a:buNone/>
                      </a:pPr>
                      <a:r>
                        <a:rPr lang="en-US" sz="2400">
                          <a:latin typeface="Arial"/>
                          <a:ea typeface="Arial"/>
                          <a:cs typeface="Arial"/>
                          <a:sym typeface="Arial"/>
                        </a:rPr>
                        <a:t>NodeMCU</a:t>
                      </a:r>
                      <a:endParaRPr sz="2400">
                        <a:latin typeface="Arial"/>
                        <a:ea typeface="Arial"/>
                        <a:cs typeface="Arial"/>
                        <a:sym typeface="Arial"/>
                      </a:endParaRPr>
                    </a:p>
                  </a:txBody>
                  <a:tcPr marT="45725" marB="45725" marR="91450" marL="91450"/>
                </a:tc>
                <a:tc>
                  <a:txBody>
                    <a:bodyPr>
                      <a:noAutofit/>
                    </a:bodyPr>
                    <a:lstStyle/>
                    <a:p>
                      <a:pPr indent="0" lvl="0" marL="0" rtl="0" algn="l">
                        <a:spcBef>
                          <a:spcPts val="0"/>
                        </a:spcBef>
                        <a:spcAft>
                          <a:spcPts val="0"/>
                        </a:spcAft>
                        <a:buNone/>
                      </a:pPr>
                      <a:r>
                        <a:rPr lang="en-US" sz="2400">
                          <a:latin typeface="Arial"/>
                          <a:ea typeface="Arial"/>
                          <a:cs typeface="Arial"/>
                          <a:sym typeface="Arial"/>
                        </a:rPr>
                        <a:t>8.39</a:t>
                      </a:r>
                      <a:endParaRPr sz="2400">
                        <a:latin typeface="Arial"/>
                        <a:ea typeface="Arial"/>
                        <a:cs typeface="Arial"/>
                        <a:sym typeface="Arial"/>
                      </a:endParaRPr>
                    </a:p>
                  </a:txBody>
                  <a:tcPr marT="45725" marB="45725" marR="91450" marL="91450"/>
                </a:tc>
              </a:tr>
              <a:tr h="609600">
                <a:tc>
                  <a:txBody>
                    <a:bodyPr>
                      <a:noAutofit/>
                    </a:bodyPr>
                    <a:lstStyle/>
                    <a:p>
                      <a:pPr indent="0" lvl="0" marL="0" marR="0" rtl="0" algn="l">
                        <a:spcBef>
                          <a:spcPts val="0"/>
                        </a:spcBef>
                        <a:spcAft>
                          <a:spcPts val="0"/>
                        </a:spcAft>
                        <a:buNone/>
                      </a:pPr>
                      <a:r>
                        <a:rPr lang="en-US" sz="2400">
                          <a:latin typeface="Arial"/>
                          <a:ea typeface="Arial"/>
                          <a:cs typeface="Arial"/>
                          <a:sym typeface="Arial"/>
                        </a:rPr>
                        <a:t>PCB</a:t>
                      </a:r>
                      <a:endParaRPr sz="2400">
                        <a:latin typeface="Arial"/>
                        <a:ea typeface="Arial"/>
                        <a:cs typeface="Arial"/>
                        <a:sym typeface="Arial"/>
                      </a:endParaRPr>
                    </a:p>
                  </a:txBody>
                  <a:tcPr marT="45725" marB="45725" marR="91450" marL="91450"/>
                </a:tc>
                <a:tc>
                  <a:txBody>
                    <a:bodyPr>
                      <a:noAutofit/>
                    </a:bodyPr>
                    <a:lstStyle/>
                    <a:p>
                      <a:pPr indent="0" lvl="0" marL="0" rtl="0" algn="l">
                        <a:spcBef>
                          <a:spcPts val="0"/>
                        </a:spcBef>
                        <a:spcAft>
                          <a:spcPts val="0"/>
                        </a:spcAft>
                        <a:buNone/>
                      </a:pPr>
                      <a:r>
                        <a:rPr lang="en-US" sz="2400">
                          <a:latin typeface="Arial"/>
                          <a:ea typeface="Arial"/>
                          <a:cs typeface="Arial"/>
                          <a:sym typeface="Arial"/>
                        </a:rPr>
                        <a:t>5.51</a:t>
                      </a:r>
                      <a:endParaRPr sz="2400">
                        <a:latin typeface="Arial"/>
                        <a:ea typeface="Arial"/>
                        <a:cs typeface="Arial"/>
                        <a:sym typeface="Arial"/>
                      </a:endParaRPr>
                    </a:p>
                  </a:txBody>
                  <a:tcPr marT="45725" marB="45725" marR="91450" marL="91450"/>
                </a:tc>
              </a:tr>
              <a:tr h="609600">
                <a:tc>
                  <a:txBody>
                    <a:bodyPr>
                      <a:noAutofit/>
                    </a:bodyPr>
                    <a:lstStyle/>
                    <a:p>
                      <a:pPr indent="0" lvl="0" marL="0" marR="0" rtl="0" algn="l">
                        <a:spcBef>
                          <a:spcPts val="0"/>
                        </a:spcBef>
                        <a:spcAft>
                          <a:spcPts val="0"/>
                        </a:spcAft>
                        <a:buNone/>
                      </a:pPr>
                      <a:r>
                        <a:rPr lang="en-US" sz="2400">
                          <a:latin typeface="Arial"/>
                          <a:ea typeface="Arial"/>
                          <a:cs typeface="Arial"/>
                          <a:sym typeface="Arial"/>
                        </a:rPr>
                        <a:t>Raspberry Pi</a:t>
                      </a:r>
                      <a:endParaRPr sz="2400">
                        <a:latin typeface="Arial"/>
                        <a:ea typeface="Arial"/>
                        <a:cs typeface="Arial"/>
                        <a:sym typeface="Arial"/>
                      </a:endParaRPr>
                    </a:p>
                  </a:txBody>
                  <a:tcPr marT="45725" marB="45725" marR="91450" marL="91450"/>
                </a:tc>
                <a:tc>
                  <a:txBody>
                    <a:bodyPr>
                      <a:noAutofit/>
                    </a:bodyPr>
                    <a:lstStyle/>
                    <a:p>
                      <a:pPr indent="0" lvl="0" marL="0" rtl="0" algn="l">
                        <a:spcBef>
                          <a:spcPts val="0"/>
                        </a:spcBef>
                        <a:spcAft>
                          <a:spcPts val="0"/>
                        </a:spcAft>
                        <a:buNone/>
                      </a:pPr>
                      <a:r>
                        <a:rPr lang="en-US" sz="2400">
                          <a:latin typeface="Arial"/>
                          <a:ea typeface="Arial"/>
                          <a:cs typeface="Arial"/>
                          <a:sym typeface="Arial"/>
                        </a:rPr>
                        <a:t>38.10</a:t>
                      </a:r>
                      <a:endParaRPr sz="2400">
                        <a:latin typeface="Arial"/>
                        <a:ea typeface="Arial"/>
                        <a:cs typeface="Arial"/>
                        <a:sym typeface="Arial"/>
                      </a:endParaRPr>
                    </a:p>
                  </a:txBody>
                  <a:tcPr marT="45725" marB="45725" marR="91450" marL="91450"/>
                </a:tc>
              </a:tr>
              <a:tr h="609600">
                <a:tc>
                  <a:txBody>
                    <a:bodyPr>
                      <a:noAutofit/>
                    </a:bodyPr>
                    <a:lstStyle/>
                    <a:p>
                      <a:pPr indent="0" lvl="0" marL="0" marR="0" rtl="0" algn="l">
                        <a:spcBef>
                          <a:spcPts val="0"/>
                        </a:spcBef>
                        <a:spcAft>
                          <a:spcPts val="0"/>
                        </a:spcAft>
                        <a:buNone/>
                      </a:pPr>
                      <a:r>
                        <a:rPr lang="en-US" sz="2400">
                          <a:latin typeface="Arial"/>
                          <a:ea typeface="Arial"/>
                          <a:cs typeface="Arial"/>
                          <a:sym typeface="Arial"/>
                        </a:rPr>
                        <a:t>MicroSD</a:t>
                      </a:r>
                      <a:endParaRPr sz="2400">
                        <a:latin typeface="Arial"/>
                        <a:ea typeface="Arial"/>
                        <a:cs typeface="Arial"/>
                        <a:sym typeface="Arial"/>
                      </a:endParaRPr>
                    </a:p>
                  </a:txBody>
                  <a:tcPr marT="45725" marB="45725" marR="91450" marL="91450"/>
                </a:tc>
                <a:tc>
                  <a:txBody>
                    <a:bodyPr>
                      <a:noAutofit/>
                    </a:bodyPr>
                    <a:lstStyle/>
                    <a:p>
                      <a:pPr indent="0" lvl="0" marL="0" rtl="0" algn="l">
                        <a:spcBef>
                          <a:spcPts val="0"/>
                        </a:spcBef>
                        <a:spcAft>
                          <a:spcPts val="0"/>
                        </a:spcAft>
                        <a:buNone/>
                      </a:pPr>
                      <a:r>
                        <a:rPr lang="en-US" sz="2400">
                          <a:latin typeface="Arial"/>
                          <a:ea typeface="Arial"/>
                          <a:cs typeface="Arial"/>
                          <a:sym typeface="Arial"/>
                        </a:rPr>
                        <a:t>11.99</a:t>
                      </a:r>
                      <a:endParaRPr sz="2400">
                        <a:latin typeface="Arial"/>
                        <a:ea typeface="Arial"/>
                        <a:cs typeface="Arial"/>
                        <a:sym typeface="Arial"/>
                      </a:endParaRPr>
                    </a:p>
                  </a:txBody>
                  <a:tcPr marT="45725" marB="45725" marR="91450" marL="91450"/>
                </a:tc>
              </a:tr>
              <a:tr h="609600">
                <a:tc>
                  <a:txBody>
                    <a:bodyPr>
                      <a:noAutofit/>
                    </a:bodyPr>
                    <a:lstStyle/>
                    <a:p>
                      <a:pPr indent="0" lvl="0" marL="0" marR="0" rtl="0" algn="l">
                        <a:spcBef>
                          <a:spcPts val="0"/>
                        </a:spcBef>
                        <a:spcAft>
                          <a:spcPts val="0"/>
                        </a:spcAft>
                        <a:buNone/>
                      </a:pPr>
                      <a:r>
                        <a:rPr lang="en-US" sz="2400">
                          <a:latin typeface="Arial"/>
                          <a:ea typeface="Arial"/>
                          <a:cs typeface="Arial"/>
                          <a:sym typeface="Arial"/>
                        </a:rPr>
                        <a:t>Connector/wires/pins</a:t>
                      </a:r>
                      <a:endParaRPr sz="2400">
                        <a:latin typeface="Arial"/>
                        <a:ea typeface="Arial"/>
                        <a:cs typeface="Arial"/>
                        <a:sym typeface="Arial"/>
                      </a:endParaRPr>
                    </a:p>
                  </a:txBody>
                  <a:tcPr marT="45725" marB="45725" marR="91450" marL="91450"/>
                </a:tc>
                <a:tc>
                  <a:txBody>
                    <a:bodyPr>
                      <a:noAutofit/>
                    </a:bodyPr>
                    <a:lstStyle/>
                    <a:p>
                      <a:pPr indent="0" lvl="0" marL="0" rtl="0" algn="l">
                        <a:spcBef>
                          <a:spcPts val="0"/>
                        </a:spcBef>
                        <a:spcAft>
                          <a:spcPts val="0"/>
                        </a:spcAft>
                        <a:buNone/>
                      </a:pPr>
                      <a:r>
                        <a:rPr lang="en-US" sz="2400">
                          <a:latin typeface="Arial"/>
                          <a:ea typeface="Arial"/>
                          <a:cs typeface="Arial"/>
                          <a:sym typeface="Arial"/>
                        </a:rPr>
                        <a:t>5.59</a:t>
                      </a:r>
                      <a:endParaRPr sz="2400">
                        <a:latin typeface="Arial"/>
                        <a:ea typeface="Arial"/>
                        <a:cs typeface="Arial"/>
                        <a:sym typeface="Arial"/>
                      </a:endParaRPr>
                    </a:p>
                  </a:txBody>
                  <a:tcPr marT="45725" marB="45725" marR="91450" marL="91450"/>
                </a:tc>
              </a:tr>
              <a:tr h="609600">
                <a:tc>
                  <a:txBody>
                    <a:bodyPr>
                      <a:noAutofit/>
                    </a:bodyPr>
                    <a:lstStyle/>
                    <a:p>
                      <a:pPr indent="0" lvl="0" marL="0" marR="0" rtl="0" algn="l">
                        <a:spcBef>
                          <a:spcPts val="0"/>
                        </a:spcBef>
                        <a:spcAft>
                          <a:spcPts val="0"/>
                        </a:spcAft>
                        <a:buNone/>
                      </a:pPr>
                      <a:r>
                        <a:rPr lang="en-US" sz="2400">
                          <a:latin typeface="Arial"/>
                          <a:ea typeface="Arial"/>
                          <a:cs typeface="Arial"/>
                          <a:sym typeface="Arial"/>
                        </a:rPr>
                        <a:t>Wheel motors</a:t>
                      </a:r>
                      <a:endParaRPr sz="2400">
                        <a:latin typeface="Arial"/>
                        <a:ea typeface="Arial"/>
                        <a:cs typeface="Arial"/>
                        <a:sym typeface="Arial"/>
                      </a:endParaRPr>
                    </a:p>
                  </a:txBody>
                  <a:tcPr marT="45725" marB="45725" marR="91450" marL="91450"/>
                </a:tc>
                <a:tc>
                  <a:txBody>
                    <a:bodyPr>
                      <a:noAutofit/>
                    </a:bodyPr>
                    <a:lstStyle/>
                    <a:p>
                      <a:pPr indent="0" lvl="0" marL="0" rtl="0" algn="l">
                        <a:spcBef>
                          <a:spcPts val="0"/>
                        </a:spcBef>
                        <a:spcAft>
                          <a:spcPts val="0"/>
                        </a:spcAft>
                        <a:buNone/>
                      </a:pPr>
                      <a:r>
                        <a:rPr lang="en-US" sz="2400">
                          <a:latin typeface="Arial"/>
                          <a:ea typeface="Arial"/>
                          <a:cs typeface="Arial"/>
                          <a:sym typeface="Arial"/>
                        </a:rPr>
                        <a:t>0 (M5)</a:t>
                      </a:r>
                      <a:endParaRPr sz="2400">
                        <a:latin typeface="Arial"/>
                        <a:ea typeface="Arial"/>
                        <a:cs typeface="Arial"/>
                        <a:sym typeface="Arial"/>
                      </a:endParaRPr>
                    </a:p>
                  </a:txBody>
                  <a:tcPr marT="45725" marB="45725" marR="91450" marL="91450"/>
                </a:tc>
              </a:tr>
              <a:tr h="609600">
                <a:tc>
                  <a:txBody>
                    <a:bodyPr>
                      <a:noAutofit/>
                    </a:bodyPr>
                    <a:lstStyle/>
                    <a:p>
                      <a:pPr indent="0" lvl="0" marL="0" marR="0" rtl="0" algn="l">
                        <a:spcBef>
                          <a:spcPts val="0"/>
                        </a:spcBef>
                        <a:spcAft>
                          <a:spcPts val="0"/>
                        </a:spcAft>
                        <a:buNone/>
                      </a:pPr>
                      <a:r>
                        <a:rPr lang="en-US" sz="2400">
                          <a:latin typeface="Arial"/>
                          <a:ea typeface="Arial"/>
                          <a:cs typeface="Arial"/>
                          <a:sym typeface="Arial"/>
                        </a:rPr>
                        <a:t>Servos</a:t>
                      </a:r>
                      <a:endParaRPr sz="2400">
                        <a:latin typeface="Arial"/>
                        <a:ea typeface="Arial"/>
                        <a:cs typeface="Arial"/>
                        <a:sym typeface="Arial"/>
                      </a:endParaRPr>
                    </a:p>
                  </a:txBody>
                  <a:tcPr marT="45725" marB="45725" marR="91450" marL="91450"/>
                </a:tc>
                <a:tc>
                  <a:txBody>
                    <a:bodyPr>
                      <a:noAutofit/>
                    </a:bodyPr>
                    <a:lstStyle/>
                    <a:p>
                      <a:pPr indent="0" lvl="0" marL="0" rtl="0" algn="l">
                        <a:spcBef>
                          <a:spcPts val="0"/>
                        </a:spcBef>
                        <a:spcAft>
                          <a:spcPts val="0"/>
                        </a:spcAft>
                        <a:buNone/>
                      </a:pPr>
                      <a:r>
                        <a:rPr lang="en-US" sz="2400">
                          <a:latin typeface="Arial"/>
                          <a:ea typeface="Arial"/>
                          <a:cs typeface="Arial"/>
                          <a:sym typeface="Arial"/>
                        </a:rPr>
                        <a:t>0 (M5)</a:t>
                      </a:r>
                      <a:endParaRPr sz="2400">
                        <a:latin typeface="Arial"/>
                        <a:ea typeface="Arial"/>
                        <a:cs typeface="Arial"/>
                        <a:sym typeface="Arial"/>
                      </a:endParaRPr>
                    </a:p>
                  </a:txBody>
                  <a:tcPr marT="45725" marB="45725" marR="91450" marL="91450"/>
                </a:tc>
              </a:tr>
              <a:tr h="609600">
                <a:tc>
                  <a:txBody>
                    <a:bodyPr>
                      <a:noAutofit/>
                    </a:bodyPr>
                    <a:lstStyle/>
                    <a:p>
                      <a:pPr indent="0" lvl="0" marL="0" marR="0" rtl="0" algn="l">
                        <a:spcBef>
                          <a:spcPts val="0"/>
                        </a:spcBef>
                        <a:spcAft>
                          <a:spcPts val="0"/>
                        </a:spcAft>
                        <a:buNone/>
                      </a:pPr>
                      <a:r>
                        <a:rPr lang="en-US" sz="2400">
                          <a:latin typeface="Arial"/>
                          <a:ea typeface="Arial"/>
                          <a:cs typeface="Arial"/>
                          <a:sym typeface="Arial"/>
                        </a:rPr>
                        <a:t>Batteries</a:t>
                      </a:r>
                      <a:endParaRPr sz="2400">
                        <a:latin typeface="Arial"/>
                        <a:ea typeface="Arial"/>
                        <a:cs typeface="Arial"/>
                        <a:sym typeface="Arial"/>
                      </a:endParaRPr>
                    </a:p>
                  </a:txBody>
                  <a:tcPr marT="45725" marB="45725" marR="91450" marL="91450"/>
                </a:tc>
                <a:tc>
                  <a:txBody>
                    <a:bodyPr>
                      <a:noAutofit/>
                    </a:bodyPr>
                    <a:lstStyle/>
                    <a:p>
                      <a:pPr indent="0" lvl="0" marL="0" rtl="0" algn="l">
                        <a:spcBef>
                          <a:spcPts val="0"/>
                        </a:spcBef>
                        <a:spcAft>
                          <a:spcPts val="0"/>
                        </a:spcAft>
                        <a:buNone/>
                      </a:pPr>
                      <a:r>
                        <a:rPr lang="en-US" sz="2400">
                          <a:latin typeface="Arial"/>
                          <a:ea typeface="Arial"/>
                          <a:cs typeface="Arial"/>
                          <a:sym typeface="Arial"/>
                        </a:rPr>
                        <a:t>10.80</a:t>
                      </a:r>
                      <a:endParaRPr sz="2400">
                        <a:latin typeface="Arial"/>
                        <a:ea typeface="Arial"/>
                        <a:cs typeface="Arial"/>
                        <a:sym typeface="Arial"/>
                      </a:endParaRPr>
                    </a:p>
                  </a:txBody>
                  <a:tcPr marT="45725" marB="45725" marR="91450" marL="91450"/>
                </a:tc>
              </a:tr>
              <a:tr h="609600">
                <a:tc>
                  <a:txBody>
                    <a:bodyPr>
                      <a:noAutofit/>
                    </a:bodyPr>
                    <a:lstStyle/>
                    <a:p>
                      <a:pPr indent="0" lvl="0" marL="0" marR="0" rtl="0" algn="l">
                        <a:spcBef>
                          <a:spcPts val="0"/>
                        </a:spcBef>
                        <a:spcAft>
                          <a:spcPts val="0"/>
                        </a:spcAft>
                        <a:buNone/>
                      </a:pPr>
                      <a:r>
                        <a:rPr lang="en-US" sz="2400">
                          <a:latin typeface="Arial"/>
                          <a:ea typeface="Arial"/>
                          <a:cs typeface="Arial"/>
                          <a:sym typeface="Arial"/>
                        </a:rPr>
                        <a:t>Camera (Phone)</a:t>
                      </a:r>
                      <a:endParaRPr sz="2400">
                        <a:latin typeface="Arial"/>
                        <a:ea typeface="Arial"/>
                        <a:cs typeface="Arial"/>
                        <a:sym typeface="Arial"/>
                      </a:endParaRPr>
                    </a:p>
                  </a:txBody>
                  <a:tcPr marT="45725" marB="45725" marR="91450" marL="91450"/>
                </a:tc>
                <a:tc>
                  <a:txBody>
                    <a:bodyPr>
                      <a:noAutofit/>
                    </a:bodyPr>
                    <a:lstStyle/>
                    <a:p>
                      <a:pPr indent="0" lvl="0" marL="0" rtl="0" algn="l">
                        <a:spcBef>
                          <a:spcPts val="0"/>
                        </a:spcBef>
                        <a:spcAft>
                          <a:spcPts val="0"/>
                        </a:spcAft>
                        <a:buNone/>
                      </a:pPr>
                      <a:r>
                        <a:rPr lang="en-US" sz="2400">
                          <a:latin typeface="Arial"/>
                          <a:ea typeface="Arial"/>
                          <a:cs typeface="Arial"/>
                          <a:sym typeface="Arial"/>
                        </a:rPr>
                        <a:t>0 (Owned)</a:t>
                      </a:r>
                      <a:endParaRPr sz="2400">
                        <a:latin typeface="Arial"/>
                        <a:ea typeface="Arial"/>
                        <a:cs typeface="Arial"/>
                        <a:sym typeface="Arial"/>
                      </a:endParaRPr>
                    </a:p>
                  </a:txBody>
                  <a:tcPr marT="45725" marB="45725" marR="91450" marL="91450"/>
                </a:tc>
              </a:tr>
              <a:tr h="609600">
                <a:tc>
                  <a:txBody>
                    <a:bodyPr>
                      <a:noAutofit/>
                    </a:bodyPr>
                    <a:lstStyle/>
                    <a:p>
                      <a:pPr indent="0" lvl="0" marL="0" marR="0" rtl="0" algn="l">
                        <a:spcBef>
                          <a:spcPts val="0"/>
                        </a:spcBef>
                        <a:spcAft>
                          <a:spcPts val="0"/>
                        </a:spcAft>
                        <a:buNone/>
                      </a:pPr>
                      <a:r>
                        <a:rPr lang="en-US" sz="2400">
                          <a:latin typeface="Arial"/>
                          <a:ea typeface="Arial"/>
                          <a:cs typeface="Arial"/>
                          <a:sym typeface="Arial"/>
                        </a:rPr>
                        <a:t>Total</a:t>
                      </a:r>
                      <a:endParaRPr sz="2400">
                        <a:latin typeface="Arial"/>
                        <a:ea typeface="Arial"/>
                        <a:cs typeface="Arial"/>
                        <a:sym typeface="Arial"/>
                      </a:endParaRPr>
                    </a:p>
                  </a:txBody>
                  <a:tcPr marT="45725" marB="45725" marR="91450" marL="91450"/>
                </a:tc>
                <a:tc>
                  <a:txBody>
                    <a:bodyPr>
                      <a:noAutofit/>
                    </a:bodyPr>
                    <a:lstStyle/>
                    <a:p>
                      <a:pPr indent="0" lvl="0" marL="0" marR="0" rtl="0" algn="l">
                        <a:spcBef>
                          <a:spcPts val="0"/>
                        </a:spcBef>
                        <a:spcAft>
                          <a:spcPts val="0"/>
                        </a:spcAft>
                        <a:buNone/>
                      </a:pPr>
                      <a:r>
                        <a:rPr lang="en-US" sz="2400">
                          <a:latin typeface="Arial"/>
                          <a:ea typeface="Arial"/>
                          <a:cs typeface="Arial"/>
                          <a:sym typeface="Arial"/>
                        </a:rPr>
                        <a:t>481.73</a:t>
                      </a:r>
                      <a:endParaRPr sz="2400">
                        <a:latin typeface="Arial"/>
                        <a:ea typeface="Arial"/>
                        <a:cs typeface="Arial"/>
                        <a:sym typeface="Arial"/>
                      </a:endParaRPr>
                    </a:p>
                  </a:txBody>
                  <a:tcPr marT="45725" marB="45725" marR="91450" marL="91450"/>
                </a:tc>
              </a:tr>
            </a:tbl>
          </a:graphicData>
        </a:graphic>
      </p:graphicFrame>
      <p:graphicFrame>
        <p:nvGraphicFramePr>
          <p:cNvPr id="152" name="Google Shape;152;p14"/>
          <p:cNvGraphicFramePr/>
          <p:nvPr/>
        </p:nvGraphicFramePr>
        <p:xfrm>
          <a:off x="16303651" y="22601450"/>
          <a:ext cx="3000000" cy="3000000"/>
        </p:xfrm>
        <a:graphic>
          <a:graphicData uri="http://schemas.openxmlformats.org/drawingml/2006/table">
            <a:tbl>
              <a:tblPr bandRow="1" firstRow="1">
                <a:gradFill>
                  <a:gsLst>
                    <a:gs pos="0">
                      <a:srgbClr val="8DFFD8"/>
                    </a:gs>
                    <a:gs pos="35000">
                      <a:srgbClr val="B0FFE2"/>
                    </a:gs>
                    <a:gs pos="100000">
                      <a:srgbClr val="DFFFF4"/>
                    </a:gs>
                  </a:gsLst>
                  <a:lin ang="16200038" scaled="0"/>
                </a:gradFill>
                <a:tableStyleId>{0046BA49-0F90-4217-926E-EE6FCA7CDD8C}</a:tableStyleId>
              </a:tblPr>
              <a:tblGrid>
                <a:gridCol w="3070950"/>
                <a:gridCol w="1581150"/>
              </a:tblGrid>
              <a:tr h="788600">
                <a:tc>
                  <a:txBody>
                    <a:bodyPr>
                      <a:noAutofit/>
                    </a:bodyPr>
                    <a:lstStyle/>
                    <a:p>
                      <a:pPr indent="0" lvl="0" marL="0" marR="0" rtl="0" algn="l">
                        <a:spcBef>
                          <a:spcPts val="0"/>
                        </a:spcBef>
                        <a:spcAft>
                          <a:spcPts val="0"/>
                        </a:spcAft>
                        <a:buNone/>
                      </a:pPr>
                      <a:r>
                        <a:rPr lang="en-US" sz="3000" u="none" cap="none" strike="noStrike">
                          <a:solidFill>
                            <a:srgbClr val="000000"/>
                          </a:solidFill>
                        </a:rPr>
                        <a:t>Part</a:t>
                      </a:r>
                      <a:endParaRPr sz="3000">
                        <a:solidFill>
                          <a:srgbClr val="000000"/>
                        </a:solidFill>
                      </a:endParaRPr>
                    </a:p>
                  </a:txBody>
                  <a:tcPr marT="45725" marB="45725" marR="91450" marL="91450"/>
                </a:tc>
                <a:tc>
                  <a:txBody>
                    <a:bodyPr>
                      <a:noAutofit/>
                    </a:bodyPr>
                    <a:lstStyle/>
                    <a:p>
                      <a:pPr indent="0" lvl="0" marL="0" rtl="0" algn="l">
                        <a:spcBef>
                          <a:spcPts val="0"/>
                        </a:spcBef>
                        <a:spcAft>
                          <a:spcPts val="0"/>
                        </a:spcAft>
                        <a:buClr>
                          <a:schemeClr val="dk1"/>
                        </a:buClr>
                        <a:buFont typeface="Arial"/>
                        <a:buNone/>
                      </a:pPr>
                      <a:r>
                        <a:rPr lang="en-US" sz="3000">
                          <a:solidFill>
                            <a:schemeClr val="dk1"/>
                          </a:solidFill>
                        </a:rPr>
                        <a:t>Price ($)</a:t>
                      </a:r>
                      <a:endParaRPr sz="3000">
                        <a:solidFill>
                          <a:srgbClr val="000000"/>
                        </a:solidFill>
                      </a:endParaRPr>
                    </a:p>
                  </a:txBody>
                  <a:tcPr marT="45725" marB="45725" marR="91450" marL="91450"/>
                </a:tc>
              </a:tr>
              <a:tr h="609600">
                <a:tc>
                  <a:txBody>
                    <a:bodyPr>
                      <a:noAutofit/>
                    </a:bodyPr>
                    <a:lstStyle/>
                    <a:p>
                      <a:pPr indent="0" lvl="0" marL="0" marR="0" rtl="0" algn="l">
                        <a:spcBef>
                          <a:spcPts val="0"/>
                        </a:spcBef>
                        <a:spcAft>
                          <a:spcPts val="0"/>
                        </a:spcAft>
                        <a:buNone/>
                      </a:pPr>
                      <a:r>
                        <a:rPr lang="en-US" sz="2400">
                          <a:latin typeface="Arial"/>
                          <a:ea typeface="Arial"/>
                          <a:cs typeface="Arial"/>
                          <a:sym typeface="Arial"/>
                        </a:rPr>
                        <a:t>RPLidar A2</a:t>
                      </a:r>
                      <a:endParaRPr sz="2400">
                        <a:latin typeface="Arial"/>
                        <a:ea typeface="Arial"/>
                        <a:cs typeface="Arial"/>
                        <a:sym typeface="Arial"/>
                      </a:endParaRPr>
                    </a:p>
                  </a:txBody>
                  <a:tcPr marT="45725" marB="45725" marR="91450" marL="91450"/>
                </a:tc>
                <a:tc>
                  <a:txBody>
                    <a:bodyPr>
                      <a:noAutofit/>
                    </a:bodyPr>
                    <a:lstStyle/>
                    <a:p>
                      <a:pPr indent="0" lvl="0" marL="0" marR="0" rtl="0" algn="l">
                        <a:spcBef>
                          <a:spcPts val="0"/>
                        </a:spcBef>
                        <a:spcAft>
                          <a:spcPts val="0"/>
                        </a:spcAft>
                        <a:buNone/>
                      </a:pPr>
                      <a:r>
                        <a:rPr lang="en-US" sz="2400">
                          <a:latin typeface="Arial"/>
                          <a:ea typeface="Arial"/>
                          <a:cs typeface="Arial"/>
                          <a:sym typeface="Arial"/>
                        </a:rPr>
                        <a:t>319.95</a:t>
                      </a:r>
                      <a:endParaRPr sz="2400">
                        <a:latin typeface="Arial"/>
                        <a:ea typeface="Arial"/>
                        <a:cs typeface="Arial"/>
                        <a:sym typeface="Arial"/>
                      </a:endParaRPr>
                    </a:p>
                  </a:txBody>
                  <a:tcPr marT="45725" marB="45725" marR="91450" marL="91450"/>
                </a:tc>
              </a:tr>
              <a:tr h="609600">
                <a:tc>
                  <a:txBody>
                    <a:bodyPr>
                      <a:noAutofit/>
                    </a:bodyPr>
                    <a:lstStyle/>
                    <a:p>
                      <a:pPr indent="0" lvl="0" marL="0" marR="0" rtl="0" algn="l">
                        <a:spcBef>
                          <a:spcPts val="0"/>
                        </a:spcBef>
                        <a:spcAft>
                          <a:spcPts val="0"/>
                        </a:spcAft>
                        <a:buNone/>
                      </a:pPr>
                      <a:r>
                        <a:rPr lang="en-US" sz="2400">
                          <a:latin typeface="Arial"/>
                          <a:ea typeface="Arial"/>
                          <a:cs typeface="Arial"/>
                          <a:sym typeface="Arial"/>
                        </a:rPr>
                        <a:t>IMU</a:t>
                      </a:r>
                      <a:endParaRPr sz="2400">
                        <a:latin typeface="Arial"/>
                        <a:ea typeface="Arial"/>
                        <a:cs typeface="Arial"/>
                        <a:sym typeface="Arial"/>
                      </a:endParaRPr>
                    </a:p>
                  </a:txBody>
                  <a:tcPr marT="45725" marB="45725" marR="91450" marL="91450"/>
                </a:tc>
                <a:tc>
                  <a:txBody>
                    <a:bodyPr>
                      <a:noAutofit/>
                    </a:bodyPr>
                    <a:lstStyle/>
                    <a:p>
                      <a:pPr indent="0" lvl="0" marL="0" marR="0" rtl="0" algn="l">
                        <a:spcBef>
                          <a:spcPts val="0"/>
                        </a:spcBef>
                        <a:spcAft>
                          <a:spcPts val="0"/>
                        </a:spcAft>
                        <a:buNone/>
                      </a:pPr>
                      <a:r>
                        <a:rPr lang="en-US" sz="2400">
                          <a:latin typeface="Arial"/>
                          <a:ea typeface="Arial"/>
                          <a:cs typeface="Arial"/>
                          <a:sym typeface="Arial"/>
                        </a:rPr>
                        <a:t>30.56</a:t>
                      </a:r>
                      <a:endParaRPr sz="2400">
                        <a:latin typeface="Arial"/>
                        <a:ea typeface="Arial"/>
                        <a:cs typeface="Arial"/>
                        <a:sym typeface="Arial"/>
                      </a:endParaRPr>
                    </a:p>
                  </a:txBody>
                  <a:tcPr marT="45725" marB="45725" marR="91450" marL="91450"/>
                </a:tc>
              </a:tr>
              <a:tr h="609600">
                <a:tc>
                  <a:txBody>
                    <a:bodyPr>
                      <a:noAutofit/>
                    </a:bodyPr>
                    <a:lstStyle/>
                    <a:p>
                      <a:pPr indent="0" lvl="0" marL="0" marR="0" rtl="0" algn="l">
                        <a:spcBef>
                          <a:spcPts val="0"/>
                        </a:spcBef>
                        <a:spcAft>
                          <a:spcPts val="0"/>
                        </a:spcAft>
                        <a:buNone/>
                      </a:pPr>
                      <a:r>
                        <a:rPr lang="en-US" sz="2400">
                          <a:latin typeface="Arial"/>
                          <a:ea typeface="Arial"/>
                          <a:cs typeface="Arial"/>
                          <a:sym typeface="Arial"/>
                        </a:rPr>
                        <a:t>Chassis</a:t>
                      </a:r>
                      <a:endParaRPr sz="2400">
                        <a:latin typeface="Arial"/>
                        <a:ea typeface="Arial"/>
                        <a:cs typeface="Arial"/>
                        <a:sym typeface="Arial"/>
                      </a:endParaRPr>
                    </a:p>
                  </a:txBody>
                  <a:tcPr marT="45725" marB="45725" marR="91450" marL="91450"/>
                </a:tc>
                <a:tc>
                  <a:txBody>
                    <a:bodyPr>
                      <a:noAutofit/>
                    </a:bodyPr>
                    <a:lstStyle/>
                    <a:p>
                      <a:pPr indent="0" lvl="0" marL="0" marR="0" rtl="0" algn="l">
                        <a:spcBef>
                          <a:spcPts val="0"/>
                        </a:spcBef>
                        <a:spcAft>
                          <a:spcPts val="0"/>
                        </a:spcAft>
                        <a:buNone/>
                      </a:pPr>
                      <a:r>
                        <a:rPr lang="en-US" sz="2400">
                          <a:latin typeface="Arial"/>
                          <a:ea typeface="Arial"/>
                          <a:cs typeface="Arial"/>
                          <a:sym typeface="Arial"/>
                        </a:rPr>
                        <a:t>13.25</a:t>
                      </a:r>
                      <a:endParaRPr sz="2400">
                        <a:latin typeface="Arial"/>
                        <a:ea typeface="Arial"/>
                        <a:cs typeface="Arial"/>
                        <a:sym typeface="Arial"/>
                      </a:endParaRPr>
                    </a:p>
                  </a:txBody>
                  <a:tcPr marT="45725" marB="45725" marR="91450" marL="91450"/>
                </a:tc>
              </a:tr>
              <a:tr h="609600">
                <a:tc>
                  <a:txBody>
                    <a:bodyPr>
                      <a:noAutofit/>
                    </a:bodyPr>
                    <a:lstStyle/>
                    <a:p>
                      <a:pPr indent="0" lvl="0" marL="0" marR="0" rtl="0" algn="l">
                        <a:spcBef>
                          <a:spcPts val="0"/>
                        </a:spcBef>
                        <a:spcAft>
                          <a:spcPts val="0"/>
                        </a:spcAft>
                        <a:buNone/>
                      </a:pPr>
                      <a:r>
                        <a:rPr lang="en-US" sz="2400">
                          <a:latin typeface="Arial"/>
                          <a:ea typeface="Arial"/>
                          <a:cs typeface="Arial"/>
                          <a:sym typeface="Arial"/>
                        </a:rPr>
                        <a:t>Servos controller</a:t>
                      </a:r>
                      <a:endParaRPr sz="2400">
                        <a:latin typeface="Arial"/>
                        <a:ea typeface="Arial"/>
                        <a:cs typeface="Arial"/>
                        <a:sym typeface="Arial"/>
                      </a:endParaRPr>
                    </a:p>
                  </a:txBody>
                  <a:tcPr marT="45725" marB="45725" marR="91450" marL="91450"/>
                </a:tc>
                <a:tc>
                  <a:txBody>
                    <a:bodyPr>
                      <a:noAutofit/>
                    </a:bodyPr>
                    <a:lstStyle/>
                    <a:p>
                      <a:pPr indent="0" lvl="0" marL="0" rtl="0" algn="l">
                        <a:spcBef>
                          <a:spcPts val="0"/>
                        </a:spcBef>
                        <a:spcAft>
                          <a:spcPts val="0"/>
                        </a:spcAft>
                        <a:buClr>
                          <a:schemeClr val="dk1"/>
                        </a:buClr>
                        <a:buFont typeface="Arial"/>
                        <a:buNone/>
                      </a:pPr>
                      <a:r>
                        <a:rPr lang="en-US" sz="2400">
                          <a:latin typeface="Arial"/>
                          <a:ea typeface="Arial"/>
                          <a:cs typeface="Arial"/>
                          <a:sym typeface="Arial"/>
                        </a:rPr>
                        <a:t>12.49</a:t>
                      </a:r>
                      <a:endParaRPr sz="2400">
                        <a:latin typeface="Arial"/>
                        <a:ea typeface="Arial"/>
                        <a:cs typeface="Arial"/>
                        <a:sym typeface="Arial"/>
                      </a:endParaRPr>
                    </a:p>
                  </a:txBody>
                  <a:tcPr marT="45725" marB="45725" marR="91450" marL="91450"/>
                </a:tc>
              </a:tr>
              <a:tr h="609600">
                <a:tc>
                  <a:txBody>
                    <a:bodyPr>
                      <a:noAutofit/>
                    </a:bodyPr>
                    <a:lstStyle/>
                    <a:p>
                      <a:pPr indent="0" lvl="0" marL="0" marR="0" rtl="0" algn="l">
                        <a:spcBef>
                          <a:spcPts val="0"/>
                        </a:spcBef>
                        <a:spcAft>
                          <a:spcPts val="0"/>
                        </a:spcAft>
                        <a:buNone/>
                      </a:pPr>
                      <a:r>
                        <a:rPr lang="en-US" sz="2400">
                          <a:latin typeface="Arial"/>
                          <a:ea typeface="Arial"/>
                          <a:cs typeface="Arial"/>
                          <a:sym typeface="Arial"/>
                        </a:rPr>
                        <a:t>NodeMCU</a:t>
                      </a:r>
                      <a:endParaRPr sz="2400">
                        <a:latin typeface="Arial"/>
                        <a:ea typeface="Arial"/>
                        <a:cs typeface="Arial"/>
                        <a:sym typeface="Arial"/>
                      </a:endParaRPr>
                    </a:p>
                  </a:txBody>
                  <a:tcPr marT="45725" marB="45725" marR="91450" marL="91450"/>
                </a:tc>
                <a:tc>
                  <a:txBody>
                    <a:bodyPr>
                      <a:noAutofit/>
                    </a:bodyPr>
                    <a:lstStyle/>
                    <a:p>
                      <a:pPr indent="0" lvl="0" marL="0" rtl="0" algn="l">
                        <a:spcBef>
                          <a:spcPts val="0"/>
                        </a:spcBef>
                        <a:spcAft>
                          <a:spcPts val="0"/>
                        </a:spcAft>
                        <a:buNone/>
                      </a:pPr>
                      <a:r>
                        <a:rPr lang="en-US" sz="2400">
                          <a:latin typeface="Arial"/>
                          <a:ea typeface="Arial"/>
                          <a:cs typeface="Arial"/>
                          <a:sym typeface="Arial"/>
                        </a:rPr>
                        <a:t>6.50</a:t>
                      </a:r>
                      <a:endParaRPr sz="2400">
                        <a:latin typeface="Arial"/>
                        <a:ea typeface="Arial"/>
                        <a:cs typeface="Arial"/>
                        <a:sym typeface="Arial"/>
                      </a:endParaRPr>
                    </a:p>
                  </a:txBody>
                  <a:tcPr marT="45725" marB="45725" marR="91450" marL="91450"/>
                </a:tc>
              </a:tr>
              <a:tr h="609600">
                <a:tc>
                  <a:txBody>
                    <a:bodyPr>
                      <a:noAutofit/>
                    </a:bodyPr>
                    <a:lstStyle/>
                    <a:p>
                      <a:pPr indent="0" lvl="0" marL="0" marR="0" rtl="0" algn="l">
                        <a:spcBef>
                          <a:spcPts val="0"/>
                        </a:spcBef>
                        <a:spcAft>
                          <a:spcPts val="0"/>
                        </a:spcAft>
                        <a:buNone/>
                      </a:pPr>
                      <a:r>
                        <a:rPr lang="en-US" sz="2400">
                          <a:latin typeface="Arial"/>
                          <a:ea typeface="Arial"/>
                          <a:cs typeface="Arial"/>
                          <a:sym typeface="Arial"/>
                        </a:rPr>
                        <a:t>PCB</a:t>
                      </a:r>
                      <a:endParaRPr sz="2400">
                        <a:latin typeface="Arial"/>
                        <a:ea typeface="Arial"/>
                        <a:cs typeface="Arial"/>
                        <a:sym typeface="Arial"/>
                      </a:endParaRPr>
                    </a:p>
                  </a:txBody>
                  <a:tcPr marT="45725" marB="45725" marR="91450" marL="91450"/>
                </a:tc>
                <a:tc>
                  <a:txBody>
                    <a:bodyPr>
                      <a:noAutofit/>
                    </a:bodyPr>
                    <a:lstStyle/>
                    <a:p>
                      <a:pPr indent="0" lvl="0" marL="0" rtl="0" algn="l">
                        <a:spcBef>
                          <a:spcPts val="0"/>
                        </a:spcBef>
                        <a:spcAft>
                          <a:spcPts val="0"/>
                        </a:spcAft>
                        <a:buNone/>
                      </a:pPr>
                      <a:r>
                        <a:rPr lang="en-US" sz="2400">
                          <a:latin typeface="Arial"/>
                          <a:ea typeface="Arial"/>
                          <a:cs typeface="Arial"/>
                          <a:sym typeface="Arial"/>
                        </a:rPr>
                        <a:t>2.18</a:t>
                      </a:r>
                      <a:endParaRPr sz="2400">
                        <a:latin typeface="Arial"/>
                        <a:ea typeface="Arial"/>
                        <a:cs typeface="Arial"/>
                        <a:sym typeface="Arial"/>
                      </a:endParaRPr>
                    </a:p>
                  </a:txBody>
                  <a:tcPr marT="45725" marB="45725" marR="91450" marL="91450"/>
                </a:tc>
              </a:tr>
              <a:tr h="609600">
                <a:tc>
                  <a:txBody>
                    <a:bodyPr>
                      <a:noAutofit/>
                    </a:bodyPr>
                    <a:lstStyle/>
                    <a:p>
                      <a:pPr indent="0" lvl="0" marL="0" marR="0" rtl="0" algn="l">
                        <a:spcBef>
                          <a:spcPts val="0"/>
                        </a:spcBef>
                        <a:spcAft>
                          <a:spcPts val="0"/>
                        </a:spcAft>
                        <a:buNone/>
                      </a:pPr>
                      <a:r>
                        <a:rPr lang="en-US" sz="2400">
                          <a:latin typeface="Arial"/>
                          <a:ea typeface="Arial"/>
                          <a:cs typeface="Arial"/>
                          <a:sym typeface="Arial"/>
                        </a:rPr>
                        <a:t>Raspberry Pi</a:t>
                      </a:r>
                      <a:endParaRPr sz="2400">
                        <a:latin typeface="Arial"/>
                        <a:ea typeface="Arial"/>
                        <a:cs typeface="Arial"/>
                        <a:sym typeface="Arial"/>
                      </a:endParaRPr>
                    </a:p>
                  </a:txBody>
                  <a:tcPr marT="45725" marB="45725" marR="91450" marL="91450"/>
                </a:tc>
                <a:tc>
                  <a:txBody>
                    <a:bodyPr>
                      <a:noAutofit/>
                    </a:bodyPr>
                    <a:lstStyle/>
                    <a:p>
                      <a:pPr indent="0" lvl="0" marL="0" rtl="0" algn="l">
                        <a:spcBef>
                          <a:spcPts val="0"/>
                        </a:spcBef>
                        <a:spcAft>
                          <a:spcPts val="0"/>
                        </a:spcAft>
                        <a:buNone/>
                      </a:pPr>
                      <a:r>
                        <a:rPr lang="en-US" sz="2400">
                          <a:latin typeface="Arial"/>
                          <a:ea typeface="Arial"/>
                          <a:cs typeface="Arial"/>
                          <a:sym typeface="Arial"/>
                        </a:rPr>
                        <a:t>35.00</a:t>
                      </a:r>
                      <a:endParaRPr sz="2400">
                        <a:latin typeface="Arial"/>
                        <a:ea typeface="Arial"/>
                        <a:cs typeface="Arial"/>
                        <a:sym typeface="Arial"/>
                      </a:endParaRPr>
                    </a:p>
                  </a:txBody>
                  <a:tcPr marT="45725" marB="45725" marR="91450" marL="91450"/>
                </a:tc>
              </a:tr>
              <a:tr h="609600">
                <a:tc>
                  <a:txBody>
                    <a:bodyPr>
                      <a:noAutofit/>
                    </a:bodyPr>
                    <a:lstStyle/>
                    <a:p>
                      <a:pPr indent="0" lvl="0" marL="0" marR="0" rtl="0" algn="l">
                        <a:spcBef>
                          <a:spcPts val="0"/>
                        </a:spcBef>
                        <a:spcAft>
                          <a:spcPts val="0"/>
                        </a:spcAft>
                        <a:buNone/>
                      </a:pPr>
                      <a:r>
                        <a:rPr lang="en-US" sz="2400">
                          <a:latin typeface="Arial"/>
                          <a:ea typeface="Arial"/>
                          <a:cs typeface="Arial"/>
                          <a:sym typeface="Arial"/>
                        </a:rPr>
                        <a:t>MicroSD</a:t>
                      </a:r>
                      <a:endParaRPr sz="2400">
                        <a:latin typeface="Arial"/>
                        <a:ea typeface="Arial"/>
                        <a:cs typeface="Arial"/>
                        <a:sym typeface="Arial"/>
                      </a:endParaRPr>
                    </a:p>
                  </a:txBody>
                  <a:tcPr marT="45725" marB="45725" marR="91450" marL="91450"/>
                </a:tc>
                <a:tc>
                  <a:txBody>
                    <a:bodyPr>
                      <a:noAutofit/>
                    </a:bodyPr>
                    <a:lstStyle/>
                    <a:p>
                      <a:pPr indent="0" lvl="0" marL="0" rtl="0" algn="l">
                        <a:spcBef>
                          <a:spcPts val="0"/>
                        </a:spcBef>
                        <a:spcAft>
                          <a:spcPts val="0"/>
                        </a:spcAft>
                        <a:buNone/>
                      </a:pPr>
                      <a:r>
                        <a:rPr lang="en-US" sz="2400">
                          <a:latin typeface="Arial"/>
                          <a:ea typeface="Arial"/>
                          <a:cs typeface="Arial"/>
                          <a:sym typeface="Arial"/>
                        </a:rPr>
                        <a:t>5.66</a:t>
                      </a:r>
                      <a:endParaRPr sz="2400">
                        <a:latin typeface="Arial"/>
                        <a:ea typeface="Arial"/>
                        <a:cs typeface="Arial"/>
                        <a:sym typeface="Arial"/>
                      </a:endParaRPr>
                    </a:p>
                  </a:txBody>
                  <a:tcPr marT="45725" marB="45725" marR="91450" marL="91450"/>
                </a:tc>
              </a:tr>
              <a:tr h="609600">
                <a:tc>
                  <a:txBody>
                    <a:bodyPr>
                      <a:noAutofit/>
                    </a:bodyPr>
                    <a:lstStyle/>
                    <a:p>
                      <a:pPr indent="0" lvl="0" marL="0" marR="0" rtl="0" algn="l">
                        <a:spcBef>
                          <a:spcPts val="0"/>
                        </a:spcBef>
                        <a:spcAft>
                          <a:spcPts val="0"/>
                        </a:spcAft>
                        <a:buNone/>
                      </a:pPr>
                      <a:r>
                        <a:rPr lang="en-US" sz="2400">
                          <a:latin typeface="Arial"/>
                          <a:ea typeface="Arial"/>
                          <a:cs typeface="Arial"/>
                          <a:sym typeface="Arial"/>
                        </a:rPr>
                        <a:t>Connector/wires/pins</a:t>
                      </a:r>
                      <a:endParaRPr sz="2400">
                        <a:latin typeface="Arial"/>
                        <a:ea typeface="Arial"/>
                        <a:cs typeface="Arial"/>
                        <a:sym typeface="Arial"/>
                      </a:endParaRPr>
                    </a:p>
                  </a:txBody>
                  <a:tcPr marT="45725" marB="45725" marR="91450" marL="91450"/>
                </a:tc>
                <a:tc>
                  <a:txBody>
                    <a:bodyPr>
                      <a:noAutofit/>
                    </a:bodyPr>
                    <a:lstStyle/>
                    <a:p>
                      <a:pPr indent="0" lvl="0" marL="0" rtl="0" algn="l">
                        <a:spcBef>
                          <a:spcPts val="0"/>
                        </a:spcBef>
                        <a:spcAft>
                          <a:spcPts val="0"/>
                        </a:spcAft>
                        <a:buNone/>
                      </a:pPr>
                      <a:r>
                        <a:rPr lang="en-US" sz="2400">
                          <a:latin typeface="Arial"/>
                          <a:ea typeface="Arial"/>
                          <a:cs typeface="Arial"/>
                          <a:sym typeface="Arial"/>
                        </a:rPr>
                        <a:t>3.78</a:t>
                      </a:r>
                      <a:endParaRPr sz="2400">
                        <a:latin typeface="Arial"/>
                        <a:ea typeface="Arial"/>
                        <a:cs typeface="Arial"/>
                        <a:sym typeface="Arial"/>
                      </a:endParaRPr>
                    </a:p>
                  </a:txBody>
                  <a:tcPr marT="45725" marB="45725" marR="91450" marL="91450"/>
                </a:tc>
              </a:tr>
              <a:tr h="609600">
                <a:tc>
                  <a:txBody>
                    <a:bodyPr>
                      <a:noAutofit/>
                    </a:bodyPr>
                    <a:lstStyle/>
                    <a:p>
                      <a:pPr indent="0" lvl="0" marL="0" marR="0" rtl="0" algn="l">
                        <a:spcBef>
                          <a:spcPts val="0"/>
                        </a:spcBef>
                        <a:spcAft>
                          <a:spcPts val="0"/>
                        </a:spcAft>
                        <a:buNone/>
                      </a:pPr>
                      <a:r>
                        <a:rPr lang="en-US" sz="2400">
                          <a:latin typeface="Arial"/>
                          <a:ea typeface="Arial"/>
                          <a:cs typeface="Arial"/>
                          <a:sym typeface="Arial"/>
                        </a:rPr>
                        <a:t>Wheel motors</a:t>
                      </a:r>
                      <a:endParaRPr sz="2400">
                        <a:latin typeface="Arial"/>
                        <a:ea typeface="Arial"/>
                        <a:cs typeface="Arial"/>
                        <a:sym typeface="Arial"/>
                      </a:endParaRPr>
                    </a:p>
                  </a:txBody>
                  <a:tcPr marT="45725" marB="45725" marR="91450" marL="91450"/>
                </a:tc>
                <a:tc>
                  <a:txBody>
                    <a:bodyPr>
                      <a:noAutofit/>
                    </a:bodyPr>
                    <a:lstStyle/>
                    <a:p>
                      <a:pPr indent="0" lvl="0" marL="0" rtl="0" algn="l">
                        <a:spcBef>
                          <a:spcPts val="0"/>
                        </a:spcBef>
                        <a:spcAft>
                          <a:spcPts val="0"/>
                        </a:spcAft>
                        <a:buNone/>
                      </a:pPr>
                      <a:r>
                        <a:rPr lang="en-US" sz="2400">
                          <a:latin typeface="Arial"/>
                          <a:ea typeface="Arial"/>
                          <a:cs typeface="Arial"/>
                          <a:sym typeface="Arial"/>
                        </a:rPr>
                        <a:t>59.98</a:t>
                      </a:r>
                      <a:endParaRPr sz="2400">
                        <a:latin typeface="Arial"/>
                        <a:ea typeface="Arial"/>
                        <a:cs typeface="Arial"/>
                        <a:sym typeface="Arial"/>
                      </a:endParaRPr>
                    </a:p>
                  </a:txBody>
                  <a:tcPr marT="45725" marB="45725" marR="91450" marL="91450"/>
                </a:tc>
              </a:tr>
              <a:tr h="609600">
                <a:tc>
                  <a:txBody>
                    <a:bodyPr>
                      <a:noAutofit/>
                    </a:bodyPr>
                    <a:lstStyle/>
                    <a:p>
                      <a:pPr indent="0" lvl="0" marL="0" marR="0" rtl="0" algn="l">
                        <a:spcBef>
                          <a:spcPts val="0"/>
                        </a:spcBef>
                        <a:spcAft>
                          <a:spcPts val="0"/>
                        </a:spcAft>
                        <a:buNone/>
                      </a:pPr>
                      <a:r>
                        <a:rPr lang="en-US" sz="2400">
                          <a:latin typeface="Arial"/>
                          <a:ea typeface="Arial"/>
                          <a:cs typeface="Arial"/>
                          <a:sym typeface="Arial"/>
                        </a:rPr>
                        <a:t>Servos</a:t>
                      </a:r>
                      <a:endParaRPr sz="2400">
                        <a:latin typeface="Arial"/>
                        <a:ea typeface="Arial"/>
                        <a:cs typeface="Arial"/>
                        <a:sym typeface="Arial"/>
                      </a:endParaRPr>
                    </a:p>
                  </a:txBody>
                  <a:tcPr marT="45725" marB="45725" marR="91450" marL="91450"/>
                </a:tc>
                <a:tc>
                  <a:txBody>
                    <a:bodyPr>
                      <a:noAutofit/>
                    </a:bodyPr>
                    <a:lstStyle/>
                    <a:p>
                      <a:pPr indent="0" lvl="0" marL="0" rtl="0" algn="l">
                        <a:spcBef>
                          <a:spcPts val="0"/>
                        </a:spcBef>
                        <a:spcAft>
                          <a:spcPts val="0"/>
                        </a:spcAft>
                        <a:buNone/>
                      </a:pPr>
                      <a:r>
                        <a:rPr lang="en-US" sz="2400">
                          <a:latin typeface="Arial"/>
                          <a:ea typeface="Arial"/>
                          <a:cs typeface="Arial"/>
                          <a:sym typeface="Arial"/>
                        </a:rPr>
                        <a:t>13.80</a:t>
                      </a:r>
                      <a:endParaRPr sz="2400">
                        <a:latin typeface="Arial"/>
                        <a:ea typeface="Arial"/>
                        <a:cs typeface="Arial"/>
                        <a:sym typeface="Arial"/>
                      </a:endParaRPr>
                    </a:p>
                  </a:txBody>
                  <a:tcPr marT="45725" marB="45725" marR="91450" marL="91450"/>
                </a:tc>
              </a:tr>
              <a:tr h="609600">
                <a:tc>
                  <a:txBody>
                    <a:bodyPr>
                      <a:noAutofit/>
                    </a:bodyPr>
                    <a:lstStyle/>
                    <a:p>
                      <a:pPr indent="0" lvl="0" marL="0" marR="0" rtl="0" algn="l">
                        <a:spcBef>
                          <a:spcPts val="0"/>
                        </a:spcBef>
                        <a:spcAft>
                          <a:spcPts val="0"/>
                        </a:spcAft>
                        <a:buNone/>
                      </a:pPr>
                      <a:r>
                        <a:rPr lang="en-US" sz="2400">
                          <a:latin typeface="Arial"/>
                          <a:ea typeface="Arial"/>
                          <a:cs typeface="Arial"/>
                          <a:sym typeface="Arial"/>
                        </a:rPr>
                        <a:t>Batteries</a:t>
                      </a:r>
                      <a:endParaRPr sz="2400">
                        <a:latin typeface="Arial"/>
                        <a:ea typeface="Arial"/>
                        <a:cs typeface="Arial"/>
                        <a:sym typeface="Arial"/>
                      </a:endParaRPr>
                    </a:p>
                  </a:txBody>
                  <a:tcPr marT="45725" marB="45725" marR="91450" marL="91450"/>
                </a:tc>
                <a:tc>
                  <a:txBody>
                    <a:bodyPr>
                      <a:noAutofit/>
                    </a:bodyPr>
                    <a:lstStyle/>
                    <a:p>
                      <a:pPr indent="0" lvl="0" marL="0" rtl="0" algn="l">
                        <a:spcBef>
                          <a:spcPts val="0"/>
                        </a:spcBef>
                        <a:spcAft>
                          <a:spcPts val="0"/>
                        </a:spcAft>
                        <a:buNone/>
                      </a:pPr>
                      <a:r>
                        <a:rPr lang="en-US" sz="2400">
                          <a:latin typeface="Arial"/>
                          <a:ea typeface="Arial"/>
                          <a:cs typeface="Arial"/>
                          <a:sym typeface="Arial"/>
                        </a:rPr>
                        <a:t>3.29</a:t>
                      </a:r>
                      <a:endParaRPr sz="2400">
                        <a:latin typeface="Arial"/>
                        <a:ea typeface="Arial"/>
                        <a:cs typeface="Arial"/>
                        <a:sym typeface="Arial"/>
                      </a:endParaRPr>
                    </a:p>
                  </a:txBody>
                  <a:tcPr marT="45725" marB="45725" marR="91450" marL="91450"/>
                </a:tc>
              </a:tr>
              <a:tr h="609600">
                <a:tc>
                  <a:txBody>
                    <a:bodyPr>
                      <a:noAutofit/>
                    </a:bodyPr>
                    <a:lstStyle/>
                    <a:p>
                      <a:pPr indent="0" lvl="0" marL="0" marR="0" rtl="0" algn="l">
                        <a:spcBef>
                          <a:spcPts val="0"/>
                        </a:spcBef>
                        <a:spcAft>
                          <a:spcPts val="0"/>
                        </a:spcAft>
                        <a:buNone/>
                      </a:pPr>
                      <a:r>
                        <a:rPr lang="en-US" sz="2400">
                          <a:latin typeface="Arial"/>
                          <a:ea typeface="Arial"/>
                          <a:cs typeface="Arial"/>
                          <a:sym typeface="Arial"/>
                        </a:rPr>
                        <a:t>Camera Module</a:t>
                      </a:r>
                      <a:endParaRPr sz="2400">
                        <a:latin typeface="Arial"/>
                        <a:ea typeface="Arial"/>
                        <a:cs typeface="Arial"/>
                        <a:sym typeface="Arial"/>
                      </a:endParaRPr>
                    </a:p>
                  </a:txBody>
                  <a:tcPr marT="45725" marB="45725" marR="91450" marL="91450"/>
                </a:tc>
                <a:tc>
                  <a:txBody>
                    <a:bodyPr>
                      <a:noAutofit/>
                    </a:bodyPr>
                    <a:lstStyle/>
                    <a:p>
                      <a:pPr indent="0" lvl="0" marL="0" rtl="0" algn="l">
                        <a:spcBef>
                          <a:spcPts val="0"/>
                        </a:spcBef>
                        <a:spcAft>
                          <a:spcPts val="0"/>
                        </a:spcAft>
                        <a:buNone/>
                      </a:pPr>
                      <a:r>
                        <a:rPr lang="en-US" sz="2400">
                          <a:latin typeface="Arial"/>
                          <a:ea typeface="Arial"/>
                          <a:cs typeface="Arial"/>
                          <a:sym typeface="Arial"/>
                        </a:rPr>
                        <a:t>22.51</a:t>
                      </a:r>
                      <a:endParaRPr sz="2400">
                        <a:latin typeface="Arial"/>
                        <a:ea typeface="Arial"/>
                        <a:cs typeface="Arial"/>
                        <a:sym typeface="Arial"/>
                      </a:endParaRPr>
                    </a:p>
                  </a:txBody>
                  <a:tcPr marT="45725" marB="45725" marR="91450" marL="91450"/>
                </a:tc>
              </a:tr>
              <a:tr h="609600">
                <a:tc>
                  <a:txBody>
                    <a:bodyPr>
                      <a:noAutofit/>
                    </a:bodyPr>
                    <a:lstStyle/>
                    <a:p>
                      <a:pPr indent="0" lvl="0" marL="0" marR="0" rtl="0" algn="l">
                        <a:spcBef>
                          <a:spcPts val="0"/>
                        </a:spcBef>
                        <a:spcAft>
                          <a:spcPts val="0"/>
                        </a:spcAft>
                        <a:buNone/>
                      </a:pPr>
                      <a:r>
                        <a:rPr lang="en-US" sz="2400">
                          <a:latin typeface="Arial"/>
                          <a:ea typeface="Arial"/>
                          <a:cs typeface="Arial"/>
                          <a:sym typeface="Arial"/>
                        </a:rPr>
                        <a:t>Total</a:t>
                      </a:r>
                      <a:endParaRPr sz="2400">
                        <a:latin typeface="Arial"/>
                        <a:ea typeface="Arial"/>
                        <a:cs typeface="Arial"/>
                        <a:sym typeface="Arial"/>
                      </a:endParaRPr>
                    </a:p>
                  </a:txBody>
                  <a:tcPr marT="45725" marB="45725" marR="91450" marL="91450"/>
                </a:tc>
                <a:tc>
                  <a:txBody>
                    <a:bodyPr>
                      <a:noAutofit/>
                    </a:bodyPr>
                    <a:lstStyle/>
                    <a:p>
                      <a:pPr indent="0" lvl="0" marL="0" marR="0" rtl="0" algn="l">
                        <a:spcBef>
                          <a:spcPts val="0"/>
                        </a:spcBef>
                        <a:spcAft>
                          <a:spcPts val="0"/>
                        </a:spcAft>
                        <a:buNone/>
                      </a:pPr>
                      <a:r>
                        <a:rPr lang="en-US" sz="2400">
                          <a:latin typeface="Arial"/>
                          <a:ea typeface="Arial"/>
                          <a:cs typeface="Arial"/>
                          <a:sym typeface="Arial"/>
                        </a:rPr>
                        <a:t>528.95</a:t>
                      </a:r>
                      <a:endParaRPr sz="2400">
                        <a:latin typeface="Arial"/>
                        <a:ea typeface="Arial"/>
                        <a:cs typeface="Arial"/>
                        <a:sym typeface="Arial"/>
                      </a:endParaRPr>
                    </a:p>
                  </a:txBody>
                  <a:tcPr marT="45725" marB="45725" marR="91450" marL="91450"/>
                </a:tc>
              </a:tr>
            </a:tbl>
          </a:graphicData>
        </a:graphic>
      </p:graphicFrame>
      <p:sp>
        <p:nvSpPr>
          <p:cNvPr id="153" name="Google Shape;153;p14"/>
          <p:cNvSpPr/>
          <p:nvPr/>
        </p:nvSpPr>
        <p:spPr>
          <a:xfrm>
            <a:off x="11518875" y="21722387"/>
            <a:ext cx="4626000" cy="689700"/>
          </a:xfrm>
          <a:prstGeom prst="rect">
            <a:avLst/>
          </a:prstGeom>
          <a:noFill/>
          <a:ln>
            <a:noFill/>
          </a:ln>
        </p:spPr>
        <p:txBody>
          <a:bodyPr anchorCtr="0" anchor="t" bIns="162325" lIns="324650" spcFirstLastPara="1" rIns="324650" wrap="square" tIns="162325">
            <a:noAutofit/>
          </a:bodyPr>
          <a:lstStyle/>
          <a:p>
            <a:pPr indent="0" lvl="0" marL="0" marR="0" rtl="0" algn="ctr">
              <a:spcBef>
                <a:spcPts val="0"/>
              </a:spcBef>
              <a:spcAft>
                <a:spcPts val="0"/>
              </a:spcAft>
              <a:buNone/>
            </a:pPr>
            <a:r>
              <a:rPr b="1" i="0" lang="en-US" sz="4000" u="none" cap="none" strike="noStrike">
                <a:solidFill>
                  <a:schemeClr val="dk1"/>
                </a:solidFill>
                <a:latin typeface="Arial"/>
                <a:ea typeface="Arial"/>
                <a:cs typeface="Arial"/>
                <a:sym typeface="Arial"/>
              </a:rPr>
              <a:t>Development</a:t>
            </a:r>
            <a:endParaRPr/>
          </a:p>
        </p:txBody>
      </p:sp>
      <p:sp>
        <p:nvSpPr>
          <p:cNvPr id="154" name="Google Shape;154;p14"/>
          <p:cNvSpPr/>
          <p:nvPr/>
        </p:nvSpPr>
        <p:spPr>
          <a:xfrm>
            <a:off x="16316700" y="21722387"/>
            <a:ext cx="4626000" cy="689700"/>
          </a:xfrm>
          <a:prstGeom prst="rect">
            <a:avLst/>
          </a:prstGeom>
          <a:noFill/>
          <a:ln>
            <a:noFill/>
          </a:ln>
        </p:spPr>
        <p:txBody>
          <a:bodyPr anchorCtr="0" anchor="t" bIns="162325" lIns="324650" spcFirstLastPara="1" rIns="324650" wrap="square" tIns="162325">
            <a:noAutofit/>
          </a:bodyPr>
          <a:lstStyle/>
          <a:p>
            <a:pPr indent="0" lvl="0" marL="0" marR="0" rtl="0" algn="ctr">
              <a:spcBef>
                <a:spcPts val="0"/>
              </a:spcBef>
              <a:spcAft>
                <a:spcPts val="0"/>
              </a:spcAft>
              <a:buNone/>
            </a:pPr>
            <a:r>
              <a:rPr b="1" lang="en-US" sz="4000">
                <a:solidFill>
                  <a:schemeClr val="dk1"/>
                </a:solidFill>
              </a:rPr>
              <a:t>Production</a:t>
            </a:r>
            <a:endParaRPr/>
          </a:p>
        </p:txBody>
      </p:sp>
      <p:sp>
        <p:nvSpPr>
          <p:cNvPr id="155" name="Google Shape;155;p14"/>
          <p:cNvSpPr txBox="1"/>
          <p:nvPr/>
        </p:nvSpPr>
        <p:spPr>
          <a:xfrm>
            <a:off x="11922225" y="12166300"/>
            <a:ext cx="8521500" cy="10848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US" sz="3000"/>
              <a:t>The LIDAR system is comprised of the pan &amp; tilt system, LIDAR mount, LIDAR, and IMU. </a:t>
            </a:r>
            <a:endParaRPr sz="3000"/>
          </a:p>
        </p:txBody>
      </p:sp>
      <p:pic>
        <p:nvPicPr>
          <p:cNvPr id="156" name="Google Shape;156;p14"/>
          <p:cNvPicPr preferRelativeResize="0"/>
          <p:nvPr/>
        </p:nvPicPr>
        <p:blipFill>
          <a:blip r:embed="rId8">
            <a:alphaModFix/>
          </a:blip>
          <a:stretch>
            <a:fillRect/>
          </a:stretch>
        </p:blipFill>
        <p:spPr>
          <a:xfrm>
            <a:off x="11421762" y="13264601"/>
            <a:ext cx="3829034" cy="5105399"/>
          </a:xfrm>
          <a:prstGeom prst="rect">
            <a:avLst/>
          </a:prstGeom>
          <a:noFill/>
          <a:ln>
            <a:noFill/>
          </a:ln>
        </p:spPr>
      </p:pic>
      <p:sp>
        <p:nvSpPr>
          <p:cNvPr id="157" name="Google Shape;157;p14"/>
          <p:cNvSpPr txBox="1"/>
          <p:nvPr/>
        </p:nvSpPr>
        <p:spPr>
          <a:xfrm>
            <a:off x="15392400" y="13264600"/>
            <a:ext cx="5697300" cy="7373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en-US" sz="2400"/>
              <a:t>LIDAR</a:t>
            </a:r>
            <a:endParaRPr sz="2400"/>
          </a:p>
          <a:p>
            <a:pPr indent="0" lvl="0" marL="0" rtl="0" algn="just">
              <a:lnSpc>
                <a:spcPct val="100000"/>
              </a:lnSpc>
              <a:spcBef>
                <a:spcPts val="0"/>
              </a:spcBef>
              <a:spcAft>
                <a:spcPts val="0"/>
              </a:spcAft>
              <a:buNone/>
            </a:pPr>
            <a:r>
              <a:rPr lang="en-US" sz="2400"/>
              <a:t>Rotates at 600 RPM</a:t>
            </a:r>
            <a:r>
              <a:rPr lang="en-US" sz="2400"/>
              <a:t>, p</a:t>
            </a:r>
            <a:r>
              <a:rPr lang="en-US" sz="2400"/>
              <a:t>roviding us with constant distance measurements to be utilized in the SLAM algorithm.</a:t>
            </a:r>
            <a:endParaRPr sz="2400"/>
          </a:p>
          <a:p>
            <a:pPr indent="0" lvl="0" marL="0" rtl="0" algn="just">
              <a:lnSpc>
                <a:spcPct val="115000"/>
              </a:lnSpc>
              <a:spcBef>
                <a:spcPts val="0"/>
              </a:spcBef>
              <a:spcAft>
                <a:spcPts val="0"/>
              </a:spcAft>
              <a:buNone/>
            </a:pPr>
            <a:r>
              <a:rPr b="1" lang="en-US" sz="2400"/>
              <a:t>IMU</a:t>
            </a:r>
            <a:endParaRPr b="1" sz="2400"/>
          </a:p>
          <a:p>
            <a:pPr indent="0" lvl="0" marL="0" rtl="0" algn="just">
              <a:lnSpc>
                <a:spcPct val="100000"/>
              </a:lnSpc>
              <a:spcBef>
                <a:spcPts val="0"/>
              </a:spcBef>
              <a:spcAft>
                <a:spcPts val="0"/>
              </a:spcAft>
              <a:buNone/>
            </a:pPr>
            <a:r>
              <a:rPr lang="en-US" sz="2400"/>
              <a:t>Utilizes an accelerometer and gyroscope to determine the orientation of the LIDAR. This allows us to record three dimensional measurements.</a:t>
            </a:r>
            <a:endParaRPr sz="2400"/>
          </a:p>
          <a:p>
            <a:pPr indent="0" lvl="0" marL="0" rtl="0" algn="just">
              <a:lnSpc>
                <a:spcPct val="115000"/>
              </a:lnSpc>
              <a:spcBef>
                <a:spcPts val="0"/>
              </a:spcBef>
              <a:spcAft>
                <a:spcPts val="0"/>
              </a:spcAft>
              <a:buNone/>
            </a:pPr>
            <a:r>
              <a:rPr b="1" lang="en-US" sz="2400"/>
              <a:t>LIDAR Mount</a:t>
            </a:r>
            <a:endParaRPr b="1" sz="2400"/>
          </a:p>
          <a:p>
            <a:pPr indent="0" lvl="0" marL="0" rtl="0" algn="just">
              <a:lnSpc>
                <a:spcPct val="100000"/>
              </a:lnSpc>
              <a:spcBef>
                <a:spcPts val="0"/>
              </a:spcBef>
              <a:spcAft>
                <a:spcPts val="0"/>
              </a:spcAft>
              <a:buNone/>
            </a:pPr>
            <a:r>
              <a:rPr lang="en-US" sz="2400"/>
              <a:t>Connects our sensors to the pan &amp; tilt system. The center of the mount is hollow to allow our IMU to fit snugly beneath the LIDAR.</a:t>
            </a:r>
            <a:endParaRPr sz="2400"/>
          </a:p>
          <a:p>
            <a:pPr indent="0" lvl="0" marL="0" rtl="0" algn="just">
              <a:lnSpc>
                <a:spcPct val="115000"/>
              </a:lnSpc>
              <a:spcBef>
                <a:spcPts val="0"/>
              </a:spcBef>
              <a:spcAft>
                <a:spcPts val="0"/>
              </a:spcAft>
              <a:buNone/>
            </a:pPr>
            <a:r>
              <a:rPr b="1" lang="en-US" sz="2400"/>
              <a:t>Pan &amp; Tilt System</a:t>
            </a:r>
            <a:endParaRPr b="1" sz="2400"/>
          </a:p>
          <a:p>
            <a:pPr indent="0" lvl="0" marL="0" rtl="0" algn="just">
              <a:lnSpc>
                <a:spcPct val="100000"/>
              </a:lnSpc>
              <a:spcBef>
                <a:spcPts val="0"/>
              </a:spcBef>
              <a:spcAft>
                <a:spcPts val="0"/>
              </a:spcAft>
              <a:buNone/>
            </a:pPr>
            <a:r>
              <a:rPr lang="en-US" sz="2400"/>
              <a:t>M</a:t>
            </a:r>
            <a:r>
              <a:rPr lang="en-US" sz="2400"/>
              <a:t>anipulates our sensor system to allow for angled measurements. The system rotates 360° and provides a maximum tilt of 45° in both directions.</a:t>
            </a:r>
            <a:endParaRPr sz="2400"/>
          </a:p>
        </p:txBody>
      </p:sp>
      <p:sp>
        <p:nvSpPr>
          <p:cNvPr id="158" name="Google Shape;158;p14"/>
          <p:cNvSpPr/>
          <p:nvPr/>
        </p:nvSpPr>
        <p:spPr>
          <a:xfrm>
            <a:off x="606300" y="24143250"/>
            <a:ext cx="9760200" cy="1084800"/>
          </a:xfrm>
          <a:prstGeom prst="rect">
            <a:avLst/>
          </a:prstGeom>
          <a:noFill/>
          <a:ln>
            <a:noFill/>
          </a:ln>
        </p:spPr>
        <p:txBody>
          <a:bodyPr anchorCtr="0" anchor="t" bIns="162325" lIns="324650" spcFirstLastPara="1" rIns="324650" wrap="square" tIns="162325">
            <a:noAutofit/>
          </a:bodyPr>
          <a:lstStyle/>
          <a:p>
            <a:pPr indent="0" lvl="0" marL="0" marR="0" rtl="0" algn="ctr">
              <a:spcBef>
                <a:spcPts val="0"/>
              </a:spcBef>
              <a:spcAft>
                <a:spcPts val="0"/>
              </a:spcAft>
              <a:buNone/>
            </a:pPr>
            <a:r>
              <a:rPr b="1" lang="en-US" sz="4800">
                <a:solidFill>
                  <a:srgbClr val="881C1C"/>
                </a:solidFill>
              </a:rPr>
              <a:t>Robot Operating System (ROS)</a:t>
            </a:r>
            <a:endParaRPr sz="4800"/>
          </a:p>
        </p:txBody>
      </p:sp>
      <p:sp>
        <p:nvSpPr>
          <p:cNvPr id="159" name="Google Shape;159;p14"/>
          <p:cNvSpPr txBox="1"/>
          <p:nvPr/>
        </p:nvSpPr>
        <p:spPr>
          <a:xfrm>
            <a:off x="711050" y="15997900"/>
            <a:ext cx="9550800" cy="6096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lang="en-US" sz="3000">
                <a:solidFill>
                  <a:schemeClr val="dk1"/>
                </a:solidFill>
              </a:rPr>
              <a:t>Google Cartographer High Level System Overview</a:t>
            </a:r>
            <a:endParaRPr>
              <a:latin typeface="Times New Roman"/>
              <a:ea typeface="Times New Roman"/>
              <a:cs typeface="Times New Roman"/>
              <a:sym typeface="Times New Roman"/>
            </a:endParaRPr>
          </a:p>
        </p:txBody>
      </p:sp>
      <p:sp>
        <p:nvSpPr>
          <p:cNvPr id="160" name="Google Shape;160;p14"/>
          <p:cNvSpPr txBox="1"/>
          <p:nvPr/>
        </p:nvSpPr>
        <p:spPr>
          <a:xfrm>
            <a:off x="1129250" y="25038950"/>
            <a:ext cx="8736000" cy="4250400"/>
          </a:xfrm>
          <a:prstGeom prst="rect">
            <a:avLst/>
          </a:prstGeom>
          <a:noFill/>
          <a:ln>
            <a:noFill/>
          </a:ln>
        </p:spPr>
        <p:txBody>
          <a:bodyPr anchorCtr="0" anchor="t" bIns="91425" lIns="91425" spcFirstLastPara="1" rIns="91425" wrap="square" tIns="91425">
            <a:noAutofit/>
          </a:bodyPr>
          <a:lstStyle/>
          <a:p>
            <a:pPr indent="-419100" lvl="0" marL="457200" rtl="0" algn="just">
              <a:spcBef>
                <a:spcPts val="0"/>
              </a:spcBef>
              <a:spcAft>
                <a:spcPts val="0"/>
              </a:spcAft>
              <a:buClr>
                <a:srgbClr val="85200C"/>
              </a:buClr>
              <a:buSzPts val="3000"/>
              <a:buChar char="▪"/>
            </a:pPr>
            <a:r>
              <a:rPr lang="en-US" sz="3000"/>
              <a:t>ROS - set of software libraries and tools to help in building robot applications</a:t>
            </a:r>
            <a:endParaRPr sz="3000"/>
          </a:p>
          <a:p>
            <a:pPr indent="-419100" lvl="0" marL="457200" rtl="0" algn="just">
              <a:spcBef>
                <a:spcPts val="0"/>
              </a:spcBef>
              <a:spcAft>
                <a:spcPts val="0"/>
              </a:spcAft>
              <a:buClr>
                <a:srgbClr val="85200C"/>
              </a:buClr>
              <a:buSzPts val="3000"/>
              <a:buChar char="▪"/>
            </a:pPr>
            <a:r>
              <a:rPr lang="en-US" sz="3000"/>
              <a:t>LIDAR and IMU integrated into ROS to be compatible with Cartographer ROS package</a:t>
            </a:r>
            <a:endParaRPr sz="3000"/>
          </a:p>
          <a:p>
            <a:pPr indent="-419100" lvl="0" marL="457200" rtl="0" algn="just">
              <a:spcBef>
                <a:spcPts val="0"/>
              </a:spcBef>
              <a:spcAft>
                <a:spcPts val="0"/>
              </a:spcAft>
              <a:buClr>
                <a:srgbClr val="85200C"/>
              </a:buClr>
              <a:buSzPts val="3000"/>
              <a:buChar char="▪"/>
            </a:pPr>
            <a:r>
              <a:rPr lang="en-US" sz="3000"/>
              <a:t>Raspberry Pi running Ubuntu Server with ROS</a:t>
            </a:r>
            <a:endParaRPr sz="3000"/>
          </a:p>
          <a:p>
            <a:pPr indent="-419100" lvl="0" marL="457200" rtl="0" algn="just">
              <a:spcBef>
                <a:spcPts val="0"/>
              </a:spcBef>
              <a:spcAft>
                <a:spcPts val="0"/>
              </a:spcAft>
              <a:buClr>
                <a:srgbClr val="85200C"/>
              </a:buClr>
              <a:buSzPts val="3000"/>
              <a:buChar char="▪"/>
            </a:pPr>
            <a:r>
              <a:rPr lang="en-US" sz="3000"/>
              <a:t>taking advantage of ROS’ distributed computing environment to remotely launch sensors and publish sensor data over Wi-Fi</a:t>
            </a:r>
            <a:endParaRPr sz="3000"/>
          </a:p>
        </p:txBody>
      </p:sp>
      <p:sp>
        <p:nvSpPr>
          <p:cNvPr id="161" name="Google Shape;161;p14"/>
          <p:cNvSpPr txBox="1"/>
          <p:nvPr/>
        </p:nvSpPr>
        <p:spPr>
          <a:xfrm>
            <a:off x="12298125" y="20180913"/>
            <a:ext cx="2076300" cy="60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latin typeface="Times New Roman"/>
                <a:ea typeface="Times New Roman"/>
                <a:cs typeface="Times New Roman"/>
                <a:sym typeface="Times New Roman"/>
              </a:rPr>
              <a:t>LIDAR Mount</a:t>
            </a:r>
            <a:endParaRPr sz="2400">
              <a:latin typeface="Times New Roman"/>
              <a:ea typeface="Times New Roman"/>
              <a:cs typeface="Times New Roman"/>
              <a:sym typeface="Times New Roman"/>
            </a:endParaRPr>
          </a:p>
        </p:txBody>
      </p:sp>
      <p:sp>
        <p:nvSpPr>
          <p:cNvPr id="162" name="Google Shape;162;p14"/>
          <p:cNvSpPr txBox="1"/>
          <p:nvPr/>
        </p:nvSpPr>
        <p:spPr>
          <a:xfrm>
            <a:off x="11465475" y="18370000"/>
            <a:ext cx="3741600" cy="60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latin typeface="Times New Roman"/>
                <a:ea typeface="Times New Roman"/>
                <a:cs typeface="Times New Roman"/>
                <a:sym typeface="Times New Roman"/>
              </a:rPr>
              <a:t>Assembled LIDAR System</a:t>
            </a:r>
            <a:endParaRPr sz="2400">
              <a:latin typeface="Times New Roman"/>
              <a:ea typeface="Times New Roman"/>
              <a:cs typeface="Times New Roman"/>
              <a:sym typeface="Times New Roman"/>
            </a:endParaRPr>
          </a:p>
        </p:txBody>
      </p:sp>
      <p:sp>
        <p:nvSpPr>
          <p:cNvPr id="163" name="Google Shape;163;p14"/>
          <p:cNvSpPr txBox="1"/>
          <p:nvPr/>
        </p:nvSpPr>
        <p:spPr>
          <a:xfrm>
            <a:off x="2458300" y="28679750"/>
            <a:ext cx="6056100" cy="6096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n-US" sz="3000">
                <a:solidFill>
                  <a:schemeClr val="dk1"/>
                </a:solidFill>
              </a:rPr>
              <a:t>Mapper’s ROS System Overview</a:t>
            </a:r>
            <a:endParaRPr>
              <a:latin typeface="Times New Roman"/>
              <a:ea typeface="Times New Roman"/>
              <a:cs typeface="Times New Roman"/>
              <a:sym typeface="Times New Roman"/>
            </a:endParaRPr>
          </a:p>
        </p:txBody>
      </p:sp>
      <p:pic>
        <p:nvPicPr>
          <p:cNvPr id="164" name="Google Shape;164;p14"/>
          <p:cNvPicPr preferRelativeResize="0"/>
          <p:nvPr/>
        </p:nvPicPr>
        <p:blipFill rotWithShape="1">
          <a:blip r:embed="rId9">
            <a:alphaModFix/>
          </a:blip>
          <a:srcRect b="39020" l="5468" r="5468" t="36348"/>
          <a:stretch/>
        </p:blipFill>
        <p:spPr>
          <a:xfrm>
            <a:off x="11898000" y="18881150"/>
            <a:ext cx="2876550" cy="1406500"/>
          </a:xfrm>
          <a:prstGeom prst="rect">
            <a:avLst/>
          </a:prstGeom>
          <a:noFill/>
          <a:ln>
            <a:noFill/>
          </a:ln>
        </p:spPr>
      </p:pic>
      <p:pic>
        <p:nvPicPr>
          <p:cNvPr id="165" name="Google Shape;165;p14"/>
          <p:cNvPicPr preferRelativeResize="0"/>
          <p:nvPr/>
        </p:nvPicPr>
        <p:blipFill>
          <a:blip r:embed="rId10">
            <a:alphaModFix/>
          </a:blip>
          <a:stretch>
            <a:fillRect/>
          </a:stretch>
        </p:blipFill>
        <p:spPr>
          <a:xfrm>
            <a:off x="3098394" y="29289350"/>
            <a:ext cx="4775905" cy="3055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