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9144000"/>
  <p:notesSz cx="6858000" cy="9144000"/>
  <p:embeddedFontLst>
    <p:embeddedFont>
      <p:font typeface="Arim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rimo-italic.fntdata"/><Relationship Id="rId10" Type="http://schemas.openxmlformats.org/officeDocument/2006/relationships/font" Target="fonts/Arimo-bold.fntdata"/><Relationship Id="rId12" Type="http://schemas.openxmlformats.org/officeDocument/2006/relationships/font" Target="fonts/Arimo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Arim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23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hape 4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23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Shape 5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23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hape 6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23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7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23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/>
          <p:nvPr>
            <p:ph idx="2" type="sldImg"/>
          </p:nvPr>
        </p:nvSpPr>
        <p:spPr>
          <a:xfrm>
            <a:off x="1371600" y="763588"/>
            <a:ext cx="5019675" cy="376237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Shape 9"/>
          <p:cNvSpPr txBox="1"/>
          <p:nvPr>
            <p:ph idx="1" type="body"/>
          </p:nvPr>
        </p:nvSpPr>
        <p:spPr>
          <a:xfrm>
            <a:off x="777875" y="4776788"/>
            <a:ext cx="6208713" cy="45164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/>
        </p:nvSpPr>
        <p:spPr>
          <a:xfrm>
            <a:off x="0" y="0"/>
            <a:ext cx="3368675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 txBox="1"/>
          <p:nvPr/>
        </p:nvSpPr>
        <p:spPr>
          <a:xfrm>
            <a:off x="4398963" y="0"/>
            <a:ext cx="3368675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Shape 12"/>
          <p:cNvSpPr txBox="1"/>
          <p:nvPr/>
        </p:nvSpPr>
        <p:spPr>
          <a:xfrm>
            <a:off x="0" y="9555163"/>
            <a:ext cx="3368675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4398963" y="9555163"/>
            <a:ext cx="3363912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idx="12" type="sldNum"/>
          </p:nvPr>
        </p:nvSpPr>
        <p:spPr>
          <a:xfrm>
            <a:off x="4398963" y="9555163"/>
            <a:ext cx="3363912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0" name="Shape 70"/>
          <p:cNvSpPr txBox="1"/>
          <p:nvPr/>
        </p:nvSpPr>
        <p:spPr>
          <a:xfrm>
            <a:off x="4398963" y="9555163"/>
            <a:ext cx="3365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" name="Shape 71"/>
          <p:cNvSpPr txBox="1"/>
          <p:nvPr/>
        </p:nvSpPr>
        <p:spPr>
          <a:xfrm>
            <a:off x="4398963" y="9555163"/>
            <a:ext cx="3367087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" name="Shape 72"/>
          <p:cNvSpPr txBox="1"/>
          <p:nvPr/>
        </p:nvSpPr>
        <p:spPr>
          <a:xfrm>
            <a:off x="4398963" y="9555163"/>
            <a:ext cx="3368675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Shape 73"/>
          <p:cNvSpPr/>
          <p:nvPr>
            <p:ph idx="2" type="sldImg"/>
          </p:nvPr>
        </p:nvSpPr>
        <p:spPr>
          <a:xfrm>
            <a:off x="1371600" y="763588"/>
            <a:ext cx="5029200" cy="37719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777875" y="4776788"/>
            <a:ext cx="6218238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1371600" y="763588"/>
            <a:ext cx="5019600" cy="37623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777875" y="4776788"/>
            <a:ext cx="6208800" cy="45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 txBox="1"/>
          <p:nvPr>
            <p:ph idx="12" type="sldNum"/>
          </p:nvPr>
        </p:nvSpPr>
        <p:spPr>
          <a:xfrm>
            <a:off x="4398963" y="9555163"/>
            <a:ext cx="3363900" cy="4938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1371600" y="763588"/>
            <a:ext cx="5019600" cy="37623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777875" y="4776788"/>
            <a:ext cx="6208800" cy="45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 txBox="1"/>
          <p:nvPr>
            <p:ph idx="12" type="sldNum"/>
          </p:nvPr>
        </p:nvSpPr>
        <p:spPr>
          <a:xfrm>
            <a:off x="4398963" y="9555163"/>
            <a:ext cx="3363900" cy="4938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1371600" y="763588"/>
            <a:ext cx="5019600" cy="37623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777875" y="4776788"/>
            <a:ext cx="6208800" cy="45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Shape 104"/>
          <p:cNvSpPr txBox="1"/>
          <p:nvPr>
            <p:ph idx="12" type="sldNum"/>
          </p:nvPr>
        </p:nvSpPr>
        <p:spPr>
          <a:xfrm>
            <a:off x="4398963" y="9555163"/>
            <a:ext cx="3363900" cy="4938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1143000" y="1447800"/>
            <a:ext cx="6848475" cy="1133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228600" lvl="6" marL="297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228600" lvl="7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228600" lvl="8" marL="3886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 rot="5400000">
            <a:off x="2309019" y="-246856"/>
            <a:ext cx="4516437" cy="8220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 rot="5400000">
            <a:off x="5313362" y="2757488"/>
            <a:ext cx="4673600" cy="20542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228600" lvl="6" marL="297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228600" lvl="7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228600" lvl="8" marL="3886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body"/>
          </p:nvPr>
        </p:nvSpPr>
        <p:spPr>
          <a:xfrm rot="5400000">
            <a:off x="1127125" y="777875"/>
            <a:ext cx="4673600" cy="6013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1143000" y="1447800"/>
            <a:ext cx="6848475" cy="1133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228600" lvl="6" marL="297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228600" lvl="7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228600" lvl="8" marL="3886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1604963"/>
            <a:ext cx="8220000" cy="45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228600" lvl="6" marL="297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228600" lvl="7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228600" lvl="8" marL="3886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457200" marR="0" rtl="0" algn="ctr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914400" marR="0" rtl="0" algn="ctr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1371600" marR="0" rtl="0" algn="ctr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1828800" marR="0" rtl="0" algn="ctr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2286000" marR="0" rtl="0" algn="ctr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2743200" marR="0" rtl="0" algn="ctr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3200400" marR="0" rtl="0" algn="ctr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3657600" marR="0" rtl="0" algn="ctr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228600" lvl="6" marL="297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228600" lvl="7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228600" lvl="8" marL="3886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1143000" y="1447800"/>
            <a:ext cx="6848475" cy="1133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228600" lvl="6" marL="297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228600" lvl="7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228600" lvl="8" marL="3886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457200" y="1604963"/>
            <a:ext cx="4033838" cy="45164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643438" y="1604963"/>
            <a:ext cx="4033837" cy="45164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228600" lvl="6" marL="297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228600" lvl="7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228600" lvl="8" marL="3886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Clr>
                <a:srgbClr val="000000"/>
              </a:buClr>
              <a:buSzPts val="1400"/>
              <a:buFont typeface="Times New Roman"/>
              <a:buNone/>
              <a:defRPr b="1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1143000" y="1447800"/>
            <a:ext cx="6848475" cy="1133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228600" lvl="6" marL="297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228600" lvl="7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228600" lvl="8" marL="3886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228600" lvl="6" marL="297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228600" lvl="7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228600" lvl="8" marL="3886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2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228600" lvl="6" marL="297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228600" lvl="7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228600" lvl="8" marL="3886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60" name="Shape 6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32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4572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9144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13716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18288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22860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36576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Clr>
                <a:srgbClr val="000000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2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Clr>
                <a:srgbClr val="000000"/>
              </a:buClr>
              <a:buSzPts val="1400"/>
              <a:buFont typeface="Times New Roman"/>
              <a:buNone/>
              <a:defRPr b="0" i="0" sz="9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7.xml"/><Relationship Id="rId10" Type="http://schemas.openxmlformats.org/officeDocument/2006/relationships/slideLayout" Target="../slideLayouts/slideLayout6.xml"/><Relationship Id="rId13" Type="http://schemas.openxmlformats.org/officeDocument/2006/relationships/slideLayout" Target="../slideLayouts/slideLayout9.xml"/><Relationship Id="rId12" Type="http://schemas.openxmlformats.org/officeDocument/2006/relationships/slideLayout" Target="../slideLayouts/slideLayout8.xml"/><Relationship Id="rId1" Type="http://schemas.openxmlformats.org/officeDocument/2006/relationships/image" Target="../media/image3.jpg"/><Relationship Id="rId2" Type="http://schemas.openxmlformats.org/officeDocument/2006/relationships/image" Target="../media/image2.jpg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0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6156325" y="5943600"/>
            <a:ext cx="30130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" name="Shape 1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13525" cy="52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Shape 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2400" y="114300"/>
            <a:ext cx="2588240" cy="342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hape 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096000"/>
            <a:ext cx="9134475" cy="77439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Shape 19"/>
          <p:cNvSpPr/>
          <p:nvPr/>
        </p:nvSpPr>
        <p:spPr>
          <a:xfrm>
            <a:off x="8382000" y="6172200"/>
            <a:ext cx="609600" cy="306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" name="Shape 20"/>
          <p:cNvSpPr/>
          <p:nvPr/>
        </p:nvSpPr>
        <p:spPr>
          <a:xfrm>
            <a:off x="163513" y="6172200"/>
            <a:ext cx="4824412" cy="301625"/>
          </a:xfrm>
          <a:prstGeom prst="rect">
            <a:avLst/>
          </a:prstGeom>
          <a:noFill/>
          <a:ln>
            <a:noFill/>
          </a:ln>
        </p:spPr>
        <p:txBody>
          <a:bodyPr anchorCtr="0" anchor="t" bIns="44275" lIns="90350" spcFirstLastPara="1" rIns="90350" wrap="square" tIns="4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Department of Electrical and Computer Engineering</a:t>
            </a:r>
            <a:endParaRPr/>
          </a:p>
        </p:txBody>
      </p:sp>
      <p:cxnSp>
        <p:nvCxnSpPr>
          <p:cNvPr id="21" name="Shape 21"/>
          <p:cNvCxnSpPr/>
          <p:nvPr/>
        </p:nvCxnSpPr>
        <p:spPr>
          <a:xfrm>
            <a:off x="0" y="6096000"/>
            <a:ext cx="9144000" cy="1588"/>
          </a:xfrm>
          <a:prstGeom prst="straightConnector1">
            <a:avLst/>
          </a:prstGeom>
          <a:noFill/>
          <a:ln cap="sq" cmpd="sng" w="126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22" name="Shape 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05277" y="114300"/>
            <a:ext cx="962624" cy="953224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Shape 23"/>
          <p:cNvSpPr/>
          <p:nvPr/>
        </p:nvSpPr>
        <p:spPr>
          <a:xfrm>
            <a:off x="6156325" y="5943600"/>
            <a:ext cx="30130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" name="Shape 24"/>
          <p:cNvCxnSpPr/>
          <p:nvPr/>
        </p:nvCxnSpPr>
        <p:spPr>
          <a:xfrm>
            <a:off x="0" y="1066013"/>
            <a:ext cx="9144000" cy="1500"/>
          </a:xfrm>
          <a:prstGeom prst="straightConnector1">
            <a:avLst/>
          </a:prstGeom>
          <a:noFill/>
          <a:ln cap="sq" cmpd="sng" w="126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" name="Shape 25"/>
          <p:cNvSpPr/>
          <p:nvPr/>
        </p:nvSpPr>
        <p:spPr>
          <a:xfrm>
            <a:off x="1676400" y="830263"/>
            <a:ext cx="1219200" cy="473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Shape 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096000"/>
            <a:ext cx="9134475" cy="77439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Shape 27"/>
          <p:cNvSpPr/>
          <p:nvPr/>
        </p:nvSpPr>
        <p:spPr>
          <a:xfrm>
            <a:off x="163513" y="6172200"/>
            <a:ext cx="4824412" cy="301625"/>
          </a:xfrm>
          <a:prstGeom prst="rect">
            <a:avLst/>
          </a:prstGeom>
          <a:noFill/>
          <a:ln>
            <a:noFill/>
          </a:ln>
        </p:spPr>
        <p:txBody>
          <a:bodyPr anchorCtr="0" anchor="t" bIns="44275" lIns="90350" spcFirstLastPara="1" rIns="90350" wrap="square" tIns="4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Department of Electrical and Computer Engineering</a:t>
            </a:r>
            <a:endParaRPr/>
          </a:p>
        </p:txBody>
      </p:sp>
      <p:cxnSp>
        <p:nvCxnSpPr>
          <p:cNvPr id="28" name="Shape 28"/>
          <p:cNvCxnSpPr/>
          <p:nvPr/>
        </p:nvCxnSpPr>
        <p:spPr>
          <a:xfrm>
            <a:off x="0" y="6096000"/>
            <a:ext cx="9144000" cy="1588"/>
          </a:xfrm>
          <a:prstGeom prst="straightConnector1">
            <a:avLst/>
          </a:prstGeom>
          <a:noFill/>
          <a:ln cap="sq" cmpd="sng" w="126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9" name="Shape 29"/>
          <p:cNvSpPr txBox="1"/>
          <p:nvPr>
            <p:ph type="title"/>
          </p:nvPr>
        </p:nvSpPr>
        <p:spPr>
          <a:xfrm>
            <a:off x="1143000" y="1447800"/>
            <a:ext cx="6848475" cy="1133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228600" lvl="6" marL="297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228600" lvl="7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228600" lvl="8" marL="3886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457200" y="1604963"/>
            <a:ext cx="8220000" cy="45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lnSpc>
                <a:spcPct val="101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rtl="0" algn="l">
              <a:lnSpc>
                <a:spcPct val="101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rtl="0" algn="l">
              <a:lnSpc>
                <a:spcPct val="101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rtl="0" algn="l">
              <a:lnSpc>
                <a:spcPct val="101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rtl="0" algn="l">
              <a:lnSpc>
                <a:spcPct val="101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rtl="0" algn="l">
              <a:lnSpc>
                <a:spcPct val="101000"/>
              </a:lnSpc>
              <a:spcBef>
                <a:spcPts val="288"/>
              </a:spcBef>
              <a:spcAft>
                <a:spcPts val="288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31" name="Shape 31"/>
          <p:cNvSpPr/>
          <p:nvPr/>
        </p:nvSpPr>
        <p:spPr>
          <a:xfrm>
            <a:off x="6054700" y="6172200"/>
            <a:ext cx="30132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4275" lIns="90350" spcFirstLastPara="1" rIns="90350" wrap="square" tIns="4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Advisor: Professor </a:t>
            </a:r>
            <a:r>
              <a:rPr lang="en-US">
                <a:latin typeface="Verdana"/>
                <a:ea typeface="Verdana"/>
                <a:cs typeface="Verdana"/>
                <a:sym typeface="Verdana"/>
              </a:rPr>
              <a:t>McLaughlin</a:t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5"/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0" y="1084175"/>
            <a:ext cx="9096300" cy="49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sz="3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sz="3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Team 24</a:t>
            </a:r>
            <a:endParaRPr b="0" i="0" sz="32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sz="3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rPr lang="en-US" sz="3200">
                <a:latin typeface="Verdana"/>
                <a:ea typeface="Verdana"/>
                <a:cs typeface="Verdana"/>
                <a:sym typeface="Verdana"/>
              </a:rPr>
              <a:t>“Remote Chess”</a:t>
            </a:r>
            <a:endParaRPr sz="3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sz="3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sz="3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sz="24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sz="2400">
              <a:latin typeface="Verdana"/>
              <a:ea typeface="Verdana"/>
              <a:cs typeface="Verdana"/>
              <a:sym typeface="Verdana"/>
            </a:endParaRPr>
          </a:p>
          <a:p>
            <a:pPr indent="4572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rPr lang="en-US" sz="1800">
                <a:latin typeface="Verdana"/>
                <a:ea typeface="Verdana"/>
                <a:cs typeface="Verdana"/>
                <a:sym typeface="Verdana"/>
              </a:rPr>
              <a:t>March</a:t>
            </a:r>
            <a:r>
              <a:rPr b="0" i="0" lang="en-US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>
                <a:latin typeface="Verdana"/>
                <a:ea typeface="Verdana"/>
                <a:cs typeface="Verdana"/>
                <a:sym typeface="Verdana"/>
              </a:rPr>
              <a:t>21</a:t>
            </a:r>
            <a:r>
              <a:rPr b="0" i="0" lang="en-US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, 201</a:t>
            </a:r>
            <a:r>
              <a:rPr lang="en-US" sz="1800">
                <a:latin typeface="Verdana"/>
                <a:ea typeface="Verdana"/>
                <a:cs typeface="Verdana"/>
                <a:sym typeface="Verdana"/>
              </a:rPr>
              <a:t>8</a:t>
            </a:r>
            <a:endParaRPr b="0" i="0" sz="18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7" name="Shape 77"/>
          <p:cNvSpPr/>
          <p:nvPr/>
        </p:nvSpPr>
        <p:spPr>
          <a:xfrm>
            <a:off x="63500" y="-893763"/>
            <a:ext cx="2466975" cy="18478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Shape 78"/>
          <p:cNvSpPr/>
          <p:nvPr/>
        </p:nvSpPr>
        <p:spPr>
          <a:xfrm>
            <a:off x="63500" y="-877888"/>
            <a:ext cx="2505075" cy="1819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Shape 79"/>
          <p:cNvSpPr txBox="1"/>
          <p:nvPr/>
        </p:nvSpPr>
        <p:spPr>
          <a:xfrm>
            <a:off x="9096375" y="233363"/>
            <a:ext cx="185738" cy="3524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Shape 80"/>
          <p:cNvSpPr txBox="1"/>
          <p:nvPr/>
        </p:nvSpPr>
        <p:spPr>
          <a:xfrm>
            <a:off x="155575" y="103188"/>
            <a:ext cx="184150" cy="3540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Shape 81"/>
          <p:cNvSpPr txBox="1"/>
          <p:nvPr/>
        </p:nvSpPr>
        <p:spPr>
          <a:xfrm>
            <a:off x="414338" y="1581150"/>
            <a:ext cx="185737" cy="3524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Shape 82"/>
          <p:cNvSpPr txBox="1"/>
          <p:nvPr/>
        </p:nvSpPr>
        <p:spPr>
          <a:xfrm>
            <a:off x="304800" y="609600"/>
            <a:ext cx="8839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1C1C"/>
              </a:buClr>
              <a:buFont typeface="Times New Roman"/>
              <a:buNone/>
            </a:pPr>
            <a:r>
              <a:rPr lang="en-US" sz="3000">
                <a:solidFill>
                  <a:srgbClr val="881C1C"/>
                </a:solidFill>
                <a:latin typeface="Georgia"/>
                <a:ea typeface="Georgia"/>
                <a:cs typeface="Georgia"/>
                <a:sym typeface="Georgia"/>
              </a:rPr>
              <a:t>FPR</a:t>
            </a:r>
            <a:endParaRPr/>
          </a:p>
        </p:txBody>
      </p:sp>
      <p:sp>
        <p:nvSpPr>
          <p:cNvPr id="83" name="Shape 83"/>
          <p:cNvSpPr txBox="1"/>
          <p:nvPr/>
        </p:nvSpPr>
        <p:spPr>
          <a:xfrm>
            <a:off x="673100" y="1619250"/>
            <a:ext cx="185738" cy="3540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Shape 84"/>
          <p:cNvSpPr txBox="1"/>
          <p:nvPr/>
        </p:nvSpPr>
        <p:spPr>
          <a:xfrm>
            <a:off x="2889250" y="6440488"/>
            <a:ext cx="185738" cy="3524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1143000" y="533400"/>
            <a:ext cx="6848400" cy="113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Range Spec Redefined</a:t>
            </a:r>
            <a:endParaRPr/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457200" y="1604963"/>
            <a:ext cx="8220000" cy="45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Chess Square Spec</a:t>
            </a:r>
            <a:endParaRPr/>
          </a:p>
          <a:p>
            <a:pPr indent="-317500" lvl="0" marL="914400">
              <a:spcBef>
                <a:spcPts val="1425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5 - 6cm</a:t>
            </a:r>
            <a:endParaRPr/>
          </a:p>
          <a:p>
            <a:pPr indent="-342900" lvl="0" marL="342900">
              <a:spcBef>
                <a:spcPts val="1425"/>
              </a:spcBef>
              <a:spcAft>
                <a:spcPts val="0"/>
              </a:spcAft>
              <a:buNone/>
            </a:pPr>
            <a:r>
              <a:rPr lang="en-US"/>
              <a:t>Final Chess Square size = 5.5cm</a:t>
            </a:r>
            <a:endParaRPr/>
          </a:p>
          <a:p>
            <a:pPr indent="-342900" lvl="0" marL="342900">
              <a:spcBef>
                <a:spcPts val="1425"/>
              </a:spcBef>
              <a:spcAft>
                <a:spcPts val="1425"/>
              </a:spcAft>
              <a:buNone/>
            </a:pPr>
            <a:r>
              <a:rPr lang="en-US"/>
              <a:t>Range &lt;= 1mm</a:t>
            </a:r>
            <a:endParaRPr/>
          </a:p>
        </p:txBody>
      </p:sp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2675" y="3140138"/>
            <a:ext cx="4248150" cy="290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1143000" y="1447800"/>
            <a:ext cx="6848400" cy="113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457200" y="1604963"/>
            <a:ext cx="8220000" cy="45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>
              <a:spcBef>
                <a:spcPts val="0"/>
              </a:spcBef>
              <a:spcAft>
                <a:spcPts val="1425"/>
              </a:spcAft>
              <a:buNone/>
            </a:pPr>
            <a:r>
              <a:t/>
            </a:r>
            <a:endParaRPr/>
          </a:p>
        </p:txBody>
      </p:sp>
      <p:pic>
        <p:nvPicPr>
          <p:cNvPr id="100" name="Shape 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43575" y="1604975"/>
            <a:ext cx="6675612" cy="401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1143000" y="1447800"/>
            <a:ext cx="6848400" cy="113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457200" y="1604963"/>
            <a:ext cx="8220000" cy="45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>
              <a:spcBef>
                <a:spcPts val="0"/>
              </a:spcBef>
              <a:spcAft>
                <a:spcPts val="1425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Shape 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9500" y="1504980"/>
            <a:ext cx="6391200" cy="38480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