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76200" lvl="0" marL="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76200" lvl="1" marL="4572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76200" lvl="2" marL="9144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76200" lvl="3" marL="13716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76200" lvl="4" marL="18288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76200" lvl="5" marL="22860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76200" lvl="6" marL="27432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76200" lvl="7" marL="32004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76200" lvl="8" marL="3657600" marR="0" rtl="0" algn="l">
              <a:spcBef>
                <a:spcPts val="0"/>
              </a:spcBef>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Ryan: Just intro </a:t>
            </a:r>
          </a:p>
        </p:txBody>
      </p:sp>
      <p:sp>
        <p:nvSpPr>
          <p:cNvPr id="204" name="Shape 2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400550"/>
            <a:ext cx="5486400" cy="36006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Tim</a:t>
            </a:r>
          </a:p>
          <a:p>
            <a:pPr indent="0" lvl="0" marL="0" marR="0" rtl="0" algn="l">
              <a:spcBef>
                <a:spcPts val="0"/>
              </a:spcBef>
              <a:buClr>
                <a:schemeClr val="dk1"/>
              </a:buClr>
              <a:buFont typeface="Calibri"/>
              <a:buNone/>
            </a:pPr>
            <a:r>
              <a:rPr lang="en-US"/>
              <a:t>be sure to mention TIME PERMITTED</a:t>
            </a:r>
          </a:p>
        </p:txBody>
      </p:sp>
      <p:sp>
        <p:nvSpPr>
          <p:cNvPr id="334" name="Shape 3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400550"/>
            <a:ext cx="5486400" cy="36006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Chris</a:t>
            </a:r>
          </a:p>
        </p:txBody>
      </p:sp>
      <p:sp>
        <p:nvSpPr>
          <p:cNvPr id="342" name="Shape 3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Tim</a:t>
            </a:r>
          </a:p>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We have 2 MDR deliverables: a functional parametric speaker with array set up that we can start testing with and the framework for the app. With these deliverables we will be able to start testing and focusing the parametric speaker to sound clear at the 1 meter distance we set previously. We will also have the app design set up so that we have an idea how we hope that the user will interface with Shush</a:t>
            </a:r>
          </a:p>
        </p:txBody>
      </p:sp>
      <p:sp>
        <p:nvSpPr>
          <p:cNvPr id="350" name="Shape 3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0" name="Shape 360"/>
          <p:cNvSpPr txBox="1"/>
          <p:nvPr>
            <p:ph idx="1" type="body"/>
          </p:nvPr>
        </p:nvSpPr>
        <p:spPr>
          <a:xfrm>
            <a:off x="685800" y="4400550"/>
            <a:ext cx="5486400" cy="36006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lang="en-US"/>
              <a:t>comparable Processors? Limited processing in the box, mostly non </a:t>
            </a:r>
            <a:r>
              <a:rPr lang="en-US"/>
              <a:t>continuous</a:t>
            </a:r>
          </a:p>
          <a:p>
            <a:pPr indent="0" lvl="0" marL="0" marR="0" rtl="0" algn="l">
              <a:spcBef>
                <a:spcPts val="0"/>
              </a:spcBef>
              <a:buClr>
                <a:schemeClr val="dk1"/>
              </a:buClr>
              <a:buFont typeface="Calibri"/>
              <a:buNone/>
            </a:pPr>
            <a:r>
              <a:rPr lang="en-US"/>
              <a:t>Estimate battery life? power usage of bluetooth and transducer</a:t>
            </a:r>
          </a:p>
          <a:p>
            <a:pPr indent="0" lvl="0" marL="0" marR="0" rtl="0" algn="l">
              <a:spcBef>
                <a:spcPts val="0"/>
              </a:spcBef>
              <a:buClr>
                <a:schemeClr val="dk1"/>
              </a:buClr>
              <a:buFont typeface="Calibri"/>
              <a:buNone/>
            </a:pPr>
            <a:r>
              <a:rPr lang="en-US"/>
              <a:t> </a:t>
            </a:r>
          </a:p>
        </p:txBody>
      </p:sp>
      <p:sp>
        <p:nvSpPr>
          <p:cNvPr id="361" name="Shape 361"/>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9" name="Shape 369"/>
          <p:cNvSpPr txBox="1"/>
          <p:nvPr>
            <p:ph idx="1" type="body"/>
          </p:nvPr>
        </p:nvSpPr>
        <p:spPr>
          <a:xfrm>
            <a:off x="685800" y="4400550"/>
            <a:ext cx="5486400" cy="36006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70" name="Shape 370"/>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76200" lvl="0" marL="0">
              <a:spcBef>
                <a:spcPts val="0"/>
              </a:spcBef>
              <a:buNone/>
            </a:pPr>
            <a:r>
              <a:t/>
            </a:r>
            <a:endParaRPr/>
          </a:p>
        </p:txBody>
      </p:sp>
      <p:sp>
        <p:nvSpPr>
          <p:cNvPr id="381" name="Shape 381"/>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chemeClr val="dk1"/>
              </a:buClr>
              <a:buFont typeface="Calibri"/>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Ryan: “I’m sure we have all shared a room with someone at some point. Us being engineers we usually have to wake up pretty early and could easily wake someone else up. </a:t>
            </a:r>
          </a:p>
        </p:txBody>
      </p:sp>
      <p:sp>
        <p:nvSpPr>
          <p:cNvPr id="213" name="Shape 2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76200" lvl="0" marL="0">
              <a:spcBef>
                <a:spcPts val="0"/>
              </a:spcBef>
              <a:buNone/>
            </a:pPr>
            <a:r>
              <a:t/>
            </a:r>
            <a:endParaRPr/>
          </a:p>
        </p:txBody>
      </p:sp>
      <p:sp>
        <p:nvSpPr>
          <p:cNvPr id="222" name="Shape 222"/>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chemeClr val="dk1"/>
              </a:buClr>
              <a:buFont typeface="Calibri"/>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Christos </a:t>
            </a:r>
            <a:r>
              <a:rPr lang="en-US"/>
              <a:t>Separate</a:t>
            </a:r>
            <a:r>
              <a:rPr b="0" i="0" lang="en-US" sz="1200" u="none" cap="none" strike="noStrike">
                <a:solidFill>
                  <a:schemeClr val="dk1"/>
                </a:solidFill>
                <a:latin typeface="Calibri"/>
                <a:ea typeface="Calibri"/>
                <a:cs typeface="Calibri"/>
                <a:sym typeface="Calibri"/>
              </a:rPr>
              <a:t> a</a:t>
            </a:r>
            <a:r>
              <a:rPr lang="en-US"/>
              <a:t>rray from brain box</a:t>
            </a:r>
          </a:p>
        </p:txBody>
      </p:sp>
      <p:sp>
        <p:nvSpPr>
          <p:cNvPr id="239" name="Shape 2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Shaaz: important to have entire system accessible via mobile; android allows us great flexibility; user should ideally have shush control their  entire sleeping experience; ux/ui experience</a:t>
            </a:r>
          </a:p>
        </p:txBody>
      </p:sp>
      <p:sp>
        <p:nvSpPr>
          <p:cNvPr id="247" name="Shape 2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76200" lvl="0" marL="0">
              <a:spcBef>
                <a:spcPts val="0"/>
              </a:spcBef>
              <a:buNone/>
            </a:pPr>
            <a:r>
              <a:t/>
            </a:r>
            <a:endParaRPr/>
          </a:p>
        </p:txBody>
      </p:sp>
      <p:sp>
        <p:nvSpPr>
          <p:cNvPr id="256" name="Shape 256"/>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chemeClr val="dk1"/>
              </a:buClr>
              <a:buFont typeface="Calibri"/>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Ryan “We have taken to also referring to this system as the brain of our project. </a:t>
            </a:r>
          </a:p>
        </p:txBody>
      </p:sp>
      <p:sp>
        <p:nvSpPr>
          <p:cNvPr id="288" name="Shape 28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Chris</a:t>
            </a:r>
          </a:p>
        </p:txBody>
      </p:sp>
      <p:sp>
        <p:nvSpPr>
          <p:cNvPr id="305" name="Shape 3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Calibri"/>
              <a:buNone/>
            </a:pPr>
            <a:r>
              <a:rPr b="0" i="0" lang="en-US" sz="1200" u="none" cap="none" strike="noStrike">
                <a:solidFill>
                  <a:schemeClr val="dk1"/>
                </a:solidFill>
                <a:latin typeface="Calibri"/>
                <a:ea typeface="Calibri"/>
                <a:cs typeface="Calibri"/>
                <a:sym typeface="Calibri"/>
              </a:rPr>
              <a:t>Shaaz: app will have permissions to access storage bluetooth and speaker; does not occupy too much CPU to keep user exp of rest of phone high;</a:t>
            </a:r>
          </a:p>
        </p:txBody>
      </p:sp>
      <p:sp>
        <p:nvSpPr>
          <p:cNvPr id="319" name="Shape 3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6" name="Shape 16"/>
        <p:cNvGrpSpPr/>
        <p:nvPr/>
      </p:nvGrpSpPr>
      <p:grpSpPr>
        <a:xfrm>
          <a:off x="0" y="0"/>
          <a:ext cx="0" cy="0"/>
          <a:chOff x="0" y="0"/>
          <a:chExt cx="0" cy="0"/>
        </a:xfrm>
      </p:grpSpPr>
      <p:pic>
        <p:nvPicPr>
          <p:cNvPr descr="HD-ShadowLong.png" id="17" name="Shape 17"/>
          <p:cNvPicPr preferRelativeResize="0"/>
          <p:nvPr/>
        </p:nvPicPr>
        <p:blipFill rotWithShape="1">
          <a:blip r:embed="rId2">
            <a:alphaModFix/>
          </a:blip>
          <a:srcRect b="0" l="0" r="0" t="0"/>
          <a:stretch/>
        </p:blipFill>
        <p:spPr>
          <a:xfrm>
            <a:off x="1" y="4242851"/>
            <a:ext cx="8773349" cy="275886"/>
          </a:xfrm>
          <a:prstGeom prst="rect">
            <a:avLst/>
          </a:prstGeom>
          <a:noFill/>
          <a:ln>
            <a:noFill/>
          </a:ln>
        </p:spPr>
      </p:pic>
      <p:pic>
        <p:nvPicPr>
          <p:cNvPr descr="HD-ShadowShort.png" id="18" name="Shape 18"/>
          <p:cNvPicPr preferRelativeResize="0"/>
          <p:nvPr/>
        </p:nvPicPr>
        <p:blipFill rotWithShape="1">
          <a:blip r:embed="rId3">
            <a:alphaModFix/>
          </a:blip>
          <a:srcRect b="0" l="0" r="0" t="0"/>
          <a:stretch/>
        </p:blipFill>
        <p:spPr>
          <a:xfrm>
            <a:off x="9111716" y="4243845"/>
            <a:ext cx="3077108" cy="276802"/>
          </a:xfrm>
          <a:prstGeom prst="rect">
            <a:avLst/>
          </a:prstGeom>
          <a:noFill/>
          <a:ln>
            <a:noFill/>
          </a:ln>
        </p:spPr>
      </p:pic>
      <p:sp>
        <p:nvSpPr>
          <p:cNvPr id="19" name="Shape 19"/>
          <p:cNvSpPr/>
          <p:nvPr/>
        </p:nvSpPr>
        <p:spPr>
          <a:xfrm>
            <a:off x="0" y="2590078"/>
            <a:ext cx="8968085" cy="1660332"/>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a:off x="9111715" y="2590078"/>
            <a:ext cx="3077109" cy="1660332"/>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txBox="1"/>
          <p:nvPr>
            <p:ph type="ctrTitle"/>
          </p:nvPr>
        </p:nvSpPr>
        <p:spPr>
          <a:xfrm>
            <a:off x="680322" y="2733709"/>
            <a:ext cx="8144134" cy="1373070"/>
          </a:xfrm>
          <a:prstGeom prst="rect">
            <a:avLst/>
          </a:prstGeom>
          <a:noFill/>
          <a:ln>
            <a:noFill/>
          </a:ln>
        </p:spPr>
        <p:txBody>
          <a:bodyPr anchorCtr="0" anchor="b" bIns="91425" lIns="91425" rIns="91425" wrap="square" tIns="91425"/>
          <a:lstStyle>
            <a:lvl1pPr indent="0" lvl="0" marL="0" marR="0" rtl="0" algn="r">
              <a:lnSpc>
                <a:spcPct val="90000"/>
              </a:lnSpc>
              <a:spcBef>
                <a:spcPts val="0"/>
              </a:spcBef>
              <a:spcAft>
                <a:spcPts val="0"/>
              </a:spcAft>
              <a:buClr>
                <a:schemeClr val="lt1"/>
              </a:buClr>
              <a:buSzPts val="1400"/>
              <a:buFont typeface="Trebuchet MS"/>
              <a:buNone/>
              <a:defRPr b="0" i="0" sz="54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22" name="Shape 22"/>
          <p:cNvSpPr txBox="1"/>
          <p:nvPr>
            <p:ph idx="1" type="subTitle"/>
          </p:nvPr>
        </p:nvSpPr>
        <p:spPr>
          <a:xfrm>
            <a:off x="680322" y="4394039"/>
            <a:ext cx="8144134" cy="1117687"/>
          </a:xfrm>
          <a:prstGeom prst="rect">
            <a:avLst/>
          </a:prstGeom>
          <a:noFill/>
          <a:ln>
            <a:noFill/>
          </a:ln>
        </p:spPr>
        <p:txBody>
          <a:bodyPr anchorCtr="0" anchor="t" bIns="91425" lIns="91425" rIns="91425" wrap="square" tIns="91425"/>
          <a:lstStyle>
            <a:lvl1pPr indent="0" lvl="0" marL="0" marR="0" rtl="0" algn="r">
              <a:lnSpc>
                <a:spcPct val="90000"/>
              </a:lnSpc>
              <a:spcBef>
                <a:spcPts val="1000"/>
              </a:spcBef>
              <a:spcAft>
                <a:spcPts val="0"/>
              </a:spcAft>
              <a:buClr>
                <a:schemeClr val="lt1"/>
              </a:buClr>
              <a:buSzPts val="2400"/>
              <a:buFont typeface="Arial"/>
              <a:buNone/>
              <a:defRPr b="0" i="0" sz="2000" u="none" cap="none" strike="noStrike">
                <a:solidFill>
                  <a:schemeClr val="lt1"/>
                </a:solidFill>
                <a:latin typeface="Trebuchet MS"/>
                <a:ea typeface="Trebuchet MS"/>
                <a:cs typeface="Trebuchet MS"/>
                <a:sym typeface="Trebuchet MS"/>
              </a:defRPr>
            </a:lvl1pPr>
            <a:lvl2pPr indent="0" lvl="1" marL="457200"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2pPr>
            <a:lvl3pPr indent="0" lvl="2" marL="914400"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3pPr>
            <a:lvl4pPr indent="0" lvl="3" marL="13716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ctr">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ctr">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ctr">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ctr">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23" name="Shape 2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24" name="Shape 2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25" name="Shape 25"/>
          <p:cNvSpPr txBox="1"/>
          <p:nvPr>
            <p:ph idx="12" type="sldNum"/>
          </p:nvPr>
        </p:nvSpPr>
        <p:spPr>
          <a:xfrm>
            <a:off x="9255346" y="2750337"/>
            <a:ext cx="1171888" cy="135644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noramic Picture with Caption">
    <p:spTree>
      <p:nvGrpSpPr>
        <p:cNvPr id="107" name="Shape 107"/>
        <p:cNvGrpSpPr/>
        <p:nvPr/>
      </p:nvGrpSpPr>
      <p:grpSpPr>
        <a:xfrm>
          <a:off x="0" y="0"/>
          <a:ext cx="0" cy="0"/>
          <a:chOff x="0" y="0"/>
          <a:chExt cx="0" cy="0"/>
        </a:xfrm>
      </p:grpSpPr>
      <p:pic>
        <p:nvPicPr>
          <p:cNvPr descr="HD-ShadowLong.png" id="108" name="Shape 108"/>
          <p:cNvPicPr preferRelativeResize="0"/>
          <p:nvPr/>
        </p:nvPicPr>
        <p:blipFill rotWithShape="1">
          <a:blip r:embed="rId2">
            <a:alphaModFix/>
          </a:blip>
          <a:srcRect b="0" l="0" r="0" t="0"/>
          <a:stretch/>
        </p:blipFill>
        <p:spPr>
          <a:xfrm>
            <a:off x="1" y="5928628"/>
            <a:ext cx="10211164" cy="321100"/>
          </a:xfrm>
          <a:prstGeom prst="rect">
            <a:avLst/>
          </a:prstGeom>
          <a:noFill/>
          <a:ln>
            <a:noFill/>
          </a:ln>
        </p:spPr>
      </p:pic>
      <p:pic>
        <p:nvPicPr>
          <p:cNvPr descr="HD-ShadowShort.png" id="109" name="Shape 109"/>
          <p:cNvPicPr preferRelativeResize="0"/>
          <p:nvPr/>
        </p:nvPicPr>
        <p:blipFill rotWithShape="1">
          <a:blip r:embed="rId3">
            <a:alphaModFix/>
          </a:blip>
          <a:srcRect b="0" l="0" r="0" t="0"/>
          <a:stretch/>
        </p:blipFill>
        <p:spPr>
          <a:xfrm>
            <a:off x="10585826" y="5929622"/>
            <a:ext cx="1602997" cy="144198"/>
          </a:xfrm>
          <a:prstGeom prst="rect">
            <a:avLst/>
          </a:prstGeom>
          <a:noFill/>
          <a:ln>
            <a:noFill/>
          </a:ln>
        </p:spPr>
      </p:pic>
      <p:sp>
        <p:nvSpPr>
          <p:cNvPr id="110" name="Shape 110"/>
          <p:cNvSpPr/>
          <p:nvPr/>
        </p:nvSpPr>
        <p:spPr>
          <a:xfrm>
            <a:off x="0" y="4567988"/>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Shape 111"/>
          <p:cNvSpPr/>
          <p:nvPr/>
        </p:nvSpPr>
        <p:spPr>
          <a:xfrm>
            <a:off x="10585827" y="4567988"/>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Shape 112"/>
          <p:cNvSpPr txBox="1"/>
          <p:nvPr>
            <p:ph type="title"/>
          </p:nvPr>
        </p:nvSpPr>
        <p:spPr>
          <a:xfrm>
            <a:off x="680322" y="4711616"/>
            <a:ext cx="9613859" cy="453051"/>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24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13" name="Shape 113"/>
          <p:cNvSpPr/>
          <p:nvPr>
            <p:ph idx="2" type="pic"/>
          </p:nvPr>
        </p:nvSpPr>
        <p:spPr>
          <a:xfrm>
            <a:off x="680322" y="609597"/>
            <a:ext cx="9613859" cy="3589575"/>
          </a:xfrm>
          <a:prstGeom prst="rect">
            <a:avLst/>
          </a:prstGeom>
          <a:noFill/>
          <a:ln>
            <a:noFill/>
          </a:ln>
          <a:effectLst>
            <a:outerShdw blurRad="76200" rotWithShape="0" algn="tl" dir="5040000" dist="63500">
              <a:srgbClr val="000000">
                <a:alpha val="40392"/>
              </a:srgbClr>
            </a:outerShdw>
          </a:effectLst>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1400"/>
              <a:buFont typeface="Arial"/>
              <a:buNone/>
              <a:defRPr b="0" i="0" sz="32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1400"/>
              <a:buFont typeface="Arial"/>
              <a:buNone/>
              <a:defRPr b="0" i="0" sz="28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400"/>
              <a:buFont typeface="Arial"/>
              <a:buNone/>
              <a:defRPr b="0" i="0" sz="24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114" name="Shape 114"/>
          <p:cNvSpPr txBox="1"/>
          <p:nvPr>
            <p:ph idx="1" type="body"/>
          </p:nvPr>
        </p:nvSpPr>
        <p:spPr>
          <a:xfrm>
            <a:off x="680319" y="5169583"/>
            <a:ext cx="9613862" cy="622971"/>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15" name="Shape 115"/>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16" name="Shape 116"/>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17" name="Shape 117"/>
          <p:cNvSpPr txBox="1"/>
          <p:nvPr>
            <p:ph idx="12" type="sldNum"/>
          </p:nvPr>
        </p:nvSpPr>
        <p:spPr>
          <a:xfrm>
            <a:off x="10729455" y="4711309"/>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118" name="Shape 118"/>
        <p:cNvGrpSpPr/>
        <p:nvPr/>
      </p:nvGrpSpPr>
      <p:grpSpPr>
        <a:xfrm>
          <a:off x="0" y="0"/>
          <a:ext cx="0" cy="0"/>
          <a:chOff x="0" y="0"/>
          <a:chExt cx="0" cy="0"/>
        </a:xfrm>
      </p:grpSpPr>
      <p:pic>
        <p:nvPicPr>
          <p:cNvPr descr="HD-ShadowLong.png" id="119" name="Shape 119"/>
          <p:cNvPicPr preferRelativeResize="0"/>
          <p:nvPr/>
        </p:nvPicPr>
        <p:blipFill rotWithShape="1">
          <a:blip r:embed="rId2">
            <a:alphaModFix/>
          </a:blip>
          <a:srcRect b="0" l="0" r="0" t="0"/>
          <a:stretch/>
        </p:blipFill>
        <p:spPr>
          <a:xfrm>
            <a:off x="1" y="5928628"/>
            <a:ext cx="10211164" cy="321100"/>
          </a:xfrm>
          <a:prstGeom prst="rect">
            <a:avLst/>
          </a:prstGeom>
          <a:noFill/>
          <a:ln>
            <a:noFill/>
          </a:ln>
        </p:spPr>
      </p:pic>
      <p:pic>
        <p:nvPicPr>
          <p:cNvPr descr="HD-ShadowShort.png" id="120" name="Shape 120"/>
          <p:cNvPicPr preferRelativeResize="0"/>
          <p:nvPr/>
        </p:nvPicPr>
        <p:blipFill rotWithShape="1">
          <a:blip r:embed="rId3">
            <a:alphaModFix/>
          </a:blip>
          <a:srcRect b="0" l="0" r="0" t="0"/>
          <a:stretch/>
        </p:blipFill>
        <p:spPr>
          <a:xfrm>
            <a:off x="10585826" y="5929622"/>
            <a:ext cx="1602997" cy="144198"/>
          </a:xfrm>
          <a:prstGeom prst="rect">
            <a:avLst/>
          </a:prstGeom>
          <a:noFill/>
          <a:ln>
            <a:noFill/>
          </a:ln>
        </p:spPr>
      </p:pic>
      <p:sp>
        <p:nvSpPr>
          <p:cNvPr id="121" name="Shape 121"/>
          <p:cNvSpPr/>
          <p:nvPr/>
        </p:nvSpPr>
        <p:spPr>
          <a:xfrm>
            <a:off x="0" y="4567988"/>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Shape 122"/>
          <p:cNvSpPr/>
          <p:nvPr/>
        </p:nvSpPr>
        <p:spPr>
          <a:xfrm>
            <a:off x="10585827" y="4567988"/>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Shape 123"/>
          <p:cNvSpPr txBox="1"/>
          <p:nvPr>
            <p:ph type="title"/>
          </p:nvPr>
        </p:nvSpPr>
        <p:spPr>
          <a:xfrm>
            <a:off x="680322" y="609597"/>
            <a:ext cx="9613858" cy="359275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24" name="Shape 124"/>
          <p:cNvSpPr txBox="1"/>
          <p:nvPr>
            <p:ph idx="1" type="body"/>
          </p:nvPr>
        </p:nvSpPr>
        <p:spPr>
          <a:xfrm>
            <a:off x="680322" y="4711615"/>
            <a:ext cx="9613859" cy="1090789"/>
          </a:xfrm>
          <a:prstGeom prst="rect">
            <a:avLst/>
          </a:prstGeom>
          <a:noFill/>
          <a:ln>
            <a:noFill/>
          </a:ln>
        </p:spPr>
        <p:txBody>
          <a:bodyPr anchorCtr="0" anchor="ctr"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25" name="Shape 125"/>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26" name="Shape 126"/>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27" name="Shape 127"/>
          <p:cNvSpPr txBox="1"/>
          <p:nvPr>
            <p:ph idx="12" type="sldNum"/>
          </p:nvPr>
        </p:nvSpPr>
        <p:spPr>
          <a:xfrm>
            <a:off x="10729455" y="4711615"/>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128" name="Shape 128"/>
        <p:cNvGrpSpPr/>
        <p:nvPr/>
      </p:nvGrpSpPr>
      <p:grpSpPr>
        <a:xfrm>
          <a:off x="0" y="0"/>
          <a:ext cx="0" cy="0"/>
          <a:chOff x="0" y="0"/>
          <a:chExt cx="0" cy="0"/>
        </a:xfrm>
      </p:grpSpPr>
      <p:pic>
        <p:nvPicPr>
          <p:cNvPr descr="HD-ShadowLong.png" id="129" name="Shape 129"/>
          <p:cNvPicPr preferRelativeResize="0"/>
          <p:nvPr/>
        </p:nvPicPr>
        <p:blipFill rotWithShape="1">
          <a:blip r:embed="rId2">
            <a:alphaModFix/>
          </a:blip>
          <a:srcRect b="0" l="0" r="0" t="0"/>
          <a:stretch/>
        </p:blipFill>
        <p:spPr>
          <a:xfrm>
            <a:off x="1" y="5928628"/>
            <a:ext cx="10211164" cy="321100"/>
          </a:xfrm>
          <a:prstGeom prst="rect">
            <a:avLst/>
          </a:prstGeom>
          <a:noFill/>
          <a:ln>
            <a:noFill/>
          </a:ln>
        </p:spPr>
      </p:pic>
      <p:pic>
        <p:nvPicPr>
          <p:cNvPr descr="HD-ShadowShort.png" id="130" name="Shape 130"/>
          <p:cNvPicPr preferRelativeResize="0"/>
          <p:nvPr/>
        </p:nvPicPr>
        <p:blipFill rotWithShape="1">
          <a:blip r:embed="rId3">
            <a:alphaModFix/>
          </a:blip>
          <a:srcRect b="0" l="0" r="0" t="0"/>
          <a:stretch/>
        </p:blipFill>
        <p:spPr>
          <a:xfrm>
            <a:off x="10585826" y="5929622"/>
            <a:ext cx="1602997" cy="144198"/>
          </a:xfrm>
          <a:prstGeom prst="rect">
            <a:avLst/>
          </a:prstGeom>
          <a:noFill/>
          <a:ln>
            <a:noFill/>
          </a:ln>
        </p:spPr>
      </p:pic>
      <p:sp>
        <p:nvSpPr>
          <p:cNvPr id="131" name="Shape 131"/>
          <p:cNvSpPr/>
          <p:nvPr/>
        </p:nvSpPr>
        <p:spPr>
          <a:xfrm>
            <a:off x="0" y="4567988"/>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Shape 132"/>
          <p:cNvSpPr/>
          <p:nvPr/>
        </p:nvSpPr>
        <p:spPr>
          <a:xfrm>
            <a:off x="10585827" y="4567988"/>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Shape 133"/>
          <p:cNvSpPr txBox="1"/>
          <p:nvPr>
            <p:ph type="title"/>
          </p:nvPr>
        </p:nvSpPr>
        <p:spPr>
          <a:xfrm>
            <a:off x="1127856" y="609598"/>
            <a:ext cx="8718877" cy="3036061"/>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34" name="Shape 134"/>
          <p:cNvSpPr txBox="1"/>
          <p:nvPr>
            <p:ph idx="1" type="body"/>
          </p:nvPr>
        </p:nvSpPr>
        <p:spPr>
          <a:xfrm>
            <a:off x="1402288" y="3653379"/>
            <a:ext cx="8156579" cy="548968"/>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5" name="Shape 135"/>
          <p:cNvSpPr txBox="1"/>
          <p:nvPr>
            <p:ph idx="2" type="body"/>
          </p:nvPr>
        </p:nvSpPr>
        <p:spPr>
          <a:xfrm>
            <a:off x="680322" y="4711615"/>
            <a:ext cx="9613859" cy="1090789"/>
          </a:xfrm>
          <a:prstGeom prst="rect">
            <a:avLst/>
          </a:prstGeom>
          <a:noFill/>
          <a:ln>
            <a:noFill/>
          </a:ln>
        </p:spPr>
        <p:txBody>
          <a:bodyPr anchorCtr="0" anchor="ctr"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6" name="Shape 136"/>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37" name="Shape 137"/>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38" name="Shape 138"/>
          <p:cNvSpPr txBox="1"/>
          <p:nvPr>
            <p:ph idx="12" type="sldNum"/>
          </p:nvPr>
        </p:nvSpPr>
        <p:spPr>
          <a:xfrm>
            <a:off x="10729455" y="4709925"/>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
        <p:nvSpPr>
          <p:cNvPr id="139" name="Shape 139"/>
          <p:cNvSpPr txBox="1"/>
          <p:nvPr/>
        </p:nvSpPr>
        <p:spPr>
          <a:xfrm>
            <a:off x="583572" y="748116"/>
            <a:ext cx="609600" cy="584776"/>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7200" u="none" cap="none" strike="noStrike">
                <a:solidFill>
                  <a:schemeClr val="lt1"/>
                </a:solidFill>
                <a:latin typeface="Trebuchet MS"/>
                <a:ea typeface="Trebuchet MS"/>
                <a:cs typeface="Trebuchet MS"/>
                <a:sym typeface="Trebuchet MS"/>
              </a:rPr>
              <a:t>“</a:t>
            </a:r>
          </a:p>
        </p:txBody>
      </p:sp>
      <p:sp>
        <p:nvSpPr>
          <p:cNvPr id="140" name="Shape 140"/>
          <p:cNvSpPr txBox="1"/>
          <p:nvPr/>
        </p:nvSpPr>
        <p:spPr>
          <a:xfrm>
            <a:off x="9662809" y="3033524"/>
            <a:ext cx="609600" cy="584776"/>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Font typeface="Trebuchet MS"/>
              <a:buNone/>
            </a:pPr>
            <a:r>
              <a:rPr b="0" i="0" lang="en-US" sz="7200" u="none" cap="none" strike="noStrike">
                <a:solidFill>
                  <a:schemeClr val="lt1"/>
                </a:solidFill>
                <a:latin typeface="Trebuchet MS"/>
                <a:ea typeface="Trebuchet MS"/>
                <a:cs typeface="Trebuchet MS"/>
                <a:sym typeface="Trebuchet M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141" name="Shape 141"/>
        <p:cNvGrpSpPr/>
        <p:nvPr/>
      </p:nvGrpSpPr>
      <p:grpSpPr>
        <a:xfrm>
          <a:off x="0" y="0"/>
          <a:ext cx="0" cy="0"/>
          <a:chOff x="0" y="0"/>
          <a:chExt cx="0" cy="0"/>
        </a:xfrm>
      </p:grpSpPr>
      <p:pic>
        <p:nvPicPr>
          <p:cNvPr descr="HD-ShadowLong.png" id="142" name="Shape 142"/>
          <p:cNvPicPr preferRelativeResize="0"/>
          <p:nvPr/>
        </p:nvPicPr>
        <p:blipFill rotWithShape="1">
          <a:blip r:embed="rId2">
            <a:alphaModFix/>
          </a:blip>
          <a:srcRect b="0" l="0" r="0" t="0"/>
          <a:stretch/>
        </p:blipFill>
        <p:spPr>
          <a:xfrm>
            <a:off x="1" y="5928628"/>
            <a:ext cx="10211164" cy="321100"/>
          </a:xfrm>
          <a:prstGeom prst="rect">
            <a:avLst/>
          </a:prstGeom>
          <a:noFill/>
          <a:ln>
            <a:noFill/>
          </a:ln>
        </p:spPr>
      </p:pic>
      <p:pic>
        <p:nvPicPr>
          <p:cNvPr descr="HD-ShadowShort.png" id="143" name="Shape 143"/>
          <p:cNvPicPr preferRelativeResize="0"/>
          <p:nvPr/>
        </p:nvPicPr>
        <p:blipFill rotWithShape="1">
          <a:blip r:embed="rId3">
            <a:alphaModFix/>
          </a:blip>
          <a:srcRect b="0" l="0" r="0" t="0"/>
          <a:stretch/>
        </p:blipFill>
        <p:spPr>
          <a:xfrm>
            <a:off x="10585826" y="5929622"/>
            <a:ext cx="1602997" cy="144198"/>
          </a:xfrm>
          <a:prstGeom prst="rect">
            <a:avLst/>
          </a:prstGeom>
          <a:noFill/>
          <a:ln>
            <a:noFill/>
          </a:ln>
        </p:spPr>
      </p:pic>
      <p:sp>
        <p:nvSpPr>
          <p:cNvPr id="144" name="Shape 144"/>
          <p:cNvSpPr/>
          <p:nvPr/>
        </p:nvSpPr>
        <p:spPr>
          <a:xfrm>
            <a:off x="0" y="4567988"/>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Shape 145"/>
          <p:cNvSpPr/>
          <p:nvPr/>
        </p:nvSpPr>
        <p:spPr>
          <a:xfrm>
            <a:off x="10585827" y="4567988"/>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Shape 146"/>
          <p:cNvSpPr txBox="1"/>
          <p:nvPr>
            <p:ph type="title"/>
          </p:nvPr>
        </p:nvSpPr>
        <p:spPr>
          <a:xfrm>
            <a:off x="680319" y="4711615"/>
            <a:ext cx="9613862" cy="588535"/>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47" name="Shape 147"/>
          <p:cNvSpPr txBox="1"/>
          <p:nvPr>
            <p:ph idx="1" type="body"/>
          </p:nvPr>
        </p:nvSpPr>
        <p:spPr>
          <a:xfrm>
            <a:off x="680320" y="5300149"/>
            <a:ext cx="9613862" cy="502255"/>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48" name="Shape 148"/>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49" name="Shape 149"/>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50" name="Shape 150"/>
          <p:cNvSpPr txBox="1"/>
          <p:nvPr>
            <p:ph idx="12" type="sldNum"/>
          </p:nvPr>
        </p:nvSpPr>
        <p:spPr>
          <a:xfrm>
            <a:off x="10729455" y="4709925"/>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umn">
    <p:spTree>
      <p:nvGrpSpPr>
        <p:cNvPr id="151" name="Shape 151"/>
        <p:cNvGrpSpPr/>
        <p:nvPr/>
      </p:nvGrpSpPr>
      <p:grpSpPr>
        <a:xfrm>
          <a:off x="0" y="0"/>
          <a:ext cx="0" cy="0"/>
          <a:chOff x="0" y="0"/>
          <a:chExt cx="0" cy="0"/>
        </a:xfrm>
      </p:grpSpPr>
      <p:pic>
        <p:nvPicPr>
          <p:cNvPr descr="HD-ShadowLong.png" id="152" name="Shape 152"/>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153" name="Shape 153"/>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154" name="Shape 154"/>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Shape 155"/>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Shape 156"/>
          <p:cNvSpPr txBox="1"/>
          <p:nvPr>
            <p:ph type="title"/>
          </p:nvPr>
        </p:nvSpPr>
        <p:spPr>
          <a:xfrm>
            <a:off x="669222" y="753228"/>
            <a:ext cx="9624960"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57" name="Shape 157"/>
          <p:cNvSpPr txBox="1"/>
          <p:nvPr>
            <p:ph idx="1" type="body"/>
          </p:nvPr>
        </p:nvSpPr>
        <p:spPr>
          <a:xfrm>
            <a:off x="660946" y="2336873"/>
            <a:ext cx="3070034"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8" name="Shape 158"/>
          <p:cNvSpPr txBox="1"/>
          <p:nvPr>
            <p:ph idx="2" type="body"/>
          </p:nvPr>
        </p:nvSpPr>
        <p:spPr>
          <a:xfrm>
            <a:off x="680322" y="3022673"/>
            <a:ext cx="3049702" cy="2913513"/>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9" name="Shape 159"/>
          <p:cNvSpPr txBox="1"/>
          <p:nvPr>
            <p:ph idx="3" type="body"/>
          </p:nvPr>
        </p:nvSpPr>
        <p:spPr>
          <a:xfrm>
            <a:off x="3956025" y="2336873"/>
            <a:ext cx="3063240"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60" name="Shape 160"/>
          <p:cNvSpPr txBox="1"/>
          <p:nvPr>
            <p:ph idx="4" type="body"/>
          </p:nvPr>
        </p:nvSpPr>
        <p:spPr>
          <a:xfrm>
            <a:off x="3945470" y="3022673"/>
            <a:ext cx="3063240" cy="2913513"/>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61" name="Shape 161"/>
          <p:cNvSpPr txBox="1"/>
          <p:nvPr>
            <p:ph idx="5" type="body"/>
          </p:nvPr>
        </p:nvSpPr>
        <p:spPr>
          <a:xfrm>
            <a:off x="7224156" y="2336873"/>
            <a:ext cx="3070025"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62" name="Shape 162"/>
          <p:cNvSpPr txBox="1"/>
          <p:nvPr>
            <p:ph idx="6" type="body"/>
          </p:nvPr>
        </p:nvSpPr>
        <p:spPr>
          <a:xfrm>
            <a:off x="7224156" y="3022673"/>
            <a:ext cx="3070025" cy="2913513"/>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63" name="Shape 16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64" name="Shape 16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65" name="Shape 165"/>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Picture Column">
    <p:spTree>
      <p:nvGrpSpPr>
        <p:cNvPr id="166" name="Shape 166"/>
        <p:cNvGrpSpPr/>
        <p:nvPr/>
      </p:nvGrpSpPr>
      <p:grpSpPr>
        <a:xfrm>
          <a:off x="0" y="0"/>
          <a:ext cx="0" cy="0"/>
          <a:chOff x="0" y="0"/>
          <a:chExt cx="0" cy="0"/>
        </a:xfrm>
      </p:grpSpPr>
      <p:pic>
        <p:nvPicPr>
          <p:cNvPr descr="HD-ShadowLong.png" id="167" name="Shape 167"/>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168" name="Shape 168"/>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169" name="Shape 169"/>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Shape 170"/>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txBox="1"/>
          <p:nvPr>
            <p:ph type="title"/>
          </p:nvPr>
        </p:nvSpPr>
        <p:spPr>
          <a:xfrm>
            <a:off x="680322" y="753228"/>
            <a:ext cx="9613860"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72" name="Shape 172"/>
          <p:cNvSpPr txBox="1"/>
          <p:nvPr>
            <p:ph idx="1" type="body"/>
          </p:nvPr>
        </p:nvSpPr>
        <p:spPr>
          <a:xfrm>
            <a:off x="680318" y="4297503"/>
            <a:ext cx="3049705"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3" name="Shape 173"/>
          <p:cNvSpPr/>
          <p:nvPr>
            <p:ph idx="2" type="pic"/>
          </p:nvPr>
        </p:nvSpPr>
        <p:spPr>
          <a:xfrm>
            <a:off x="680318" y="2336873"/>
            <a:ext cx="3049705" cy="1524000"/>
          </a:xfrm>
          <a:prstGeom prst="roundRect">
            <a:avLst>
              <a:gd fmla="val 0" name="adj"/>
            </a:avLst>
          </a:prstGeom>
          <a:noFill/>
          <a:ln>
            <a:noFill/>
          </a:ln>
          <a:effectLst>
            <a:outerShdw blurRad="50800" rotWithShape="0" algn="tl" dir="5400000" dist="50800">
              <a:srgbClr val="000000">
                <a:alpha val="42352"/>
              </a:srgbClr>
            </a:outerShdw>
          </a:effectLst>
        </p:spPr>
        <p:txBody>
          <a:bodyPr anchorCtr="0" anchor="t" bIns="91425" lIns="91425" rIns="91425" wrap="square" tIns="91425"/>
          <a:lstStyle>
            <a:lvl1pPr indent="0" lvl="0" marL="0" marR="0" rtl="0" algn="ctr">
              <a:lnSpc>
                <a:spcPct val="90000"/>
              </a:lnSpc>
              <a:spcBef>
                <a:spcPts val="10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4" name="Shape 174"/>
          <p:cNvSpPr txBox="1"/>
          <p:nvPr>
            <p:ph idx="3" type="body"/>
          </p:nvPr>
        </p:nvSpPr>
        <p:spPr>
          <a:xfrm>
            <a:off x="680318" y="4873765"/>
            <a:ext cx="3049705" cy="1062422"/>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5" name="Shape 175"/>
          <p:cNvSpPr txBox="1"/>
          <p:nvPr>
            <p:ph idx="4" type="body"/>
          </p:nvPr>
        </p:nvSpPr>
        <p:spPr>
          <a:xfrm>
            <a:off x="3945471" y="4297503"/>
            <a:ext cx="3063240"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6" name="Shape 176"/>
          <p:cNvSpPr/>
          <p:nvPr>
            <p:ph idx="5" type="pic"/>
          </p:nvPr>
        </p:nvSpPr>
        <p:spPr>
          <a:xfrm>
            <a:off x="3945470" y="2336873"/>
            <a:ext cx="3063240" cy="1524000"/>
          </a:xfrm>
          <a:prstGeom prst="roundRect">
            <a:avLst>
              <a:gd fmla="val 0" name="adj"/>
            </a:avLst>
          </a:prstGeom>
          <a:noFill/>
          <a:ln>
            <a:noFill/>
          </a:ln>
          <a:effectLst>
            <a:outerShdw blurRad="50800" rotWithShape="0" algn="tl" dir="5400000" dist="50800">
              <a:srgbClr val="000000">
                <a:alpha val="42352"/>
              </a:srgbClr>
            </a:outerShdw>
          </a:effectLst>
        </p:spPr>
        <p:txBody>
          <a:bodyPr anchorCtr="0" anchor="t" bIns="91425" lIns="91425" rIns="91425" wrap="square" tIns="91425"/>
          <a:lstStyle>
            <a:lvl1pPr indent="0" lvl="0" marL="0" marR="0" rtl="0" algn="ctr">
              <a:lnSpc>
                <a:spcPct val="90000"/>
              </a:lnSpc>
              <a:spcBef>
                <a:spcPts val="10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7" name="Shape 177"/>
          <p:cNvSpPr txBox="1"/>
          <p:nvPr>
            <p:ph idx="6" type="body"/>
          </p:nvPr>
        </p:nvSpPr>
        <p:spPr>
          <a:xfrm>
            <a:off x="3944117" y="4873764"/>
            <a:ext cx="3067297" cy="1062422"/>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8" name="Shape 178"/>
          <p:cNvSpPr txBox="1"/>
          <p:nvPr>
            <p:ph idx="7" type="body"/>
          </p:nvPr>
        </p:nvSpPr>
        <p:spPr>
          <a:xfrm>
            <a:off x="7230678" y="4297503"/>
            <a:ext cx="3063505" cy="576262"/>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9" name="Shape 179"/>
          <p:cNvSpPr/>
          <p:nvPr>
            <p:ph idx="8" type="pic"/>
          </p:nvPr>
        </p:nvSpPr>
        <p:spPr>
          <a:xfrm>
            <a:off x="7230677" y="2336873"/>
            <a:ext cx="3063505" cy="1524000"/>
          </a:xfrm>
          <a:prstGeom prst="roundRect">
            <a:avLst>
              <a:gd fmla="val 0" name="adj"/>
            </a:avLst>
          </a:prstGeom>
          <a:noFill/>
          <a:ln>
            <a:noFill/>
          </a:ln>
          <a:effectLst>
            <a:outerShdw blurRad="50800" rotWithShape="0" algn="tl" dir="5400000" dist="50800">
              <a:srgbClr val="000000">
                <a:alpha val="42352"/>
              </a:srgbClr>
            </a:outerShdw>
          </a:effectLst>
        </p:spPr>
        <p:txBody>
          <a:bodyPr anchorCtr="0" anchor="t" bIns="91425" lIns="91425" rIns="91425" wrap="square" tIns="91425"/>
          <a:lstStyle>
            <a:lvl1pPr indent="0" lvl="0" marL="0" marR="0" rtl="0" algn="ctr">
              <a:lnSpc>
                <a:spcPct val="90000"/>
              </a:lnSpc>
              <a:spcBef>
                <a:spcPts val="10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80" name="Shape 180"/>
          <p:cNvSpPr txBox="1"/>
          <p:nvPr>
            <p:ph idx="9" type="body"/>
          </p:nvPr>
        </p:nvSpPr>
        <p:spPr>
          <a:xfrm>
            <a:off x="7230553" y="4873762"/>
            <a:ext cx="3067563" cy="1062422"/>
          </a:xfrm>
          <a:prstGeom prst="rect">
            <a:avLst/>
          </a:prstGeom>
          <a:noFill/>
          <a:ln>
            <a:noFill/>
          </a:ln>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81" name="Shape 181"/>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82" name="Shape 182"/>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83" name="Shape 183"/>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84" name="Shape 184"/>
        <p:cNvGrpSpPr/>
        <p:nvPr/>
      </p:nvGrpSpPr>
      <p:grpSpPr>
        <a:xfrm>
          <a:off x="0" y="0"/>
          <a:ext cx="0" cy="0"/>
          <a:chOff x="0" y="0"/>
          <a:chExt cx="0" cy="0"/>
        </a:xfrm>
      </p:grpSpPr>
      <p:pic>
        <p:nvPicPr>
          <p:cNvPr descr="HD-ShadowLong.png" id="185" name="Shape 185"/>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186" name="Shape 186"/>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187" name="Shape 187"/>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8" name="Shape 188"/>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Shape 189"/>
          <p:cNvSpPr txBox="1"/>
          <p:nvPr>
            <p:ph type="title"/>
          </p:nvPr>
        </p:nvSpPr>
        <p:spPr>
          <a:xfrm>
            <a:off x="680321" y="753228"/>
            <a:ext cx="9613861" cy="1080938"/>
          </a:xfrm>
          <a:prstGeom prst="rect">
            <a:avLst/>
          </a:prstGeom>
          <a:noFill/>
          <a:ln>
            <a:noFill/>
          </a:ln>
        </p:spPr>
        <p:txBody>
          <a:bodyPr anchorCtr="0" anchor="ctr" bIns="91425" lIns="91425" rIns="91425" wrap="square" tIns="91425"/>
          <a:lstStyle>
            <a:lvl1pPr indent="0" lvl="0" marL="0" marR="0" rtl="0" algn="r">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90" name="Shape 190"/>
          <p:cNvSpPr txBox="1"/>
          <p:nvPr>
            <p:ph idx="1" type="body"/>
          </p:nvPr>
        </p:nvSpPr>
        <p:spPr>
          <a:xfrm rot="5400000">
            <a:off x="3687593" y="-670399"/>
            <a:ext cx="3599316" cy="9613861"/>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91" name="Shape 191"/>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92" name="Shape 192"/>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93" name="Shape 193"/>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94" name="Shape 194"/>
        <p:cNvGrpSpPr/>
        <p:nvPr/>
      </p:nvGrpSpPr>
      <p:grpSpPr>
        <a:xfrm>
          <a:off x="0" y="0"/>
          <a:ext cx="0" cy="0"/>
          <a:chOff x="0" y="0"/>
          <a:chExt cx="0" cy="0"/>
        </a:xfrm>
      </p:grpSpPr>
      <p:sp>
        <p:nvSpPr>
          <p:cNvPr id="195" name="Shape 195"/>
          <p:cNvSpPr/>
          <p:nvPr/>
        </p:nvSpPr>
        <p:spPr>
          <a:xfrm rot="5400000">
            <a:off x="8116207" y="1869395"/>
            <a:ext cx="5106988"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Shape 196"/>
          <p:cNvSpPr/>
          <p:nvPr/>
        </p:nvSpPr>
        <p:spPr>
          <a:xfrm rot="5400000">
            <a:off x="9868202" y="5372403"/>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Shape 197"/>
          <p:cNvSpPr txBox="1"/>
          <p:nvPr>
            <p:ph type="title"/>
          </p:nvPr>
        </p:nvSpPr>
        <p:spPr>
          <a:xfrm rot="5400000">
            <a:off x="8489252" y="2249576"/>
            <a:ext cx="4353760" cy="107380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98" name="Shape 198"/>
          <p:cNvSpPr txBox="1"/>
          <p:nvPr>
            <p:ph idx="1" type="body"/>
          </p:nvPr>
        </p:nvSpPr>
        <p:spPr>
          <a:xfrm rot="5400000">
            <a:off x="2452029" y="-1162110"/>
            <a:ext cx="5326589" cy="8870004"/>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99" name="Shape 199"/>
          <p:cNvSpPr txBox="1"/>
          <p:nvPr>
            <p:ph idx="10" type="dt"/>
          </p:nvPr>
        </p:nvSpPr>
        <p:spPr>
          <a:xfrm>
            <a:off x="6807126"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200" name="Shape 200"/>
          <p:cNvSpPr txBox="1"/>
          <p:nvPr>
            <p:ph idx="11" type="ftr"/>
          </p:nvPr>
        </p:nvSpPr>
        <p:spPr>
          <a:xfrm>
            <a:off x="680321" y="5936188"/>
            <a:ext cx="612680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201" name="Shape 201"/>
          <p:cNvSpPr txBox="1"/>
          <p:nvPr>
            <p:ph idx="12" type="sldNum"/>
          </p:nvPr>
        </p:nvSpPr>
        <p:spPr>
          <a:xfrm>
            <a:off x="10097550" y="5398633"/>
            <a:ext cx="1154151" cy="109078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6" name="Shape 26"/>
        <p:cNvGrpSpPr/>
        <p:nvPr/>
      </p:nvGrpSpPr>
      <p:grpSpPr>
        <a:xfrm>
          <a:off x="0" y="0"/>
          <a:ext cx="0" cy="0"/>
          <a:chOff x="0" y="0"/>
          <a:chExt cx="0" cy="0"/>
        </a:xfrm>
      </p:grpSpPr>
      <p:pic>
        <p:nvPicPr>
          <p:cNvPr descr="HD-ShadowLong.png" id="27" name="Shape 27"/>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28" name="Shape 28"/>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29" name="Shape 29"/>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Shape 30"/>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txBox="1"/>
          <p:nvPr>
            <p:ph type="title"/>
          </p:nvPr>
        </p:nvSpPr>
        <p:spPr>
          <a:xfrm>
            <a:off x="680321" y="753228"/>
            <a:ext cx="9613861"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32" name="Shape 32"/>
          <p:cNvSpPr txBox="1"/>
          <p:nvPr>
            <p:ph idx="1" type="body"/>
          </p:nvPr>
        </p:nvSpPr>
        <p:spPr>
          <a:xfrm>
            <a:off x="680321" y="2336873"/>
            <a:ext cx="9613861" cy="3599316"/>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33" name="Shape 3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34" name="Shape 3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35" name="Shape 35"/>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6" name="Shape 36"/>
        <p:cNvGrpSpPr/>
        <p:nvPr/>
      </p:nvGrpSpPr>
      <p:grpSpPr>
        <a:xfrm>
          <a:off x="0" y="0"/>
          <a:ext cx="0" cy="0"/>
          <a:chOff x="0" y="0"/>
          <a:chExt cx="0" cy="0"/>
        </a:xfrm>
      </p:grpSpPr>
      <p:pic>
        <p:nvPicPr>
          <p:cNvPr descr="HD-ShadowShort.png" id="37" name="Shape 37"/>
          <p:cNvPicPr preferRelativeResize="0"/>
          <p:nvPr/>
        </p:nvPicPr>
        <p:blipFill rotWithShape="1">
          <a:blip r:embed="rId2">
            <a:alphaModFix/>
          </a:blip>
          <a:srcRect b="0" l="0" r="0" t="0"/>
          <a:stretch/>
        </p:blipFill>
        <p:spPr>
          <a:xfrm>
            <a:off x="10585826" y="1971234"/>
            <a:ext cx="1602997" cy="144198"/>
          </a:xfrm>
          <a:prstGeom prst="rect">
            <a:avLst/>
          </a:prstGeom>
          <a:noFill/>
          <a:ln>
            <a:noFill/>
          </a:ln>
        </p:spPr>
      </p:pic>
      <p:sp>
        <p:nvSpPr>
          <p:cNvPr id="38" name="Shape 38"/>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40" name="Shape 40"/>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41" name="Shape 41"/>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2" name="Shape 42"/>
        <p:cNvGrpSpPr/>
        <p:nvPr/>
      </p:nvGrpSpPr>
      <p:grpSpPr>
        <a:xfrm>
          <a:off x="0" y="0"/>
          <a:ext cx="0" cy="0"/>
          <a:chOff x="0" y="0"/>
          <a:chExt cx="0" cy="0"/>
        </a:xfrm>
      </p:grpSpPr>
      <p:pic>
        <p:nvPicPr>
          <p:cNvPr descr="HD-ShadowLong.png" id="43" name="Shape 43"/>
          <p:cNvPicPr preferRelativeResize="0"/>
          <p:nvPr/>
        </p:nvPicPr>
        <p:blipFill rotWithShape="1">
          <a:blip r:embed="rId2">
            <a:alphaModFix/>
          </a:blip>
          <a:srcRect b="0" l="0" r="0" t="0"/>
          <a:stretch/>
        </p:blipFill>
        <p:spPr>
          <a:xfrm>
            <a:off x="-1" y="4086907"/>
            <a:ext cx="10211164" cy="321100"/>
          </a:xfrm>
          <a:prstGeom prst="rect">
            <a:avLst/>
          </a:prstGeom>
          <a:noFill/>
          <a:ln>
            <a:noFill/>
          </a:ln>
        </p:spPr>
      </p:pic>
      <p:pic>
        <p:nvPicPr>
          <p:cNvPr descr="HD-ShadowShort.png" id="44" name="Shape 44"/>
          <p:cNvPicPr preferRelativeResize="0"/>
          <p:nvPr/>
        </p:nvPicPr>
        <p:blipFill rotWithShape="1">
          <a:blip r:embed="rId3">
            <a:alphaModFix/>
          </a:blip>
          <a:srcRect b="0" l="0" r="0" t="0"/>
          <a:stretch/>
        </p:blipFill>
        <p:spPr>
          <a:xfrm>
            <a:off x="10585824" y="4087901"/>
            <a:ext cx="1602997" cy="144198"/>
          </a:xfrm>
          <a:prstGeom prst="rect">
            <a:avLst/>
          </a:prstGeom>
          <a:noFill/>
          <a:ln>
            <a:noFill/>
          </a:ln>
        </p:spPr>
      </p:pic>
      <p:sp>
        <p:nvSpPr>
          <p:cNvPr id="45" name="Shape 45"/>
          <p:cNvSpPr/>
          <p:nvPr/>
        </p:nvSpPr>
        <p:spPr>
          <a:xfrm>
            <a:off x="-2" y="2726267"/>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Shape 46"/>
          <p:cNvSpPr/>
          <p:nvPr/>
        </p:nvSpPr>
        <p:spPr>
          <a:xfrm>
            <a:off x="10585825" y="2726267"/>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 name="Shape 47"/>
          <p:cNvSpPr txBox="1"/>
          <p:nvPr>
            <p:ph type="title"/>
          </p:nvPr>
        </p:nvSpPr>
        <p:spPr>
          <a:xfrm>
            <a:off x="680322" y="2869895"/>
            <a:ext cx="9613860" cy="1090788"/>
          </a:xfrm>
          <a:prstGeom prst="rect">
            <a:avLst/>
          </a:prstGeom>
          <a:noFill/>
          <a:ln>
            <a:noFill/>
          </a:ln>
        </p:spPr>
        <p:txBody>
          <a:bodyPr anchorCtr="0" anchor="ctr" bIns="91425" lIns="91425" rIns="91425" wrap="square" tIns="91425"/>
          <a:lstStyle>
            <a:lvl1pPr indent="0" lvl="0" marL="0" marR="0" rtl="0" algn="r">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48" name="Shape 48"/>
          <p:cNvSpPr txBox="1"/>
          <p:nvPr>
            <p:ph idx="1" type="body"/>
          </p:nvPr>
        </p:nvSpPr>
        <p:spPr>
          <a:xfrm>
            <a:off x="680322" y="4232171"/>
            <a:ext cx="9613860" cy="1704017"/>
          </a:xfrm>
          <a:prstGeom prst="rect">
            <a:avLst/>
          </a:prstGeom>
          <a:noFill/>
          <a:ln>
            <a:noFill/>
          </a:ln>
        </p:spPr>
        <p:txBody>
          <a:bodyPr anchorCtr="0" anchor="t" bIns="91425" lIns="91425" rIns="91425" wrap="square" tIns="91425"/>
          <a:lstStyle>
            <a:lvl1pPr indent="0" lvl="0" marL="0" marR="0" rtl="0" algn="r">
              <a:lnSpc>
                <a:spcPct val="90000"/>
              </a:lnSpc>
              <a:spcBef>
                <a:spcPts val="1000"/>
              </a:spcBef>
              <a:spcAft>
                <a:spcPts val="0"/>
              </a:spcAft>
              <a:buClr>
                <a:schemeClr val="lt1"/>
              </a:buClr>
              <a:buSzPts val="2400"/>
              <a:buFont typeface="Arial"/>
              <a:buNone/>
              <a:defRPr b="0" i="0" sz="20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49" name="Shape 49"/>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50" name="Shape 50"/>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51" name="Shape 51"/>
          <p:cNvSpPr txBox="1"/>
          <p:nvPr>
            <p:ph idx="12" type="sldNum"/>
          </p:nvPr>
        </p:nvSpPr>
        <p:spPr>
          <a:xfrm>
            <a:off x="10729455" y="2869895"/>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2" name="Shape 52"/>
        <p:cNvGrpSpPr/>
        <p:nvPr/>
      </p:nvGrpSpPr>
      <p:grpSpPr>
        <a:xfrm>
          <a:off x="0" y="0"/>
          <a:ext cx="0" cy="0"/>
          <a:chOff x="0" y="0"/>
          <a:chExt cx="0" cy="0"/>
        </a:xfrm>
      </p:grpSpPr>
      <p:pic>
        <p:nvPicPr>
          <p:cNvPr descr="HD-ShadowLong.png" id="53" name="Shape 53"/>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54" name="Shape 54"/>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55" name="Shape 55"/>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Shape 56"/>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Shape 57"/>
          <p:cNvSpPr txBox="1"/>
          <p:nvPr>
            <p:ph type="title"/>
          </p:nvPr>
        </p:nvSpPr>
        <p:spPr>
          <a:xfrm>
            <a:off x="680321" y="753228"/>
            <a:ext cx="9613861"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58" name="Shape 58"/>
          <p:cNvSpPr txBox="1"/>
          <p:nvPr>
            <p:ph idx="1" type="body"/>
          </p:nvPr>
        </p:nvSpPr>
        <p:spPr>
          <a:xfrm>
            <a:off x="680320" y="2336873"/>
            <a:ext cx="4698358" cy="3599316"/>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59" name="Shape 59"/>
          <p:cNvSpPr txBox="1"/>
          <p:nvPr>
            <p:ph idx="2" type="body"/>
          </p:nvPr>
        </p:nvSpPr>
        <p:spPr>
          <a:xfrm>
            <a:off x="5594123" y="2336873"/>
            <a:ext cx="4700058" cy="3599316"/>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60" name="Shape 60"/>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61" name="Shape 61"/>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62" name="Shape 62"/>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3" name="Shape 63"/>
        <p:cNvGrpSpPr/>
        <p:nvPr/>
      </p:nvGrpSpPr>
      <p:grpSpPr>
        <a:xfrm>
          <a:off x="0" y="0"/>
          <a:ext cx="0" cy="0"/>
          <a:chOff x="0" y="0"/>
          <a:chExt cx="0" cy="0"/>
        </a:xfrm>
      </p:grpSpPr>
      <p:pic>
        <p:nvPicPr>
          <p:cNvPr descr="HD-ShadowLong.png" id="64" name="Shape 64"/>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65" name="Shape 65"/>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66" name="Shape 66"/>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Shape 67"/>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Shape 68"/>
          <p:cNvSpPr txBox="1"/>
          <p:nvPr>
            <p:ph type="title"/>
          </p:nvPr>
        </p:nvSpPr>
        <p:spPr>
          <a:xfrm>
            <a:off x="680319" y="753229"/>
            <a:ext cx="9613863" cy="1080937"/>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69" name="Shape 69"/>
          <p:cNvSpPr txBox="1"/>
          <p:nvPr>
            <p:ph idx="1" type="body"/>
          </p:nvPr>
        </p:nvSpPr>
        <p:spPr>
          <a:xfrm>
            <a:off x="906350" y="2336873"/>
            <a:ext cx="4472327" cy="693135"/>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70" name="Shape 70"/>
          <p:cNvSpPr txBox="1"/>
          <p:nvPr>
            <p:ph idx="2" type="body"/>
          </p:nvPr>
        </p:nvSpPr>
        <p:spPr>
          <a:xfrm>
            <a:off x="680322" y="3030008"/>
            <a:ext cx="4698355" cy="2906179"/>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71" name="Shape 71"/>
          <p:cNvSpPr txBox="1"/>
          <p:nvPr>
            <p:ph idx="3" type="body"/>
          </p:nvPr>
        </p:nvSpPr>
        <p:spPr>
          <a:xfrm>
            <a:off x="5820154" y="2336873"/>
            <a:ext cx="4474028" cy="692076"/>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72" name="Shape 72"/>
          <p:cNvSpPr txBox="1"/>
          <p:nvPr>
            <p:ph idx="4" type="body"/>
          </p:nvPr>
        </p:nvSpPr>
        <p:spPr>
          <a:xfrm>
            <a:off x="5594123" y="3030008"/>
            <a:ext cx="4700059" cy="2906179"/>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73" name="Shape 7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74" name="Shape 7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75" name="Shape 75"/>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6" name="Shape 76"/>
        <p:cNvGrpSpPr/>
        <p:nvPr/>
      </p:nvGrpSpPr>
      <p:grpSpPr>
        <a:xfrm>
          <a:off x="0" y="0"/>
          <a:ext cx="0" cy="0"/>
          <a:chOff x="0" y="0"/>
          <a:chExt cx="0" cy="0"/>
        </a:xfrm>
      </p:grpSpPr>
      <p:pic>
        <p:nvPicPr>
          <p:cNvPr descr="HD-ShadowLong.png" id="77" name="Shape 77"/>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78" name="Shape 78"/>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79" name="Shape 79"/>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Shape 80"/>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Shape 81"/>
          <p:cNvSpPr txBox="1"/>
          <p:nvPr>
            <p:ph type="title"/>
          </p:nvPr>
        </p:nvSpPr>
        <p:spPr>
          <a:xfrm>
            <a:off x="680321" y="753228"/>
            <a:ext cx="9613861"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82" name="Shape 82"/>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83" name="Shape 83"/>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84" name="Shape 84"/>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85" name="Shape 85"/>
        <p:cNvGrpSpPr/>
        <p:nvPr/>
      </p:nvGrpSpPr>
      <p:grpSpPr>
        <a:xfrm>
          <a:off x="0" y="0"/>
          <a:ext cx="0" cy="0"/>
          <a:chOff x="0" y="0"/>
          <a:chExt cx="0" cy="0"/>
        </a:xfrm>
      </p:grpSpPr>
      <p:pic>
        <p:nvPicPr>
          <p:cNvPr descr="HD-ShadowLong.png" id="86" name="Shape 86"/>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87" name="Shape 87"/>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88" name="Shape 88"/>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Shape 89"/>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Shape 90"/>
          <p:cNvSpPr txBox="1"/>
          <p:nvPr>
            <p:ph type="title"/>
          </p:nvPr>
        </p:nvSpPr>
        <p:spPr>
          <a:xfrm>
            <a:off x="680321" y="753227"/>
            <a:ext cx="9613859" cy="108094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91" name="Shape 91"/>
          <p:cNvSpPr txBox="1"/>
          <p:nvPr>
            <p:ph idx="1" type="body"/>
          </p:nvPr>
        </p:nvSpPr>
        <p:spPr>
          <a:xfrm>
            <a:off x="4685846" y="2336873"/>
            <a:ext cx="5608336" cy="3599313"/>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2" name="Shape 92"/>
          <p:cNvSpPr txBox="1"/>
          <p:nvPr>
            <p:ph idx="2" type="body"/>
          </p:nvPr>
        </p:nvSpPr>
        <p:spPr>
          <a:xfrm>
            <a:off x="680322" y="2336872"/>
            <a:ext cx="3790078" cy="3599317"/>
          </a:xfrm>
          <a:prstGeom prst="rect">
            <a:avLst/>
          </a:prstGeom>
          <a:noFill/>
          <a:ln>
            <a:noFill/>
          </a:ln>
        </p:spPr>
        <p:txBody>
          <a:bodyPr anchorCtr="0" anchor="ctr"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93" name="Shape 9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94" name="Shape 9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95" name="Shape 95"/>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96" name="Shape 96"/>
        <p:cNvGrpSpPr/>
        <p:nvPr/>
      </p:nvGrpSpPr>
      <p:grpSpPr>
        <a:xfrm>
          <a:off x="0" y="0"/>
          <a:ext cx="0" cy="0"/>
          <a:chOff x="0" y="0"/>
          <a:chExt cx="0" cy="0"/>
        </a:xfrm>
      </p:grpSpPr>
      <p:pic>
        <p:nvPicPr>
          <p:cNvPr descr="HD-ShadowLong.png" id="97" name="Shape 97"/>
          <p:cNvPicPr preferRelativeResize="0"/>
          <p:nvPr/>
        </p:nvPicPr>
        <p:blipFill rotWithShape="1">
          <a:blip r:embed="rId2">
            <a:alphaModFix/>
          </a:blip>
          <a:srcRect b="0" l="0" r="0" t="0"/>
          <a:stretch/>
        </p:blipFill>
        <p:spPr>
          <a:xfrm>
            <a:off x="1" y="1970240"/>
            <a:ext cx="10211164" cy="321100"/>
          </a:xfrm>
          <a:prstGeom prst="rect">
            <a:avLst/>
          </a:prstGeom>
          <a:noFill/>
          <a:ln>
            <a:noFill/>
          </a:ln>
        </p:spPr>
      </p:pic>
      <p:pic>
        <p:nvPicPr>
          <p:cNvPr descr="HD-ShadowShort.png" id="98" name="Shape 98"/>
          <p:cNvPicPr preferRelativeResize="0"/>
          <p:nvPr/>
        </p:nvPicPr>
        <p:blipFill rotWithShape="1">
          <a:blip r:embed="rId3">
            <a:alphaModFix/>
          </a:blip>
          <a:srcRect b="0" l="0" r="0" t="0"/>
          <a:stretch/>
        </p:blipFill>
        <p:spPr>
          <a:xfrm>
            <a:off x="10585826" y="1971234"/>
            <a:ext cx="1602997" cy="144198"/>
          </a:xfrm>
          <a:prstGeom prst="rect">
            <a:avLst/>
          </a:prstGeom>
          <a:noFill/>
          <a:ln>
            <a:noFill/>
          </a:ln>
        </p:spPr>
      </p:pic>
      <p:sp>
        <p:nvSpPr>
          <p:cNvPr id="99" name="Shape 99"/>
          <p:cNvSpPr/>
          <p:nvPr/>
        </p:nvSpPr>
        <p:spPr>
          <a:xfrm>
            <a:off x="0" y="609600"/>
            <a:ext cx="10437812" cy="1368198"/>
          </a:xfrm>
          <a:prstGeom prst="rect">
            <a:avLst/>
          </a:prstGeom>
          <a:solidFill>
            <a:srgbClr val="26262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Shape 100"/>
          <p:cNvSpPr/>
          <p:nvPr/>
        </p:nvSpPr>
        <p:spPr>
          <a:xfrm>
            <a:off x="10585827" y="609600"/>
            <a:ext cx="1602997" cy="1368198"/>
          </a:xfrm>
          <a:prstGeom prst="rect">
            <a:avLst/>
          </a:prstGeom>
          <a:solidFill>
            <a:schemeClr val="accen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txBox="1"/>
          <p:nvPr>
            <p:ph type="title"/>
          </p:nvPr>
        </p:nvSpPr>
        <p:spPr>
          <a:xfrm>
            <a:off x="680323" y="753228"/>
            <a:ext cx="9613857"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02" name="Shape 102"/>
          <p:cNvSpPr/>
          <p:nvPr>
            <p:ph idx="2" type="pic"/>
          </p:nvPr>
        </p:nvSpPr>
        <p:spPr>
          <a:xfrm>
            <a:off x="4868333" y="2336874"/>
            <a:ext cx="5425849" cy="3599312"/>
          </a:xfrm>
          <a:prstGeom prst="rect">
            <a:avLst/>
          </a:prstGeom>
          <a:noFill/>
          <a:ln>
            <a:noFill/>
          </a:ln>
          <a:effectLst>
            <a:outerShdw blurRad="76200" rotWithShape="0" algn="tl" dir="5040000" dist="63500">
              <a:srgbClr val="000000">
                <a:alpha val="40392"/>
              </a:srgbClr>
            </a:outerShdw>
          </a:effectLst>
        </p:spPr>
        <p:txBody>
          <a:bodyPr anchorCtr="0" anchor="t" bIns="91425" lIns="91425" rIns="91425" wrap="square" tIns="91425"/>
          <a:lstStyle>
            <a:lvl1pPr indent="0" lvl="0" marL="0" marR="0" rtl="0" algn="l">
              <a:lnSpc>
                <a:spcPct val="90000"/>
              </a:lnSpc>
              <a:spcBef>
                <a:spcPts val="1000"/>
              </a:spcBef>
              <a:spcAft>
                <a:spcPts val="0"/>
              </a:spcAft>
              <a:buClr>
                <a:schemeClr val="lt1"/>
              </a:buClr>
              <a:buSzPts val="1400"/>
              <a:buFont typeface="Arial"/>
              <a:buNone/>
              <a:defRPr b="0" i="0" sz="32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1400"/>
              <a:buFont typeface="Arial"/>
              <a:buNone/>
              <a:defRPr b="0" i="0" sz="28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400"/>
              <a:buFont typeface="Arial"/>
              <a:buNone/>
              <a:defRPr b="0" i="0" sz="24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103" name="Shape 103"/>
          <p:cNvSpPr txBox="1"/>
          <p:nvPr>
            <p:ph idx="1" type="body"/>
          </p:nvPr>
        </p:nvSpPr>
        <p:spPr>
          <a:xfrm>
            <a:off x="680323" y="2336873"/>
            <a:ext cx="3876256" cy="3599315"/>
          </a:xfrm>
          <a:prstGeom prst="rect">
            <a:avLst/>
          </a:prstGeom>
          <a:noFill/>
          <a:ln>
            <a:noFill/>
          </a:ln>
        </p:spPr>
        <p:txBody>
          <a:bodyPr anchorCtr="0" anchor="ctr" bIns="91425" lIns="91425" rIns="91425" wrap="square" tIns="91425"/>
          <a:lstStyle>
            <a:lvl1pPr indent="0" lvl="0" marL="0" marR="0" rtl="0" algn="l">
              <a:lnSpc>
                <a:spcPct val="90000"/>
              </a:lnSpc>
              <a:spcBef>
                <a:spcPts val="1000"/>
              </a:spcBef>
              <a:spcAft>
                <a:spcPts val="0"/>
              </a:spcAft>
              <a:buClr>
                <a:schemeClr val="lt1"/>
              </a:buClr>
              <a:buSzPts val="2400"/>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spcAft>
                <a:spcPts val="0"/>
              </a:spcAft>
              <a:buClr>
                <a:schemeClr val="lt1"/>
              </a:buClr>
              <a:buSzPts val="2000"/>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spcAft>
                <a:spcPts val="0"/>
              </a:spcAft>
              <a:buClr>
                <a:schemeClr val="lt1"/>
              </a:buClr>
              <a:buSzPts val="1800"/>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spcAft>
                <a:spcPts val="0"/>
              </a:spcAft>
              <a:buClr>
                <a:schemeClr val="lt1"/>
              </a:buClr>
              <a:buSzPts val="1600"/>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spcAft>
                <a:spcPts val="0"/>
              </a:spcAft>
              <a:buClr>
                <a:schemeClr val="lt1"/>
              </a:buClr>
              <a:buSzPts val="14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04" name="Shape 104"/>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05" name="Shape 105"/>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06" name="Shape 106"/>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78121"/>
            </a:gs>
            <a:gs pos="50000">
              <a:srgbClr val="D54006"/>
            </a:gs>
            <a:gs pos="100000">
              <a:srgbClr val="8C0000"/>
            </a:gs>
          </a:gsLst>
          <a:lin ang="2520000" scaled="0"/>
        </a:gradFill>
      </p:bgPr>
    </p:bg>
    <p:spTree>
      <p:nvGrpSpPr>
        <p:cNvPr id="9" name="Shape 9"/>
        <p:cNvGrpSpPr/>
        <p:nvPr/>
      </p:nvGrpSpPr>
      <p:grpSpPr>
        <a:xfrm>
          <a:off x="0" y="0"/>
          <a:ext cx="0" cy="0"/>
          <a:chOff x="0" y="0"/>
          <a:chExt cx="0" cy="0"/>
        </a:xfrm>
      </p:grpSpPr>
      <p:pic>
        <p:nvPicPr>
          <p:cNvPr descr="hashOverlay-FullResolve.png" id="10" name="Shape 10"/>
          <p:cNvPicPr preferRelativeResize="0"/>
          <p:nvPr/>
        </p:nvPicPr>
        <p:blipFill rotWithShape="1">
          <a:blip r:embed="rId1">
            <a:alphaModFix amt="10000"/>
          </a:blip>
          <a:srcRect b="0" l="0" r="0" t="0"/>
          <a:stretch/>
        </p:blipFill>
        <p:spPr>
          <a:xfrm>
            <a:off x="0" y="0"/>
            <a:ext cx="11997708" cy="6844291"/>
          </a:xfrm>
          <a:prstGeom prst="rect">
            <a:avLst/>
          </a:prstGeom>
          <a:noFill/>
          <a:ln>
            <a:noFill/>
          </a:ln>
        </p:spPr>
      </p:pic>
      <p:sp>
        <p:nvSpPr>
          <p:cNvPr id="11" name="Shape 11"/>
          <p:cNvSpPr txBox="1"/>
          <p:nvPr>
            <p:ph type="title"/>
          </p:nvPr>
        </p:nvSpPr>
        <p:spPr>
          <a:xfrm>
            <a:off x="680321" y="753228"/>
            <a:ext cx="9613861" cy="1080938"/>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lt1"/>
              </a:buClr>
              <a:buSzPts val="1400"/>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SzPts val="1400"/>
              <a:buFont typeface="Arial"/>
              <a:buNone/>
              <a:defRPr sz="1800"/>
            </a:lvl2pPr>
            <a:lvl3pPr indent="0" lvl="2">
              <a:spcBef>
                <a:spcPts val="0"/>
              </a:spcBef>
              <a:buSzPts val="1400"/>
              <a:buFont typeface="Arial"/>
              <a:buNone/>
              <a:defRPr sz="1800"/>
            </a:lvl3pPr>
            <a:lvl4pPr indent="0" lvl="3">
              <a:spcBef>
                <a:spcPts val="0"/>
              </a:spcBef>
              <a:buSzPts val="1400"/>
              <a:buFont typeface="Arial"/>
              <a:buNone/>
              <a:defRPr sz="1800"/>
            </a:lvl4pPr>
            <a:lvl5pPr indent="0" lvl="4">
              <a:spcBef>
                <a:spcPts val="0"/>
              </a:spcBef>
              <a:buSzPts val="1400"/>
              <a:buFont typeface="Arial"/>
              <a:buNone/>
              <a:defRPr sz="1800"/>
            </a:lvl5pPr>
            <a:lvl6pPr indent="0" lvl="5">
              <a:spcBef>
                <a:spcPts val="0"/>
              </a:spcBef>
              <a:buSzPts val="1400"/>
              <a:buFont typeface="Arial"/>
              <a:buNone/>
              <a:defRPr sz="1800"/>
            </a:lvl6pPr>
            <a:lvl7pPr indent="0" lvl="6">
              <a:spcBef>
                <a:spcPts val="0"/>
              </a:spcBef>
              <a:buSzPts val="1400"/>
              <a:buFont typeface="Arial"/>
              <a:buNone/>
              <a:defRPr sz="1800"/>
            </a:lvl7pPr>
            <a:lvl8pPr indent="0" lvl="7">
              <a:spcBef>
                <a:spcPts val="0"/>
              </a:spcBef>
              <a:buSzPts val="1400"/>
              <a:buFont typeface="Arial"/>
              <a:buNone/>
              <a:defRPr sz="1800"/>
            </a:lvl8pPr>
            <a:lvl9pPr indent="0" lvl="8">
              <a:spcBef>
                <a:spcPts val="0"/>
              </a:spcBef>
              <a:buSzPts val="1400"/>
              <a:buFont typeface="Arial"/>
              <a:buNone/>
              <a:defRPr sz="1800"/>
            </a:lvl9pPr>
          </a:lstStyle>
          <a:p/>
        </p:txBody>
      </p:sp>
      <p:sp>
        <p:nvSpPr>
          <p:cNvPr id="12" name="Shape 12"/>
          <p:cNvSpPr txBox="1"/>
          <p:nvPr>
            <p:ph idx="1" type="body"/>
          </p:nvPr>
        </p:nvSpPr>
        <p:spPr>
          <a:xfrm>
            <a:off x="680321" y="2336873"/>
            <a:ext cx="9613861" cy="3599316"/>
          </a:xfrm>
          <a:prstGeom prst="rect">
            <a:avLst/>
          </a:prstGeom>
          <a:noFill/>
          <a:ln>
            <a:noFill/>
          </a:ln>
        </p:spPr>
        <p:txBody>
          <a:bodyPr anchorCtr="0" anchor="t" bIns="91425" lIns="91425" rIns="91425" wrap="square" tIns="91425"/>
          <a:lstStyle>
            <a:lvl1pPr indent="76200" lvl="0" marL="2286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25400" lvl="1" marL="685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0" lvl="2" marL="1143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25400" lvl="3" marL="1600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25400" lvl="4" marL="2057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50800" lvl="5" marL="2514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50800" lvl="6" marL="2971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50800" lvl="7" marL="34290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50800" lvl="8" marL="3886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3" name="Shape 13"/>
          <p:cNvSpPr txBox="1"/>
          <p:nvPr>
            <p:ph idx="10" type="dt"/>
          </p:nvPr>
        </p:nvSpPr>
        <p:spPr>
          <a:xfrm>
            <a:off x="7550981" y="5936187"/>
            <a:ext cx="27432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4" name="Shape 14"/>
          <p:cNvSpPr txBox="1"/>
          <p:nvPr>
            <p:ph idx="11" type="ftr"/>
          </p:nvPr>
        </p:nvSpPr>
        <p:spPr>
          <a:xfrm>
            <a:off x="680321" y="5936188"/>
            <a:ext cx="687066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SzPts val="1400"/>
              <a:buFont typeface="Trebuchet MS"/>
              <a:buNone/>
              <a:defRPr b="0" i="0" sz="1050" u="none" cap="none" strike="noStrike">
                <a:solidFill>
                  <a:schemeClr val="lt1"/>
                </a:solidFill>
                <a:latin typeface="Trebuchet MS"/>
                <a:ea typeface="Trebuchet MS"/>
                <a:cs typeface="Trebuchet MS"/>
                <a:sym typeface="Trebuchet MS"/>
              </a:defRPr>
            </a:lvl1pPr>
            <a:lvl2pPr indent="0" lvl="1" marL="457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2pPr>
            <a:lvl3pPr indent="0" lvl="2" marL="914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4pPr>
            <a:lvl5pPr indent="0" lvl="4" marL="18288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5pPr>
            <a:lvl6pPr indent="0" lvl="5" marL="22860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6pPr>
            <a:lvl7pPr indent="0" lvl="6" marL="27432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7pPr>
            <a:lvl8pPr indent="0" lvl="7" marL="32004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8pPr>
            <a:lvl9pPr indent="0" lvl="8" marL="3657600" marR="0" rtl="0" algn="l">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9pPr>
          </a:lstStyle>
          <a:p/>
        </p:txBody>
      </p:sp>
      <p:sp>
        <p:nvSpPr>
          <p:cNvPr id="15" name="Shape 15"/>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ctrTitle"/>
          </p:nvPr>
        </p:nvSpPr>
        <p:spPr>
          <a:xfrm>
            <a:off x="680322" y="2733709"/>
            <a:ext cx="8144134" cy="1373070"/>
          </a:xfrm>
          <a:prstGeom prst="rect">
            <a:avLst/>
          </a:prstGeom>
          <a:noFill/>
          <a:ln>
            <a:noFill/>
          </a:ln>
        </p:spPr>
        <p:txBody>
          <a:bodyPr anchorCtr="0" anchor="b" bIns="45700" lIns="91425" rIns="91425" wrap="square" tIns="45700">
            <a:noAutofit/>
          </a:bodyPr>
          <a:lstStyle/>
          <a:p>
            <a:pPr indent="0" lvl="0" marL="0" marR="0" rtl="0" algn="r">
              <a:lnSpc>
                <a:spcPct val="90000"/>
              </a:lnSpc>
              <a:spcBef>
                <a:spcPts val="0"/>
              </a:spcBef>
              <a:spcAft>
                <a:spcPts val="0"/>
              </a:spcAft>
              <a:buClr>
                <a:schemeClr val="lt1"/>
              </a:buClr>
              <a:buFont typeface="Trebuchet MS"/>
              <a:buNone/>
            </a:pPr>
            <a:r>
              <a:rPr b="0" i="0" lang="en-US" sz="9600" u="none" cap="none" strike="noStrike">
                <a:solidFill>
                  <a:schemeClr val="lt1"/>
                </a:solidFill>
                <a:latin typeface="Trebuchet MS"/>
                <a:ea typeface="Trebuchet MS"/>
                <a:cs typeface="Trebuchet MS"/>
                <a:sym typeface="Trebuchet MS"/>
              </a:rPr>
              <a:t>Shush!</a:t>
            </a:r>
          </a:p>
        </p:txBody>
      </p:sp>
      <p:sp>
        <p:nvSpPr>
          <p:cNvPr id="207" name="Shape 207"/>
          <p:cNvSpPr txBox="1"/>
          <p:nvPr>
            <p:ph idx="1" type="subTitle"/>
          </p:nvPr>
        </p:nvSpPr>
        <p:spPr>
          <a:xfrm>
            <a:off x="680325" y="4804326"/>
            <a:ext cx="8346000" cy="1782000"/>
          </a:xfrm>
          <a:prstGeom prst="rect">
            <a:avLst/>
          </a:prstGeom>
          <a:noFill/>
          <a:ln>
            <a:noFill/>
          </a:ln>
        </p:spPr>
        <p:txBody>
          <a:bodyPr anchorCtr="0" anchor="t" bIns="45700" lIns="91425" rIns="91425" wrap="square" tIns="45700">
            <a:noAutofit/>
          </a:bodyPr>
          <a:lstStyle/>
          <a:p>
            <a:pPr indent="0" lvl="0" marL="0" marR="0" rtl="0" algn="r">
              <a:lnSpc>
                <a:spcPct val="90000"/>
              </a:lnSpc>
              <a:spcBef>
                <a:spcPts val="0"/>
              </a:spcBef>
              <a:spcAft>
                <a:spcPts val="0"/>
              </a:spcAft>
              <a:buClr>
                <a:schemeClr val="lt1"/>
              </a:buClr>
              <a:buFont typeface="Arial"/>
              <a:buNone/>
            </a:pPr>
            <a:r>
              <a:rPr b="0" i="0" lang="en-US" sz="2000" u="none" cap="none" strike="noStrike">
                <a:solidFill>
                  <a:schemeClr val="lt1"/>
                </a:solidFill>
                <a:latin typeface="Trebuchet MS"/>
                <a:ea typeface="Trebuchet MS"/>
                <a:cs typeface="Trebuchet MS"/>
                <a:sym typeface="Trebuchet MS"/>
              </a:rPr>
              <a:t>Ryan Coleman</a:t>
            </a:r>
          </a:p>
          <a:p>
            <a:pPr indent="0" lvl="0" marL="0" marR="0" rtl="0" algn="r">
              <a:lnSpc>
                <a:spcPct val="90000"/>
              </a:lnSpc>
              <a:spcBef>
                <a:spcPts val="1000"/>
              </a:spcBef>
              <a:spcAft>
                <a:spcPts val="0"/>
              </a:spcAft>
              <a:buClr>
                <a:schemeClr val="lt1"/>
              </a:buClr>
              <a:buFont typeface="Arial"/>
              <a:buNone/>
            </a:pPr>
            <a:r>
              <a:rPr b="0" i="0" lang="en-US" sz="2000" u="none" cap="none" strike="noStrike">
                <a:solidFill>
                  <a:schemeClr val="lt1"/>
                </a:solidFill>
                <a:latin typeface="Trebuchet MS"/>
                <a:ea typeface="Trebuchet MS"/>
                <a:cs typeface="Trebuchet MS"/>
                <a:sym typeface="Trebuchet MS"/>
              </a:rPr>
              <a:t>Christos Lemonias</a:t>
            </a:r>
          </a:p>
          <a:p>
            <a:pPr indent="0" lvl="0" marL="0" marR="0" rtl="0" algn="r">
              <a:lnSpc>
                <a:spcPct val="90000"/>
              </a:lnSpc>
              <a:spcBef>
                <a:spcPts val="1000"/>
              </a:spcBef>
              <a:spcAft>
                <a:spcPts val="0"/>
              </a:spcAft>
              <a:buClr>
                <a:schemeClr val="lt1"/>
              </a:buClr>
              <a:buFont typeface="Arial"/>
              <a:buNone/>
            </a:pPr>
            <a:r>
              <a:rPr b="0" i="0" lang="en-US" sz="2000" u="none" cap="none" strike="noStrike">
                <a:solidFill>
                  <a:schemeClr val="lt1"/>
                </a:solidFill>
                <a:latin typeface="Trebuchet MS"/>
                <a:ea typeface="Trebuchet MS"/>
                <a:cs typeface="Trebuchet MS"/>
                <a:sym typeface="Trebuchet MS"/>
              </a:rPr>
              <a:t>Tim Reardon</a:t>
            </a:r>
          </a:p>
          <a:p>
            <a:pPr indent="0" lvl="0" marL="0" marR="0" rtl="0" algn="r">
              <a:lnSpc>
                <a:spcPct val="90000"/>
              </a:lnSpc>
              <a:spcBef>
                <a:spcPts val="1000"/>
              </a:spcBef>
              <a:spcAft>
                <a:spcPts val="0"/>
              </a:spcAft>
              <a:buClr>
                <a:schemeClr val="lt1"/>
              </a:buClr>
              <a:buFont typeface="Arial"/>
              <a:buNone/>
            </a:pPr>
            <a:r>
              <a:rPr b="0" i="0" lang="en-US" sz="2000" u="none" cap="none" strike="noStrike">
                <a:solidFill>
                  <a:schemeClr val="lt1"/>
                </a:solidFill>
                <a:latin typeface="Trebuchet MS"/>
                <a:ea typeface="Trebuchet MS"/>
                <a:cs typeface="Trebuchet MS"/>
                <a:sym typeface="Trebuchet MS"/>
              </a:rPr>
              <a:t>Shaaz Salim</a:t>
            </a:r>
          </a:p>
          <a:p>
            <a:pPr indent="0" lvl="0" marL="0" marR="0" rtl="0" algn="r">
              <a:lnSpc>
                <a:spcPct val="90000"/>
              </a:lnSpc>
              <a:spcBef>
                <a:spcPts val="1000"/>
              </a:spcBef>
              <a:spcAft>
                <a:spcPts val="0"/>
              </a:spcAft>
              <a:buClr>
                <a:schemeClr val="lt1"/>
              </a:buClr>
              <a:buFont typeface="Arial"/>
              <a:buNone/>
            </a:pPr>
            <a:r>
              <a:t/>
            </a:r>
            <a:endParaRPr b="0" i="0" sz="2000" u="none" cap="none" strike="noStrike">
              <a:solidFill>
                <a:schemeClr val="lt1"/>
              </a:solidFill>
              <a:latin typeface="Trebuchet MS"/>
              <a:ea typeface="Trebuchet MS"/>
              <a:cs typeface="Trebuchet MS"/>
              <a:sym typeface="Trebuchet MS"/>
            </a:endParaRPr>
          </a:p>
        </p:txBody>
      </p:sp>
      <p:sp>
        <p:nvSpPr>
          <p:cNvPr id="208" name="Shape 208"/>
          <p:cNvSpPr txBox="1"/>
          <p:nvPr>
            <p:ph idx="11" type="ftr"/>
          </p:nvPr>
        </p:nvSpPr>
        <p:spPr>
          <a:xfrm>
            <a:off x="680321" y="6492891"/>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09" name="Shape 209"/>
          <p:cNvSpPr txBox="1"/>
          <p:nvPr>
            <p:ph idx="12" type="sldNum"/>
          </p:nvPr>
        </p:nvSpPr>
        <p:spPr>
          <a:xfrm>
            <a:off x="9255346" y="2750337"/>
            <a:ext cx="1171888" cy="135644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
        <p:nvSpPr>
          <p:cNvPr id="210" name="Shape 210"/>
          <p:cNvSpPr txBox="1"/>
          <p:nvPr>
            <p:ph type="ctrTitle"/>
          </p:nvPr>
        </p:nvSpPr>
        <p:spPr>
          <a:xfrm>
            <a:off x="5211825" y="4358250"/>
            <a:ext cx="3814500" cy="529800"/>
          </a:xfrm>
          <a:prstGeom prst="rect">
            <a:avLst/>
          </a:prstGeom>
          <a:noFill/>
          <a:ln>
            <a:noFill/>
          </a:ln>
        </p:spPr>
        <p:txBody>
          <a:bodyPr anchorCtr="0" anchor="b" bIns="45700" lIns="91425" rIns="91425" wrap="square" tIns="45700">
            <a:noAutofit/>
          </a:bodyPr>
          <a:lstStyle/>
          <a:p>
            <a:pPr indent="0" lvl="0" marL="0" marR="0" rtl="0" algn="r">
              <a:lnSpc>
                <a:spcPct val="90000"/>
              </a:lnSpc>
              <a:spcBef>
                <a:spcPts val="0"/>
              </a:spcBef>
              <a:spcAft>
                <a:spcPts val="0"/>
              </a:spcAft>
              <a:buClr>
                <a:schemeClr val="lt1"/>
              </a:buClr>
              <a:buFont typeface="Trebuchet MS"/>
              <a:buNone/>
            </a:pPr>
            <a:r>
              <a:rPr b="0" i="0" lang="en-US" sz="3600" u="none" cap="none" strike="noStrike">
                <a:solidFill>
                  <a:schemeClr val="lt1"/>
                </a:solidFill>
                <a:latin typeface="Trebuchet MS"/>
                <a:ea typeface="Trebuchet MS"/>
                <a:cs typeface="Trebuchet MS"/>
                <a:sym typeface="Trebuchet MS"/>
              </a:rPr>
              <a:t>SDP Group 14:</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680321" y="753228"/>
            <a:ext cx="9613800" cy="10809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Additional Features</a:t>
            </a:r>
          </a:p>
        </p:txBody>
      </p:sp>
      <p:sp>
        <p:nvSpPr>
          <p:cNvPr id="337" name="Shape 337"/>
          <p:cNvSpPr txBox="1"/>
          <p:nvPr>
            <p:ph idx="1" type="body"/>
          </p:nvPr>
        </p:nvSpPr>
        <p:spPr>
          <a:xfrm>
            <a:off x="680321" y="2336873"/>
            <a:ext cx="9613800" cy="3599400"/>
          </a:xfrm>
          <a:prstGeom prst="rect">
            <a:avLst/>
          </a:prstGeom>
          <a:noFill/>
          <a:ln>
            <a:noFill/>
          </a:ln>
        </p:spPr>
        <p:txBody>
          <a:bodyPr anchorCtr="0" anchor="t" bIns="45700" lIns="91425" rIns="91425" wrap="square" tIns="45700">
            <a:noAutofit/>
          </a:bodyPr>
          <a:lstStyle/>
          <a:p>
            <a:pPr indent="-419100" lvl="0" marL="457200" marR="0" rtl="0" algn="l">
              <a:lnSpc>
                <a:spcPct val="90000"/>
              </a:lnSpc>
              <a:spcBef>
                <a:spcPts val="0"/>
              </a:spcBef>
              <a:spcAft>
                <a:spcPts val="0"/>
              </a:spcAft>
              <a:buClr>
                <a:schemeClr val="lt1"/>
              </a:buClr>
              <a:buSzPts val="3000"/>
              <a:buFont typeface="Trebuchet MS"/>
              <a:buChar char="•"/>
            </a:pPr>
            <a:r>
              <a:rPr lang="en-US" sz="3000"/>
              <a:t>Time permitted add-ons</a:t>
            </a:r>
          </a:p>
          <a:p>
            <a:pPr indent="-419100" lvl="0" marL="914400" marR="0" rtl="0" algn="l">
              <a:lnSpc>
                <a:spcPct val="90000"/>
              </a:lnSpc>
              <a:spcBef>
                <a:spcPts val="0"/>
              </a:spcBef>
              <a:spcAft>
                <a:spcPts val="0"/>
              </a:spcAft>
              <a:buClr>
                <a:schemeClr val="lt1"/>
              </a:buClr>
              <a:buSzPts val="3000"/>
              <a:buFont typeface="Trebuchet MS"/>
              <a:buAutoNum type="arabicPeriod"/>
            </a:pPr>
            <a:r>
              <a:rPr lang="en-US" sz="3000"/>
              <a:t>L</a:t>
            </a:r>
            <a:r>
              <a:rPr b="0" i="0" lang="en-US" sz="3000" u="none" cap="none" strike="noStrike">
                <a:solidFill>
                  <a:schemeClr val="lt1"/>
                </a:solidFill>
                <a:latin typeface="Trebuchet MS"/>
                <a:ea typeface="Trebuchet MS"/>
                <a:cs typeface="Trebuchet MS"/>
                <a:sym typeface="Trebuchet MS"/>
              </a:rPr>
              <a:t>aser light for aligning array</a:t>
            </a:r>
          </a:p>
          <a:p>
            <a:pPr indent="-419100" lvl="0" marL="914400" marR="0" rtl="0" algn="l">
              <a:lnSpc>
                <a:spcPct val="90000"/>
              </a:lnSpc>
              <a:spcBef>
                <a:spcPts val="0"/>
              </a:spcBef>
              <a:spcAft>
                <a:spcPts val="0"/>
              </a:spcAft>
              <a:buClr>
                <a:schemeClr val="lt1"/>
              </a:buClr>
              <a:buSzPts val="3000"/>
              <a:buFont typeface="Trebuchet MS"/>
              <a:buAutoNum type="arabicPeriod"/>
            </a:pPr>
            <a:r>
              <a:rPr b="0" i="0" lang="en-US" sz="3000" u="none" cap="none" strike="noStrike">
                <a:solidFill>
                  <a:schemeClr val="lt1"/>
                </a:solidFill>
                <a:latin typeface="Trebuchet MS"/>
                <a:ea typeface="Trebuchet MS"/>
                <a:cs typeface="Trebuchet MS"/>
                <a:sym typeface="Trebuchet MS"/>
              </a:rPr>
              <a:t>Standalone box that works without app</a:t>
            </a:r>
          </a:p>
          <a:p>
            <a:pPr indent="-419100" lvl="0" marL="914400" marR="0" rtl="0" algn="l">
              <a:lnSpc>
                <a:spcPct val="90000"/>
              </a:lnSpc>
              <a:spcBef>
                <a:spcPts val="0"/>
              </a:spcBef>
              <a:spcAft>
                <a:spcPts val="0"/>
              </a:spcAft>
              <a:buClr>
                <a:schemeClr val="lt1"/>
              </a:buClr>
              <a:buSzPts val="3000"/>
              <a:buFont typeface="Trebuchet MS"/>
              <a:buAutoNum type="arabicPeriod"/>
            </a:pPr>
            <a:r>
              <a:rPr b="0" i="0" lang="en-US" sz="3000" u="none" cap="none" strike="noStrike">
                <a:solidFill>
                  <a:schemeClr val="lt1"/>
                </a:solidFill>
                <a:latin typeface="Trebuchet MS"/>
                <a:ea typeface="Trebuchet MS"/>
                <a:cs typeface="Trebuchet MS"/>
                <a:sym typeface="Trebuchet MS"/>
              </a:rPr>
              <a:t>Back up Alarm in case array dies</a:t>
            </a:r>
          </a:p>
          <a:p>
            <a:pPr indent="-419100" lvl="0" marL="914400" marR="0" rtl="0" algn="l">
              <a:lnSpc>
                <a:spcPct val="90000"/>
              </a:lnSpc>
              <a:spcBef>
                <a:spcPts val="0"/>
              </a:spcBef>
              <a:spcAft>
                <a:spcPts val="0"/>
              </a:spcAft>
              <a:buClr>
                <a:schemeClr val="lt1"/>
              </a:buClr>
              <a:buSzPts val="3000"/>
              <a:buFont typeface="Trebuchet MS"/>
              <a:buAutoNum type="arabicPeriod"/>
            </a:pPr>
            <a:r>
              <a:rPr b="0" i="0" lang="en-US" sz="3000" u="none" cap="none" strike="noStrike">
                <a:solidFill>
                  <a:schemeClr val="lt1"/>
                </a:solidFill>
                <a:latin typeface="Trebuchet MS"/>
                <a:ea typeface="Trebuchet MS"/>
                <a:cs typeface="Trebuchet MS"/>
                <a:sym typeface="Trebuchet MS"/>
              </a:rPr>
              <a:t>When to wake app functionality</a:t>
            </a:r>
          </a:p>
          <a:p>
            <a:pPr indent="-419100" lvl="0" marL="914400" marR="0" rtl="0" algn="l">
              <a:lnSpc>
                <a:spcPct val="90000"/>
              </a:lnSpc>
              <a:spcBef>
                <a:spcPts val="0"/>
              </a:spcBef>
              <a:spcAft>
                <a:spcPts val="0"/>
              </a:spcAft>
              <a:buClr>
                <a:schemeClr val="lt1"/>
              </a:buClr>
              <a:buSzPts val="3000"/>
              <a:buFont typeface="Trebuchet MS"/>
              <a:buAutoNum type="arabicPeriod"/>
            </a:pPr>
            <a:r>
              <a:rPr b="0" i="0" lang="en-US" sz="3000" u="none" cap="none" strike="noStrike">
                <a:solidFill>
                  <a:schemeClr val="lt1"/>
                </a:solidFill>
                <a:latin typeface="Trebuchet MS"/>
                <a:ea typeface="Trebuchet MS"/>
                <a:cs typeface="Trebuchet MS"/>
                <a:sym typeface="Trebuchet MS"/>
              </a:rPr>
              <a:t>Array recharging through plug or induction</a:t>
            </a:r>
          </a:p>
        </p:txBody>
      </p:sp>
      <p:sp>
        <p:nvSpPr>
          <p:cNvPr id="338" name="Shape 338"/>
          <p:cNvSpPr txBox="1"/>
          <p:nvPr>
            <p:ph idx="11" type="ftr"/>
          </p:nvPr>
        </p:nvSpPr>
        <p:spPr>
          <a:xfrm>
            <a:off x="626846"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339" name="Shape 339"/>
          <p:cNvSpPr txBox="1"/>
          <p:nvPr>
            <p:ph idx="12" type="sldNum"/>
          </p:nvPr>
        </p:nvSpPr>
        <p:spPr>
          <a:xfrm>
            <a:off x="10729455" y="753227"/>
            <a:ext cx="1154100" cy="1090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680321" y="753228"/>
            <a:ext cx="9613800" cy="10809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Design Alternatives</a:t>
            </a:r>
          </a:p>
        </p:txBody>
      </p:sp>
      <p:sp>
        <p:nvSpPr>
          <p:cNvPr id="345" name="Shape 345"/>
          <p:cNvSpPr txBox="1"/>
          <p:nvPr>
            <p:ph idx="1" type="body"/>
          </p:nvPr>
        </p:nvSpPr>
        <p:spPr>
          <a:xfrm>
            <a:off x="680321" y="2336873"/>
            <a:ext cx="9613800" cy="3599400"/>
          </a:xfrm>
          <a:prstGeom prst="rect">
            <a:avLst/>
          </a:prstGeom>
          <a:noFill/>
          <a:ln>
            <a:noFill/>
          </a:ln>
        </p:spPr>
        <p:txBody>
          <a:bodyPr anchorCtr="0" anchor="t" bIns="45700" lIns="91425" rIns="91425" wrap="square" tIns="45700">
            <a:noAutofit/>
          </a:bodyPr>
          <a:lstStyle/>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Using earbud speakers instead of parametric circuit</a:t>
            </a:r>
          </a:p>
          <a:p>
            <a:pPr indent="-419100" lvl="0" marL="457200" marR="0" rtl="0" algn="l">
              <a:lnSpc>
                <a:spcPct val="90000"/>
              </a:lnSpc>
              <a:spcBef>
                <a:spcPts val="0"/>
              </a:spcBef>
              <a:spcAft>
                <a:spcPts val="0"/>
              </a:spcAft>
              <a:buClr>
                <a:schemeClr val="lt1"/>
              </a:buClr>
              <a:buSzPts val="3000"/>
              <a:buFont typeface="Trebuchet MS"/>
              <a:buChar char="•"/>
            </a:pPr>
            <a:r>
              <a:rPr b="0" i="0" lang="en-US" sz="3000" u="none" cap="none" strike="noStrike">
                <a:solidFill>
                  <a:schemeClr val="lt1"/>
                </a:solidFill>
                <a:latin typeface="Trebuchet MS"/>
                <a:ea typeface="Trebuchet MS"/>
                <a:cs typeface="Trebuchet MS"/>
                <a:sym typeface="Trebuchet MS"/>
              </a:rPr>
              <a:t>Locating alarm recipient automatically</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Adjusting array through app only</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Wifi connected as opposed to bluetooth</a:t>
            </a:r>
          </a:p>
          <a:p>
            <a:pPr indent="-419100" lvl="0" marL="457200" marR="0" rtl="0" algn="l">
              <a:lnSpc>
                <a:spcPct val="90000"/>
              </a:lnSpc>
              <a:spcBef>
                <a:spcPts val="0"/>
              </a:spcBef>
              <a:spcAft>
                <a:spcPts val="0"/>
              </a:spcAft>
              <a:buClr>
                <a:schemeClr val="lt1"/>
              </a:buClr>
              <a:buSzPts val="3000"/>
              <a:buFont typeface="Arial"/>
              <a:buChar char="•"/>
            </a:pPr>
            <a:r>
              <a:rPr lang="en-US" sz="3000"/>
              <a:t>Found similar product on Kickstarter</a:t>
            </a:r>
          </a:p>
          <a:p>
            <a:pPr indent="-419100" lvl="1" marL="914400" rtl="0">
              <a:spcBef>
                <a:spcPts val="0"/>
              </a:spcBef>
              <a:buClr>
                <a:schemeClr val="lt1"/>
              </a:buClr>
              <a:buSzPts val="3000"/>
              <a:buFont typeface="Arial"/>
              <a:buChar char="•"/>
            </a:pPr>
            <a:r>
              <a:rPr lang="en-US" sz="3000"/>
              <a:t>has not seen production lines yet</a:t>
            </a:r>
          </a:p>
        </p:txBody>
      </p:sp>
      <p:sp>
        <p:nvSpPr>
          <p:cNvPr id="346" name="Shape 346"/>
          <p:cNvSpPr txBox="1"/>
          <p:nvPr>
            <p:ph idx="11" type="ftr"/>
          </p:nvPr>
        </p:nvSpPr>
        <p:spPr>
          <a:xfrm>
            <a:off x="6803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347" name="Shape 347"/>
          <p:cNvSpPr txBox="1"/>
          <p:nvPr>
            <p:ph idx="12" type="sldNum"/>
          </p:nvPr>
        </p:nvSpPr>
        <p:spPr>
          <a:xfrm>
            <a:off x="10729455" y="753227"/>
            <a:ext cx="1154100" cy="1090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p:nvPr/>
        </p:nvSpPr>
        <p:spPr>
          <a:xfrm>
            <a:off x="6848700" y="3131625"/>
            <a:ext cx="4572300" cy="3460200"/>
          </a:xfrm>
          <a:prstGeom prst="rect">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3" name="Shape 353"/>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MDR Deliverable</a:t>
            </a:r>
          </a:p>
        </p:txBody>
      </p:sp>
      <p:sp>
        <p:nvSpPr>
          <p:cNvPr id="354" name="Shape 354"/>
          <p:cNvSpPr txBox="1"/>
          <p:nvPr>
            <p:ph idx="1" type="body"/>
          </p:nvPr>
        </p:nvSpPr>
        <p:spPr>
          <a:xfrm>
            <a:off x="680321" y="2336873"/>
            <a:ext cx="9613861" cy="3599316"/>
          </a:xfrm>
          <a:prstGeom prst="rect">
            <a:avLst/>
          </a:prstGeom>
          <a:noFill/>
          <a:ln>
            <a:noFill/>
          </a:ln>
        </p:spPr>
        <p:txBody>
          <a:bodyPr anchorCtr="0" anchor="t" bIns="45700" lIns="91425" rIns="91425" wrap="square" tIns="45700">
            <a:noAutofit/>
          </a:bodyPr>
          <a:lstStyle/>
          <a:p>
            <a:pPr indent="-419100" lvl="0" marL="457200" marR="0" rtl="0" algn="l">
              <a:lnSpc>
                <a:spcPct val="90000"/>
              </a:lnSpc>
              <a:spcBef>
                <a:spcPts val="0"/>
              </a:spcBef>
              <a:spcAft>
                <a:spcPts val="0"/>
              </a:spcAft>
              <a:buClr>
                <a:schemeClr val="lt1"/>
              </a:buClr>
              <a:buSzPts val="3000"/>
              <a:buFont typeface="Trebuchet MS"/>
              <a:buChar char="•"/>
            </a:pPr>
            <a:r>
              <a:rPr b="0" i="0" lang="en-US" sz="3000" u="none" cap="none" strike="noStrike">
                <a:solidFill>
                  <a:schemeClr val="lt1"/>
                </a:solidFill>
                <a:latin typeface="Trebuchet MS"/>
                <a:ea typeface="Trebuchet MS"/>
                <a:cs typeface="Trebuchet MS"/>
                <a:sym typeface="Trebuchet MS"/>
              </a:rPr>
              <a:t>Working Parametric Speaker with Array</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Ryan Coleman </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Christos Lemonias</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App Framework</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Shaaz Salim</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Tim Reardon</a:t>
            </a:r>
          </a:p>
        </p:txBody>
      </p:sp>
      <p:sp>
        <p:nvSpPr>
          <p:cNvPr id="355" name="Shape 355"/>
          <p:cNvSpPr txBox="1"/>
          <p:nvPr>
            <p:ph idx="11" type="ftr"/>
          </p:nvPr>
        </p:nvSpPr>
        <p:spPr>
          <a:xfrm>
            <a:off x="680321" y="6438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356" name="Shape 356"/>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pic>
        <p:nvPicPr>
          <p:cNvPr id="357" name="Shape 357"/>
          <p:cNvPicPr preferRelativeResize="0"/>
          <p:nvPr/>
        </p:nvPicPr>
        <p:blipFill rotWithShape="1">
          <a:blip r:embed="rId3">
            <a:alphaModFix/>
          </a:blip>
          <a:srcRect b="0" l="0" r="0" t="0"/>
          <a:stretch/>
        </p:blipFill>
        <p:spPr>
          <a:xfrm>
            <a:off x="6898251" y="3187401"/>
            <a:ext cx="4439823" cy="33585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680321" y="753228"/>
            <a:ext cx="9613800" cy="10809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Questions?</a:t>
            </a:r>
          </a:p>
        </p:txBody>
      </p:sp>
      <p:sp>
        <p:nvSpPr>
          <p:cNvPr id="364" name="Shape 364"/>
          <p:cNvSpPr txBox="1"/>
          <p:nvPr>
            <p:ph idx="1" type="body"/>
          </p:nvPr>
        </p:nvSpPr>
        <p:spPr>
          <a:xfrm>
            <a:off x="680321" y="2336873"/>
            <a:ext cx="9613800" cy="3599400"/>
          </a:xfrm>
          <a:prstGeom prst="rect">
            <a:avLst/>
          </a:prstGeom>
          <a:noFill/>
          <a:ln>
            <a:noFill/>
          </a:ln>
        </p:spPr>
        <p:txBody>
          <a:bodyPr anchorCtr="0" anchor="t" bIns="91425" lIns="91425" rIns="91425" wrap="square" tIns="91425">
            <a:noAutofit/>
          </a:bodyPr>
          <a:lstStyle/>
          <a:p>
            <a:pPr indent="-76200" lvl="0" marL="228600" marR="0" rtl="0" algn="l">
              <a:lnSpc>
                <a:spcPct val="90000"/>
              </a:lnSpc>
              <a:spcBef>
                <a:spcPts val="0"/>
              </a:spcBef>
              <a:spcAft>
                <a:spcPts val="0"/>
              </a:spcAft>
              <a:buClr>
                <a:schemeClr val="lt1"/>
              </a:buClr>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365" name="Shape 365"/>
          <p:cNvSpPr txBox="1"/>
          <p:nvPr>
            <p:ph idx="12" type="sldNum"/>
          </p:nvPr>
        </p:nvSpPr>
        <p:spPr>
          <a:xfrm>
            <a:off x="10729455" y="753227"/>
            <a:ext cx="1154100" cy="1090800"/>
          </a:xfrm>
          <a:prstGeom prst="rect">
            <a:avLst/>
          </a:prstGeom>
          <a:noFill/>
          <a:ln cap="flat" cmpd="sng" w="9525">
            <a:solidFill>
              <a:srgbClr val="F3F3F3"/>
            </a:solidFill>
            <a:prstDash val="solid"/>
            <a:round/>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u="none" cap="none" strike="noStrike">
                <a:solidFill>
                  <a:srgbClr val="FFFFFF"/>
                </a:solidFill>
                <a:latin typeface="Arial"/>
                <a:ea typeface="Arial"/>
                <a:cs typeface="Arial"/>
                <a:sym typeface="Arial"/>
              </a:rPr>
              <a:t>‹#›</a:t>
            </a:fld>
          </a:p>
        </p:txBody>
      </p:sp>
      <p:sp>
        <p:nvSpPr>
          <p:cNvPr id="366" name="Shape 366"/>
          <p:cNvSpPr txBox="1"/>
          <p:nvPr>
            <p:ph idx="11" type="ftr"/>
          </p:nvPr>
        </p:nvSpPr>
        <p:spPr>
          <a:xfrm>
            <a:off x="680321" y="64695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p:nvPr/>
        </p:nvSpPr>
        <p:spPr>
          <a:xfrm>
            <a:off x="8149675" y="2504400"/>
            <a:ext cx="3921600" cy="3599400"/>
          </a:xfrm>
          <a:prstGeom prst="rect">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3" name="Shape 373"/>
          <p:cNvSpPr txBox="1"/>
          <p:nvPr>
            <p:ph type="title"/>
          </p:nvPr>
        </p:nvSpPr>
        <p:spPr>
          <a:xfrm>
            <a:off x="680321" y="753228"/>
            <a:ext cx="9613800" cy="10809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lt1"/>
              </a:buClr>
              <a:buFont typeface="Trebuchet MS"/>
              <a:buNone/>
            </a:pPr>
            <a:r>
              <a:rPr b="0" i="0" lang="en-US" sz="3600" u="none" cap="none" strike="noStrike">
                <a:solidFill>
                  <a:schemeClr val="lt1"/>
                </a:solidFill>
                <a:latin typeface="Trebuchet MS"/>
                <a:ea typeface="Trebuchet MS"/>
                <a:cs typeface="Trebuchet MS"/>
                <a:sym typeface="Trebuchet MS"/>
              </a:rPr>
              <a:t>Health Risks?</a:t>
            </a:r>
          </a:p>
        </p:txBody>
      </p:sp>
      <p:sp>
        <p:nvSpPr>
          <p:cNvPr id="374" name="Shape 374"/>
          <p:cNvSpPr txBox="1"/>
          <p:nvPr>
            <p:ph idx="1" type="body"/>
          </p:nvPr>
        </p:nvSpPr>
        <p:spPr>
          <a:xfrm>
            <a:off x="680321" y="2336873"/>
            <a:ext cx="9613800" cy="3599400"/>
          </a:xfrm>
          <a:prstGeom prst="rect">
            <a:avLst/>
          </a:prstGeom>
          <a:noFill/>
          <a:ln>
            <a:noFill/>
          </a:ln>
        </p:spPr>
        <p:txBody>
          <a:bodyPr anchorCtr="0" anchor="t" bIns="91425" lIns="91425" rIns="91425" wrap="square" tIns="91425">
            <a:noAutofit/>
          </a:bodyPr>
          <a:lstStyle/>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Possible symptoms may include: </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nausea, dizziness, fatigue</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Only occurs:</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at dB levels over 100</a:t>
            </a:r>
          </a:p>
          <a:p>
            <a:pPr indent="-419100" lvl="1" marL="9144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at frequency just above our hearing </a:t>
            </a:r>
          </a:p>
        </p:txBody>
      </p:sp>
      <p:sp>
        <p:nvSpPr>
          <p:cNvPr id="375" name="Shape 375"/>
          <p:cNvSpPr txBox="1"/>
          <p:nvPr>
            <p:ph idx="12" type="sldNum"/>
          </p:nvPr>
        </p:nvSpPr>
        <p:spPr>
          <a:xfrm>
            <a:off x="10729455" y="753227"/>
            <a:ext cx="1154100" cy="1090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US" u="none" cap="none" strike="noStrike">
                <a:solidFill>
                  <a:srgbClr val="FFFFFF"/>
                </a:solidFill>
                <a:latin typeface="Arial"/>
                <a:ea typeface="Arial"/>
                <a:cs typeface="Arial"/>
                <a:sym typeface="Arial"/>
              </a:rPr>
              <a:t>‹#›</a:t>
            </a:fld>
          </a:p>
        </p:txBody>
      </p:sp>
      <p:pic>
        <p:nvPicPr>
          <p:cNvPr id="376" name="Shape 376"/>
          <p:cNvPicPr preferRelativeResize="0"/>
          <p:nvPr/>
        </p:nvPicPr>
        <p:blipFill rotWithShape="1">
          <a:blip r:embed="rId3">
            <a:alphaModFix/>
          </a:blip>
          <a:srcRect b="28812" l="37804" r="36126" t="27285"/>
          <a:stretch/>
        </p:blipFill>
        <p:spPr>
          <a:xfrm>
            <a:off x="8227001" y="2559478"/>
            <a:ext cx="3747641" cy="3460367"/>
          </a:xfrm>
          <a:prstGeom prst="rect">
            <a:avLst/>
          </a:prstGeom>
          <a:noFill/>
          <a:ln>
            <a:noFill/>
          </a:ln>
        </p:spPr>
      </p:pic>
      <p:sp>
        <p:nvSpPr>
          <p:cNvPr id="377" name="Shape 377"/>
          <p:cNvSpPr txBox="1"/>
          <p:nvPr>
            <p:ph idx="11" type="ftr"/>
          </p:nvPr>
        </p:nvSpPr>
        <p:spPr>
          <a:xfrm>
            <a:off x="680321" y="64695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p:nvPr/>
        </p:nvSpPr>
        <p:spPr>
          <a:xfrm>
            <a:off x="8995325" y="4423325"/>
            <a:ext cx="2546400" cy="1996500"/>
          </a:xfrm>
          <a:prstGeom prst="rect">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Shape 384"/>
          <p:cNvSpPr txBox="1"/>
          <p:nvPr>
            <p:ph type="title"/>
          </p:nvPr>
        </p:nvSpPr>
        <p:spPr>
          <a:xfrm>
            <a:off x="680321" y="753228"/>
            <a:ext cx="9613800" cy="1080900"/>
          </a:xfrm>
          <a:prstGeom prst="rect">
            <a:avLst/>
          </a:prstGeom>
        </p:spPr>
        <p:txBody>
          <a:bodyPr anchorCtr="0" anchor="ctr" bIns="91425" lIns="91425" rIns="91425" wrap="square" tIns="91425">
            <a:noAutofit/>
          </a:bodyPr>
          <a:lstStyle/>
          <a:p>
            <a:pPr indent="0" lvl="0" marL="0">
              <a:spcBef>
                <a:spcPts val="0"/>
              </a:spcBef>
              <a:buNone/>
            </a:pPr>
            <a:r>
              <a:rPr lang="en-US"/>
              <a:t>Array Power Consumption </a:t>
            </a:r>
          </a:p>
        </p:txBody>
      </p:sp>
      <p:sp>
        <p:nvSpPr>
          <p:cNvPr id="385" name="Shape 385"/>
          <p:cNvSpPr txBox="1"/>
          <p:nvPr>
            <p:ph idx="1" type="body"/>
          </p:nvPr>
        </p:nvSpPr>
        <p:spPr>
          <a:xfrm>
            <a:off x="680321" y="2336873"/>
            <a:ext cx="9613800" cy="35994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US"/>
              <a:t>One 40KHz piezo transducer </a:t>
            </a:r>
            <a:r>
              <a:rPr lang="en-US"/>
              <a:t>dissipates</a:t>
            </a:r>
            <a:r>
              <a:rPr lang="en-US"/>
              <a:t> .21 microW</a:t>
            </a:r>
          </a:p>
          <a:p>
            <a:pPr indent="-355600" lvl="1" marL="914400" rtl="0">
              <a:spcBef>
                <a:spcPts val="0"/>
              </a:spcBef>
              <a:spcAft>
                <a:spcPts val="0"/>
              </a:spcAft>
              <a:buSzPts val="2000"/>
              <a:buChar char="•"/>
            </a:pPr>
            <a:r>
              <a:rPr lang="en-US"/>
              <a:t>We will need roughly 100</a:t>
            </a:r>
          </a:p>
          <a:p>
            <a:pPr indent="-381000" lvl="0" marL="457200">
              <a:spcBef>
                <a:spcPts val="0"/>
              </a:spcBef>
              <a:buSzPts val="2400"/>
              <a:buChar char="•"/>
            </a:pPr>
            <a:r>
              <a:t/>
            </a:r>
            <a:endParaRPr/>
          </a:p>
        </p:txBody>
      </p:sp>
      <p:sp>
        <p:nvSpPr>
          <p:cNvPr id="386" name="Shape 386"/>
          <p:cNvSpPr txBox="1"/>
          <p:nvPr>
            <p:ph idx="12" type="sldNum"/>
          </p:nvPr>
        </p:nvSpPr>
        <p:spPr>
          <a:xfrm>
            <a:off x="10729455" y="753227"/>
            <a:ext cx="1154100" cy="1090800"/>
          </a:xfrm>
          <a:prstGeom prst="rect">
            <a:avLst/>
          </a:prstGeom>
        </p:spPr>
        <p:txBody>
          <a:bodyPr anchorCtr="0" anchor="ctr" bIns="45700" lIns="91425" rIns="91425" wrap="square" tIns="45700">
            <a:noAutofit/>
          </a:bodyPr>
          <a:lstStyle/>
          <a:p>
            <a:pPr indent="0" lvl="0" marL="0">
              <a:spcBef>
                <a:spcPts val="0"/>
              </a:spcBef>
              <a:buClr>
                <a:schemeClr val="lt1"/>
              </a:buClr>
              <a:buFont typeface="Trebuchet MS"/>
              <a:buNone/>
            </a:pPr>
            <a:fld id="{00000000-1234-1234-1234-123412341234}" type="slidenum">
              <a:rPr lang="en-US"/>
              <a:t>‹#›</a:t>
            </a:fld>
          </a:p>
        </p:txBody>
      </p:sp>
      <p:pic>
        <p:nvPicPr>
          <p:cNvPr id="387" name="Shape 387"/>
          <p:cNvPicPr preferRelativeResize="0"/>
          <p:nvPr/>
        </p:nvPicPr>
        <p:blipFill>
          <a:blip r:embed="rId3">
            <a:alphaModFix/>
          </a:blip>
          <a:stretch>
            <a:fillRect/>
          </a:stretch>
        </p:blipFill>
        <p:spPr>
          <a:xfrm>
            <a:off x="9034913" y="4465150"/>
            <a:ext cx="2466975" cy="19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Problem Statement</a:t>
            </a:r>
          </a:p>
        </p:txBody>
      </p:sp>
      <p:sp>
        <p:nvSpPr>
          <p:cNvPr id="216" name="Shape 216"/>
          <p:cNvSpPr txBox="1"/>
          <p:nvPr>
            <p:ph idx="1" type="body"/>
          </p:nvPr>
        </p:nvSpPr>
        <p:spPr>
          <a:xfrm>
            <a:off x="680321" y="2336873"/>
            <a:ext cx="9613861" cy="3599316"/>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lt1"/>
              </a:buClr>
              <a:buSzPts val="2921"/>
              <a:buFont typeface="Arial"/>
              <a:buChar char="•"/>
            </a:pPr>
            <a:r>
              <a:rPr b="0" i="0" lang="en-US" sz="2960" u="none" cap="none" strike="noStrike">
                <a:solidFill>
                  <a:schemeClr val="lt1"/>
                </a:solidFill>
                <a:latin typeface="Trebuchet MS"/>
                <a:ea typeface="Trebuchet MS"/>
                <a:cs typeface="Trebuchet MS"/>
                <a:sym typeface="Trebuchet MS"/>
              </a:rPr>
              <a:t>Difficulty sleeping when your roommate's alarm goes off</a:t>
            </a:r>
          </a:p>
          <a:p>
            <a:pPr indent="-228600" lvl="0" marL="228600" marR="0" rtl="0" algn="l">
              <a:lnSpc>
                <a:spcPct val="90000"/>
              </a:lnSpc>
              <a:spcBef>
                <a:spcPts val="1000"/>
              </a:spcBef>
              <a:spcAft>
                <a:spcPts val="0"/>
              </a:spcAft>
              <a:buClr>
                <a:schemeClr val="lt1"/>
              </a:buClr>
              <a:buSzPts val="2921"/>
              <a:buFont typeface="Arial"/>
              <a:buChar char="•"/>
            </a:pPr>
            <a:r>
              <a:rPr b="0" i="0" lang="en-US" sz="2960" u="none" cap="none" strike="noStrike">
                <a:solidFill>
                  <a:schemeClr val="lt1"/>
                </a:solidFill>
                <a:latin typeface="Trebuchet MS"/>
                <a:ea typeface="Trebuchet MS"/>
                <a:cs typeface="Trebuchet MS"/>
                <a:sym typeface="Trebuchet MS"/>
              </a:rPr>
              <a:t>Feeling bad when you keep your roommate awake</a:t>
            </a:r>
          </a:p>
          <a:p>
            <a:pPr indent="-228600" lvl="0" marL="228600" marR="0" rtl="0" algn="l">
              <a:lnSpc>
                <a:spcPct val="90000"/>
              </a:lnSpc>
              <a:spcBef>
                <a:spcPts val="1000"/>
              </a:spcBef>
              <a:spcAft>
                <a:spcPts val="0"/>
              </a:spcAft>
              <a:buClr>
                <a:schemeClr val="lt1"/>
              </a:buClr>
              <a:buSzPts val="2921"/>
              <a:buFont typeface="Arial"/>
              <a:buChar char="•"/>
            </a:pPr>
            <a:r>
              <a:rPr b="0" i="0" lang="en-US" sz="2960" u="none" cap="none" strike="noStrike">
                <a:solidFill>
                  <a:schemeClr val="lt1"/>
                </a:solidFill>
                <a:latin typeface="Trebuchet MS"/>
                <a:ea typeface="Trebuchet MS"/>
                <a:cs typeface="Trebuchet MS"/>
                <a:sym typeface="Trebuchet MS"/>
              </a:rPr>
              <a:t>Enjoy listening to white noise before bed</a:t>
            </a:r>
          </a:p>
          <a:p>
            <a:pPr indent="-228600" lvl="0" marL="228600" marR="0" rtl="0" algn="l">
              <a:lnSpc>
                <a:spcPct val="90000"/>
              </a:lnSpc>
              <a:spcBef>
                <a:spcPts val="1000"/>
              </a:spcBef>
              <a:spcAft>
                <a:spcPts val="0"/>
              </a:spcAft>
              <a:buClr>
                <a:schemeClr val="lt1"/>
              </a:buClr>
              <a:buSzPts val="2921"/>
              <a:buFont typeface="Arial"/>
              <a:buChar char="•"/>
            </a:pPr>
            <a:r>
              <a:rPr b="0" i="0" lang="en-US" sz="2960" u="none" cap="none" strike="noStrike">
                <a:solidFill>
                  <a:schemeClr val="lt1"/>
                </a:solidFill>
                <a:latin typeface="Trebuchet MS"/>
                <a:ea typeface="Trebuchet MS"/>
                <a:cs typeface="Trebuchet MS"/>
                <a:sym typeface="Trebuchet MS"/>
              </a:rPr>
              <a:t>Alarm that wake you up without waking anyone else</a:t>
            </a:r>
          </a:p>
          <a:p>
            <a:pPr indent="-228600" lvl="0" marL="228600" marR="0" rtl="0" algn="l">
              <a:lnSpc>
                <a:spcPct val="90000"/>
              </a:lnSpc>
              <a:spcBef>
                <a:spcPts val="1000"/>
              </a:spcBef>
              <a:spcAft>
                <a:spcPts val="0"/>
              </a:spcAft>
              <a:buClr>
                <a:schemeClr val="lt1"/>
              </a:buClr>
              <a:buSzPts val="2921"/>
              <a:buFont typeface="Arial"/>
              <a:buChar char="•"/>
            </a:pPr>
            <a:r>
              <a:rPr b="0" i="0" lang="en-US" sz="2960" u="none" cap="none" strike="noStrike">
                <a:solidFill>
                  <a:schemeClr val="lt1"/>
                </a:solidFill>
                <a:latin typeface="Trebuchet MS"/>
                <a:ea typeface="Trebuchet MS"/>
                <a:cs typeface="Trebuchet MS"/>
                <a:sym typeface="Trebuchet MS"/>
              </a:rPr>
              <a:t>Robust and easy to use system which enhances the users experience</a:t>
            </a:r>
          </a:p>
        </p:txBody>
      </p:sp>
      <p:sp>
        <p:nvSpPr>
          <p:cNvPr id="217" name="Shape 217"/>
          <p:cNvSpPr txBox="1"/>
          <p:nvPr>
            <p:ph idx="11" type="ftr"/>
          </p:nvPr>
        </p:nvSpPr>
        <p:spPr>
          <a:xfrm>
            <a:off x="6803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18" name="Shape 218"/>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680321" y="753228"/>
            <a:ext cx="9613800" cy="1080900"/>
          </a:xfrm>
          <a:prstGeom prst="rect">
            <a:avLst/>
          </a:prstGeom>
        </p:spPr>
        <p:txBody>
          <a:bodyPr anchorCtr="0" anchor="ctr" bIns="91425" lIns="91425" rIns="91425" wrap="square" tIns="91425">
            <a:noAutofit/>
          </a:bodyPr>
          <a:lstStyle/>
          <a:p>
            <a:pPr indent="0" lvl="0" marL="0">
              <a:spcBef>
                <a:spcPts val="0"/>
              </a:spcBef>
              <a:buNone/>
            </a:pPr>
            <a:r>
              <a:rPr lang="en-US" sz="5400"/>
              <a:t>Our Solution</a:t>
            </a:r>
          </a:p>
        </p:txBody>
      </p:sp>
      <p:sp>
        <p:nvSpPr>
          <p:cNvPr id="225" name="Shape 225"/>
          <p:cNvSpPr txBox="1"/>
          <p:nvPr>
            <p:ph idx="12" type="sldNum"/>
          </p:nvPr>
        </p:nvSpPr>
        <p:spPr>
          <a:xfrm>
            <a:off x="10729455" y="753227"/>
            <a:ext cx="1154100" cy="1090800"/>
          </a:xfrm>
          <a:prstGeom prst="rect">
            <a:avLst/>
          </a:prstGeom>
        </p:spPr>
        <p:txBody>
          <a:bodyPr anchorCtr="0" anchor="ctr" bIns="45700" lIns="91425" rIns="91425" wrap="square" tIns="45700">
            <a:noAutofit/>
          </a:bodyPr>
          <a:lstStyle/>
          <a:p>
            <a:pPr indent="0" lvl="0" marL="0">
              <a:spcBef>
                <a:spcPts val="0"/>
              </a:spcBef>
              <a:buClr>
                <a:schemeClr val="lt1"/>
              </a:buClr>
              <a:buFont typeface="Trebuchet MS"/>
              <a:buNone/>
            </a:pPr>
            <a:fld id="{00000000-1234-1234-1234-123412341234}" type="slidenum">
              <a:rPr lang="en-US"/>
              <a:t>‹#›</a:t>
            </a:fld>
          </a:p>
        </p:txBody>
      </p:sp>
      <p:pic>
        <p:nvPicPr>
          <p:cNvPr id="226" name="Shape 226"/>
          <p:cNvPicPr preferRelativeResize="0"/>
          <p:nvPr/>
        </p:nvPicPr>
        <p:blipFill>
          <a:blip r:embed="rId3">
            <a:alphaModFix/>
          </a:blip>
          <a:stretch>
            <a:fillRect/>
          </a:stretch>
        </p:blipFill>
        <p:spPr>
          <a:xfrm>
            <a:off x="2277975" y="1973178"/>
            <a:ext cx="6292096" cy="4719072"/>
          </a:xfrm>
          <a:prstGeom prst="rect">
            <a:avLst/>
          </a:prstGeom>
          <a:noFill/>
          <a:ln>
            <a:noFill/>
          </a:ln>
        </p:spPr>
      </p:pic>
      <p:sp>
        <p:nvSpPr>
          <p:cNvPr id="227" name="Shape 227"/>
          <p:cNvSpPr/>
          <p:nvPr/>
        </p:nvSpPr>
        <p:spPr>
          <a:xfrm>
            <a:off x="7232325" y="4799275"/>
            <a:ext cx="454500" cy="280500"/>
          </a:xfrm>
          <a:prstGeom prst="cube">
            <a:avLst>
              <a:gd fmla="val 25000" name="adj"/>
            </a:avLst>
          </a:prstGeom>
          <a:solidFill>
            <a:srgbClr val="1155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8" name="Shape 228"/>
          <p:cNvSpPr/>
          <p:nvPr/>
        </p:nvSpPr>
        <p:spPr>
          <a:xfrm>
            <a:off x="2999900" y="4799275"/>
            <a:ext cx="454500" cy="280500"/>
          </a:xfrm>
          <a:prstGeom prst="cube">
            <a:avLst>
              <a:gd fmla="val 25000" name="adj"/>
            </a:avLst>
          </a:prstGeom>
          <a:solidFill>
            <a:srgbClr val="38761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9" name="Shape 229"/>
          <p:cNvSpPr/>
          <p:nvPr/>
        </p:nvSpPr>
        <p:spPr>
          <a:xfrm>
            <a:off x="3622850" y="3195050"/>
            <a:ext cx="267300" cy="160500"/>
          </a:xfrm>
          <a:prstGeom prst="roundRect">
            <a:avLst>
              <a:gd fmla="val 16667" name="adj"/>
            </a:avLst>
          </a:prstGeom>
          <a:solidFill>
            <a:srgbClr val="38761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0" name="Shape 230"/>
          <p:cNvSpPr/>
          <p:nvPr/>
        </p:nvSpPr>
        <p:spPr>
          <a:xfrm>
            <a:off x="3398900" y="3355550"/>
            <a:ext cx="715225" cy="574775"/>
          </a:xfrm>
          <a:prstGeom prst="flowChartExtract">
            <a:avLst/>
          </a:prstGeom>
          <a:solidFill>
            <a:srgbClr val="B6D7A8"/>
          </a:solidFill>
          <a:ln cap="flat" cmpd="sng" w="9525">
            <a:solidFill>
              <a:srgbClr val="38761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1" name="Shape 231"/>
          <p:cNvSpPr/>
          <p:nvPr/>
        </p:nvSpPr>
        <p:spPr>
          <a:xfrm rot="-2699023">
            <a:off x="6756736" y="4480001"/>
            <a:ext cx="746068" cy="574878"/>
          </a:xfrm>
          <a:prstGeom prst="blockArc">
            <a:avLst>
              <a:gd fmla="val 10800000" name="adj1"/>
              <a:gd fmla="val 0" name="adj2"/>
              <a:gd fmla="val 25000" name="adj3"/>
            </a:avLst>
          </a:prstGeom>
          <a:solidFill>
            <a:srgbClr val="1155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2" name="Shape 232"/>
          <p:cNvSpPr/>
          <p:nvPr/>
        </p:nvSpPr>
        <p:spPr>
          <a:xfrm rot="-2700000">
            <a:off x="5866771" y="3747809"/>
            <a:ext cx="2396668" cy="1823911"/>
          </a:xfrm>
          <a:prstGeom prst="blockArc">
            <a:avLst>
              <a:gd fmla="val 10748910" name="adj1"/>
              <a:gd fmla="val 0" name="adj2"/>
              <a:gd fmla="val 25000" name="adj3"/>
            </a:avLst>
          </a:prstGeom>
          <a:solidFill>
            <a:srgbClr val="1155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3" name="Shape 233"/>
          <p:cNvSpPr/>
          <p:nvPr/>
        </p:nvSpPr>
        <p:spPr>
          <a:xfrm rot="-2700000">
            <a:off x="4630826" y="2688189"/>
            <a:ext cx="4023720" cy="3128099"/>
          </a:xfrm>
          <a:prstGeom prst="blockArc">
            <a:avLst>
              <a:gd fmla="val 10800000" name="adj1"/>
              <a:gd fmla="val 0" name="adj2"/>
              <a:gd fmla="val 25000" name="adj3"/>
            </a:avLst>
          </a:prstGeom>
          <a:solidFill>
            <a:srgbClr val="1155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4" name="Shape 234"/>
          <p:cNvSpPr txBox="1"/>
          <p:nvPr>
            <p:ph idx="11" type="ftr"/>
          </p:nvPr>
        </p:nvSpPr>
        <p:spPr>
          <a:xfrm>
            <a:off x="6803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35" name="Shape 235"/>
          <p:cNvSpPr/>
          <p:nvPr/>
        </p:nvSpPr>
        <p:spPr>
          <a:xfrm rot="5400000">
            <a:off x="7686825" y="5079775"/>
            <a:ext cx="379200" cy="223500"/>
          </a:xfrm>
          <a:prstGeom prst="roundRect">
            <a:avLst>
              <a:gd fmla="val 16667" name="adj"/>
            </a:avLst>
          </a:prstGeom>
          <a:solidFill>
            <a:srgbClr val="1155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6" name="Shape 236"/>
          <p:cNvSpPr/>
          <p:nvPr/>
        </p:nvSpPr>
        <p:spPr>
          <a:xfrm rot="5400000">
            <a:off x="2620700" y="5079775"/>
            <a:ext cx="379200" cy="223500"/>
          </a:xfrm>
          <a:prstGeom prst="roundRect">
            <a:avLst>
              <a:gd fmla="val 16667" name="adj"/>
            </a:avLst>
          </a:prstGeom>
          <a:solidFill>
            <a:srgbClr val="38761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9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3"/>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8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Specifications (Hardware)</a:t>
            </a:r>
          </a:p>
        </p:txBody>
      </p:sp>
      <p:sp>
        <p:nvSpPr>
          <p:cNvPr id="242" name="Shape 242"/>
          <p:cNvSpPr txBox="1"/>
          <p:nvPr>
            <p:ph idx="1" type="body"/>
          </p:nvPr>
        </p:nvSpPr>
        <p:spPr>
          <a:xfrm>
            <a:off x="680325" y="2336875"/>
            <a:ext cx="10161600" cy="359940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lt1"/>
              </a:buClr>
              <a:buSzPts val="3000"/>
              <a:buFont typeface="Arial"/>
              <a:buChar char="•"/>
            </a:pPr>
            <a:r>
              <a:rPr lang="en-US" sz="3000"/>
              <a:t>Array</a:t>
            </a:r>
          </a:p>
          <a:p>
            <a:pPr indent="-165100" lvl="1" marL="685800" marR="0" rtl="0" algn="l">
              <a:lnSpc>
                <a:spcPct val="90000"/>
              </a:lnSpc>
              <a:spcBef>
                <a:spcPts val="0"/>
              </a:spcBef>
              <a:spcAft>
                <a:spcPts val="0"/>
              </a:spcAft>
              <a:buClr>
                <a:schemeClr val="lt1"/>
              </a:buClr>
              <a:buSzPts val="3000"/>
              <a:buFont typeface="Arial"/>
              <a:buChar char="•"/>
            </a:pPr>
            <a:r>
              <a:rPr lang="en-US" sz="3000"/>
              <a:t>W</a:t>
            </a:r>
            <a:r>
              <a:rPr b="0" i="0" lang="en-US" sz="3000" u="none" cap="none" strike="noStrike">
                <a:solidFill>
                  <a:schemeClr val="lt1"/>
                </a:solidFill>
                <a:latin typeface="Trebuchet MS"/>
                <a:ea typeface="Trebuchet MS"/>
                <a:cs typeface="Trebuchet MS"/>
                <a:sym typeface="Trebuchet MS"/>
              </a:rPr>
              <a:t>orks properly within a meter from pillow </a:t>
            </a:r>
          </a:p>
          <a:p>
            <a:pPr indent="-165100" lvl="1" marL="685800" marR="0" rtl="0" algn="l">
              <a:lnSpc>
                <a:spcPct val="90000"/>
              </a:lnSpc>
              <a:spcBef>
                <a:spcPts val="0"/>
              </a:spcBef>
              <a:spcAft>
                <a:spcPts val="0"/>
              </a:spcAft>
              <a:buClr>
                <a:schemeClr val="lt1"/>
              </a:buClr>
              <a:buSzPts val="3000"/>
              <a:buFont typeface="Arial"/>
              <a:buChar char="•"/>
            </a:pPr>
            <a:r>
              <a:rPr lang="en-US" sz="3000"/>
              <a:t>H</a:t>
            </a:r>
            <a:r>
              <a:rPr b="0" i="0" lang="en-US" sz="3000" u="none" cap="none" strike="noStrike">
                <a:solidFill>
                  <a:schemeClr val="lt1"/>
                </a:solidFill>
                <a:latin typeface="Trebuchet MS"/>
                <a:ea typeface="Trebuchet MS"/>
                <a:cs typeface="Trebuchet MS"/>
                <a:sym typeface="Trebuchet MS"/>
              </a:rPr>
              <a:t>as it’s own dedicated Bluetooth link</a:t>
            </a:r>
          </a:p>
          <a:p>
            <a:pPr indent="-165100" lvl="1" marL="6858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Sound covers approximate size of pillow (</a:t>
            </a:r>
            <a:r>
              <a:rPr b="0" i="0" lang="en-US" sz="2600" u="none" cap="none" strike="noStrike">
                <a:solidFill>
                  <a:schemeClr val="lt1"/>
                </a:solidFill>
                <a:latin typeface="Trebuchet MS"/>
                <a:ea typeface="Trebuchet MS"/>
                <a:cs typeface="Trebuchet MS"/>
                <a:sym typeface="Trebuchet MS"/>
              </a:rPr>
              <a:t>20x28 in</a:t>
            </a:r>
            <a:r>
              <a:rPr b="0" i="0" lang="en-US" sz="3000" u="none" cap="none" strike="noStrike">
                <a:solidFill>
                  <a:schemeClr val="lt1"/>
                </a:solidFill>
                <a:latin typeface="Trebuchet MS"/>
                <a:ea typeface="Trebuchet MS"/>
                <a:cs typeface="Trebuchet MS"/>
                <a:sym typeface="Trebuchet MS"/>
              </a:rPr>
              <a:t>)</a:t>
            </a:r>
          </a:p>
          <a:p>
            <a:pPr indent="-165100" lvl="1" marL="6858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Volume at pillow between 70 and 90 dB</a:t>
            </a:r>
          </a:p>
          <a:p>
            <a:pPr indent="-228600" lvl="0" marL="228600" marR="0" rtl="0" algn="l">
              <a:lnSpc>
                <a:spcPct val="90000"/>
              </a:lnSpc>
              <a:spcBef>
                <a:spcPts val="1000"/>
              </a:spcBef>
              <a:spcAft>
                <a:spcPts val="0"/>
              </a:spcAft>
              <a:buClr>
                <a:schemeClr val="lt1"/>
              </a:buClr>
              <a:buSzPts val="3000"/>
              <a:buFont typeface="Arial"/>
              <a:buChar char="•"/>
            </a:pPr>
            <a:r>
              <a:rPr lang="en-US" sz="3000"/>
              <a:t>Alarm box</a:t>
            </a:r>
          </a:p>
          <a:p>
            <a:pPr indent="-165100" lvl="1" marL="685800" marR="0" rtl="0" algn="l">
              <a:lnSpc>
                <a:spcPct val="90000"/>
              </a:lnSpc>
              <a:spcBef>
                <a:spcPts val="1000"/>
              </a:spcBef>
              <a:spcAft>
                <a:spcPts val="0"/>
              </a:spcAft>
              <a:buClr>
                <a:schemeClr val="lt1"/>
              </a:buClr>
              <a:buSzPts val="3000"/>
              <a:buFont typeface="Arial"/>
              <a:buChar char="•"/>
            </a:pPr>
            <a:r>
              <a:rPr lang="en-US" sz="3000"/>
              <a:t>No bigger than .25x.125x.125 meters</a:t>
            </a:r>
          </a:p>
          <a:p>
            <a:pPr indent="-165100" lvl="1" marL="685800" marR="0" rtl="0" algn="l">
              <a:lnSpc>
                <a:spcPct val="90000"/>
              </a:lnSpc>
              <a:spcBef>
                <a:spcPts val="1000"/>
              </a:spcBef>
              <a:spcAft>
                <a:spcPts val="0"/>
              </a:spcAft>
              <a:buClr>
                <a:schemeClr val="lt1"/>
              </a:buClr>
              <a:buSzPts val="3000"/>
              <a:buFont typeface="Arial"/>
              <a:buChar char="•"/>
            </a:pPr>
            <a:r>
              <a:rPr lang="en-US" sz="3000"/>
              <a:t>Works within 5 meters of the array</a:t>
            </a:r>
          </a:p>
        </p:txBody>
      </p:sp>
      <p:sp>
        <p:nvSpPr>
          <p:cNvPr id="243" name="Shape 243"/>
          <p:cNvSpPr txBox="1"/>
          <p:nvPr>
            <p:ph idx="11" type="ftr"/>
          </p:nvPr>
        </p:nvSpPr>
        <p:spPr>
          <a:xfrm>
            <a:off x="6803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44" name="Shape 244"/>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Specifications (</a:t>
            </a:r>
            <a:r>
              <a:rPr lang="en-US" sz="5400"/>
              <a:t>Software</a:t>
            </a:r>
            <a:r>
              <a:rPr b="0" i="0" lang="en-US" sz="5400" u="none" cap="none" strike="noStrike">
                <a:solidFill>
                  <a:schemeClr val="lt1"/>
                </a:solidFill>
                <a:latin typeface="Trebuchet MS"/>
                <a:ea typeface="Trebuchet MS"/>
                <a:cs typeface="Trebuchet MS"/>
                <a:sym typeface="Trebuchet MS"/>
              </a:rPr>
              <a:t>)</a:t>
            </a:r>
          </a:p>
        </p:txBody>
      </p:sp>
      <p:sp>
        <p:nvSpPr>
          <p:cNvPr id="250" name="Shape 250"/>
          <p:cNvSpPr txBox="1"/>
          <p:nvPr>
            <p:ph idx="1" type="body"/>
          </p:nvPr>
        </p:nvSpPr>
        <p:spPr>
          <a:xfrm>
            <a:off x="680321" y="2336873"/>
            <a:ext cx="9613861" cy="3599316"/>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Trebuchet MS"/>
                <a:ea typeface="Trebuchet MS"/>
                <a:cs typeface="Trebuchet MS"/>
                <a:sym typeface="Trebuchet MS"/>
              </a:rPr>
              <a:t>Mobile application contains full user interface for complete control over the Shush! Device</a:t>
            </a:r>
          </a:p>
          <a:p>
            <a:pPr indent="-762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Trebuchet MS"/>
                <a:ea typeface="Trebuchet MS"/>
                <a:cs typeface="Trebuchet MS"/>
                <a:sym typeface="Trebuchet MS"/>
              </a:rPr>
              <a:t>Battery life of array will be displayed on app for convenience</a:t>
            </a: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Trebuchet MS"/>
                <a:ea typeface="Trebuchet MS"/>
                <a:cs typeface="Trebuchet MS"/>
                <a:sym typeface="Trebuchet MS"/>
              </a:rPr>
              <a:t>The app will be designed and available for android</a:t>
            </a: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Trebuchet MS"/>
                <a:ea typeface="Trebuchet MS"/>
                <a:cs typeface="Trebuchet MS"/>
                <a:sym typeface="Trebuchet MS"/>
              </a:rPr>
              <a:t>Functions such as snooze, alarm time, and tone select</a:t>
            </a: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Trebuchet MS"/>
                <a:ea typeface="Trebuchet MS"/>
                <a:cs typeface="Trebuchet MS"/>
                <a:sym typeface="Trebuchet MS"/>
              </a:rPr>
              <a:t>Intuitive and easy to operate</a:t>
            </a:r>
          </a:p>
        </p:txBody>
      </p:sp>
      <p:sp>
        <p:nvSpPr>
          <p:cNvPr id="251" name="Shape 251"/>
          <p:cNvSpPr txBox="1"/>
          <p:nvPr>
            <p:ph idx="11" type="ftr"/>
          </p:nvPr>
        </p:nvSpPr>
        <p:spPr>
          <a:xfrm>
            <a:off x="626846" y="6492863"/>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52" name="Shape 252"/>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idx="12" type="sldNum"/>
          </p:nvPr>
        </p:nvSpPr>
        <p:spPr>
          <a:xfrm>
            <a:off x="10729455" y="753227"/>
            <a:ext cx="1154100" cy="1090800"/>
          </a:xfrm>
          <a:prstGeom prst="rect">
            <a:avLst/>
          </a:prstGeom>
        </p:spPr>
        <p:txBody>
          <a:bodyPr anchorCtr="0" anchor="ctr" bIns="45700" lIns="91425" rIns="91425" wrap="square" tIns="45700">
            <a:noAutofit/>
          </a:bodyPr>
          <a:lstStyle/>
          <a:p>
            <a:pPr indent="0" lvl="0" marL="0">
              <a:spcBef>
                <a:spcPts val="0"/>
              </a:spcBef>
              <a:buClr>
                <a:schemeClr val="lt1"/>
              </a:buClr>
              <a:buFont typeface="Trebuchet MS"/>
              <a:buNone/>
            </a:pPr>
            <a:fld id="{00000000-1234-1234-1234-123412341234}" type="slidenum">
              <a:rPr lang="en-US"/>
              <a:t>‹#›</a:t>
            </a:fld>
          </a:p>
        </p:txBody>
      </p:sp>
      <p:sp>
        <p:nvSpPr>
          <p:cNvPr id="259" name="Shape 259"/>
          <p:cNvSpPr/>
          <p:nvPr/>
        </p:nvSpPr>
        <p:spPr>
          <a:xfrm>
            <a:off x="6803800" y="2967600"/>
            <a:ext cx="3607800" cy="37881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1" i="0" lang="en-US" sz="1800" u="none" cap="none" strike="noStrike">
                <a:latin typeface="Trebuchet MS"/>
                <a:ea typeface="Trebuchet MS"/>
                <a:cs typeface="Trebuchet MS"/>
                <a:sym typeface="Trebuchet MS"/>
              </a:rPr>
              <a:t>Alarm Box</a:t>
            </a:r>
          </a:p>
        </p:txBody>
      </p:sp>
      <p:sp>
        <p:nvSpPr>
          <p:cNvPr id="260" name="Shape 260"/>
          <p:cNvSpPr/>
          <p:nvPr/>
        </p:nvSpPr>
        <p:spPr>
          <a:xfrm>
            <a:off x="7121220" y="4251731"/>
            <a:ext cx="1624500" cy="10908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Micro Controller</a:t>
            </a:r>
          </a:p>
        </p:txBody>
      </p:sp>
      <p:sp>
        <p:nvSpPr>
          <p:cNvPr id="261" name="Shape 261"/>
          <p:cNvSpPr/>
          <p:nvPr/>
        </p:nvSpPr>
        <p:spPr>
          <a:xfrm>
            <a:off x="7121271" y="5531486"/>
            <a:ext cx="1624500" cy="10908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Parametric Circuitry</a:t>
            </a:r>
          </a:p>
        </p:txBody>
      </p:sp>
      <p:sp>
        <p:nvSpPr>
          <p:cNvPr id="262" name="Shape 262"/>
          <p:cNvSpPr/>
          <p:nvPr/>
        </p:nvSpPr>
        <p:spPr>
          <a:xfrm>
            <a:off x="7121625" y="3560450"/>
            <a:ext cx="3085200" cy="5319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263" name="Shape 263"/>
          <p:cNvSpPr/>
          <p:nvPr/>
        </p:nvSpPr>
        <p:spPr>
          <a:xfrm>
            <a:off x="9063149" y="4312706"/>
            <a:ext cx="1143600" cy="1020900"/>
          </a:xfrm>
          <a:prstGeom prst="rect">
            <a:avLst/>
          </a:prstGeom>
          <a:solidFill>
            <a:srgbClr val="9E9142"/>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Display</a:t>
            </a:r>
          </a:p>
        </p:txBody>
      </p:sp>
      <p:sp>
        <p:nvSpPr>
          <p:cNvPr id="264" name="Shape 264"/>
          <p:cNvSpPr/>
          <p:nvPr/>
        </p:nvSpPr>
        <p:spPr>
          <a:xfrm>
            <a:off x="9063149" y="5496242"/>
            <a:ext cx="1143600" cy="5397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Memory</a:t>
            </a:r>
          </a:p>
        </p:txBody>
      </p:sp>
      <p:sp>
        <p:nvSpPr>
          <p:cNvPr id="265" name="Shape 265"/>
          <p:cNvSpPr/>
          <p:nvPr/>
        </p:nvSpPr>
        <p:spPr>
          <a:xfrm>
            <a:off x="9063148" y="6171185"/>
            <a:ext cx="1143600" cy="539700"/>
          </a:xfrm>
          <a:prstGeom prst="rect">
            <a:avLst/>
          </a:prstGeom>
          <a:solidFill>
            <a:srgbClr val="757070"/>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Power</a:t>
            </a:r>
          </a:p>
        </p:txBody>
      </p:sp>
      <p:sp>
        <p:nvSpPr>
          <p:cNvPr id="266" name="Shape 266"/>
          <p:cNvSpPr/>
          <p:nvPr/>
        </p:nvSpPr>
        <p:spPr>
          <a:xfrm>
            <a:off x="5957622" y="3576950"/>
            <a:ext cx="1036500" cy="498900"/>
          </a:xfrm>
          <a:prstGeom prst="rightArrow">
            <a:avLst>
              <a:gd fmla="val 50000" name="adj1"/>
              <a:gd fmla="val 50000" name="adj2"/>
            </a:avLst>
          </a:prstGeom>
          <a:solidFill>
            <a:schemeClr val="accent3"/>
          </a:solidFill>
          <a:ln cap="flat" cmpd="sng" w="12700">
            <a:solidFill>
              <a:srgbClr val="367F5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67" name="Shape 267"/>
          <p:cNvSpPr/>
          <p:nvPr/>
        </p:nvSpPr>
        <p:spPr>
          <a:xfrm>
            <a:off x="7314075" y="2613825"/>
            <a:ext cx="299400" cy="531900"/>
          </a:xfrm>
          <a:prstGeom prst="downArrow">
            <a:avLst>
              <a:gd fmla="val 50000" name="adj1"/>
              <a:gd fmla="val 50000" name="adj2"/>
            </a:avLst>
          </a:prstGeom>
          <a:solidFill>
            <a:schemeClr val="accent3"/>
          </a:solidFill>
          <a:ln cap="flat" cmpd="sng" w="12700">
            <a:solidFill>
              <a:srgbClr val="367F5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68" name="Shape 268"/>
          <p:cNvSpPr txBox="1"/>
          <p:nvPr>
            <p:ph idx="11" type="ftr"/>
          </p:nvPr>
        </p:nvSpPr>
        <p:spPr>
          <a:xfrm>
            <a:off x="5867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69" name="Shape 269"/>
          <p:cNvSpPr/>
          <p:nvPr/>
        </p:nvSpPr>
        <p:spPr>
          <a:xfrm>
            <a:off x="6803792" y="316884"/>
            <a:ext cx="3607800" cy="19635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1" i="0" lang="en-US" sz="1800" cap="none" strike="noStrike">
                <a:latin typeface="Trebuchet MS"/>
                <a:ea typeface="Trebuchet MS"/>
                <a:cs typeface="Trebuchet MS"/>
                <a:sym typeface="Trebuchet MS"/>
              </a:rPr>
              <a:t>Parametric Array</a:t>
            </a:r>
          </a:p>
        </p:txBody>
      </p:sp>
      <p:sp>
        <p:nvSpPr>
          <p:cNvPr id="270" name="Shape 270"/>
          <p:cNvSpPr/>
          <p:nvPr/>
        </p:nvSpPr>
        <p:spPr>
          <a:xfrm>
            <a:off x="6994126" y="1582505"/>
            <a:ext cx="939300" cy="5319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271" name="Shape 271"/>
          <p:cNvSpPr/>
          <p:nvPr/>
        </p:nvSpPr>
        <p:spPr>
          <a:xfrm>
            <a:off x="8119745" y="1093478"/>
            <a:ext cx="1036500" cy="10209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Transducers</a:t>
            </a:r>
          </a:p>
        </p:txBody>
      </p:sp>
      <p:sp>
        <p:nvSpPr>
          <p:cNvPr id="272" name="Shape 272"/>
          <p:cNvSpPr/>
          <p:nvPr/>
        </p:nvSpPr>
        <p:spPr>
          <a:xfrm>
            <a:off x="9360966" y="767593"/>
            <a:ext cx="846000" cy="1347000"/>
          </a:xfrm>
          <a:prstGeom prst="rect">
            <a:avLst/>
          </a:prstGeom>
          <a:solidFill>
            <a:srgbClr val="757070"/>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Battery</a:t>
            </a:r>
          </a:p>
        </p:txBody>
      </p:sp>
      <p:sp>
        <p:nvSpPr>
          <p:cNvPr id="273" name="Shape 273"/>
          <p:cNvSpPr/>
          <p:nvPr/>
        </p:nvSpPr>
        <p:spPr>
          <a:xfrm rot="10800000">
            <a:off x="7314075" y="2156748"/>
            <a:ext cx="299400" cy="490200"/>
          </a:xfrm>
          <a:prstGeom prst="downArrow">
            <a:avLst>
              <a:gd fmla="val 50000" name="adj1"/>
              <a:gd fmla="val 50000" name="adj2"/>
            </a:avLst>
          </a:prstGeom>
          <a:solidFill>
            <a:schemeClr val="accent3"/>
          </a:solidFill>
          <a:ln cap="flat" cmpd="sng" w="12700">
            <a:solidFill>
              <a:srgbClr val="367F5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74" name="Shape 274"/>
          <p:cNvSpPr/>
          <p:nvPr/>
        </p:nvSpPr>
        <p:spPr>
          <a:xfrm>
            <a:off x="1580500" y="2967600"/>
            <a:ext cx="3607800" cy="37881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1" i="0" lang="en-US" sz="1800" u="none" cap="none" strike="noStrike">
                <a:latin typeface="Trebuchet MS"/>
                <a:ea typeface="Trebuchet MS"/>
                <a:cs typeface="Trebuchet MS"/>
                <a:sym typeface="Trebuchet MS"/>
              </a:rPr>
              <a:t>App</a:t>
            </a:r>
          </a:p>
        </p:txBody>
      </p:sp>
      <p:sp>
        <p:nvSpPr>
          <p:cNvPr id="275" name="Shape 275"/>
          <p:cNvSpPr/>
          <p:nvPr/>
        </p:nvSpPr>
        <p:spPr>
          <a:xfrm>
            <a:off x="1870121" y="4240838"/>
            <a:ext cx="2943900" cy="531900"/>
          </a:xfrm>
          <a:prstGeom prst="rect">
            <a:avLst/>
          </a:prstGeom>
          <a:solidFill>
            <a:srgbClr val="9E9142"/>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Interface</a:t>
            </a:r>
          </a:p>
        </p:txBody>
      </p:sp>
      <p:sp>
        <p:nvSpPr>
          <p:cNvPr id="276" name="Shape 276"/>
          <p:cNvSpPr/>
          <p:nvPr/>
        </p:nvSpPr>
        <p:spPr>
          <a:xfrm>
            <a:off x="1870121" y="4990368"/>
            <a:ext cx="2943900" cy="16044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Phone Systems</a:t>
            </a:r>
          </a:p>
        </p:txBody>
      </p:sp>
      <p:sp>
        <p:nvSpPr>
          <p:cNvPr id="277" name="Shape 277"/>
          <p:cNvSpPr/>
          <p:nvPr/>
        </p:nvSpPr>
        <p:spPr>
          <a:xfrm>
            <a:off x="1870100" y="3546500"/>
            <a:ext cx="2943900" cy="5319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278" name="Shape 278"/>
          <p:cNvSpPr/>
          <p:nvPr/>
        </p:nvSpPr>
        <p:spPr>
          <a:xfrm>
            <a:off x="2015531" y="5526538"/>
            <a:ext cx="953700" cy="8355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Accelero- meter</a:t>
            </a:r>
          </a:p>
        </p:txBody>
      </p:sp>
      <p:sp>
        <p:nvSpPr>
          <p:cNvPr id="279" name="Shape 279"/>
          <p:cNvSpPr/>
          <p:nvPr/>
        </p:nvSpPr>
        <p:spPr>
          <a:xfrm>
            <a:off x="3933001" y="5504157"/>
            <a:ext cx="745500" cy="8355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Memory</a:t>
            </a:r>
          </a:p>
        </p:txBody>
      </p:sp>
      <p:sp>
        <p:nvSpPr>
          <p:cNvPr id="280" name="Shape 280"/>
          <p:cNvSpPr/>
          <p:nvPr/>
        </p:nvSpPr>
        <p:spPr>
          <a:xfrm>
            <a:off x="3078369" y="5522382"/>
            <a:ext cx="745500" cy="8355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Speaker</a:t>
            </a:r>
          </a:p>
        </p:txBody>
      </p:sp>
      <p:sp>
        <p:nvSpPr>
          <p:cNvPr id="281" name="Shape 281"/>
          <p:cNvSpPr/>
          <p:nvPr/>
        </p:nvSpPr>
        <p:spPr>
          <a:xfrm rot="10800000">
            <a:off x="4920850" y="3576950"/>
            <a:ext cx="1028100" cy="498900"/>
          </a:xfrm>
          <a:prstGeom prst="rightArrow">
            <a:avLst>
              <a:gd fmla="val 50000" name="adj1"/>
              <a:gd fmla="val 50000" name="adj2"/>
            </a:avLst>
          </a:prstGeom>
          <a:solidFill>
            <a:schemeClr val="accent3"/>
          </a:solidFill>
          <a:ln cap="flat" cmpd="sng" w="12700">
            <a:solidFill>
              <a:srgbClr val="367F5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82" name="Shape 282"/>
          <p:cNvSpPr/>
          <p:nvPr/>
        </p:nvSpPr>
        <p:spPr>
          <a:xfrm>
            <a:off x="0" y="628325"/>
            <a:ext cx="6537000" cy="14541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3" name="Shape 283"/>
          <p:cNvSpPr txBox="1"/>
          <p:nvPr/>
        </p:nvSpPr>
        <p:spPr>
          <a:xfrm>
            <a:off x="147050" y="788725"/>
            <a:ext cx="6256500" cy="1163100"/>
          </a:xfrm>
          <a:prstGeom prst="rect">
            <a:avLst/>
          </a:prstGeom>
          <a:noFill/>
          <a:ln>
            <a:noFill/>
          </a:ln>
        </p:spPr>
        <p:txBody>
          <a:bodyPr anchorCtr="0" anchor="t" bIns="91425" lIns="91425" rIns="91425" wrap="square" tIns="91425">
            <a:noAutofit/>
          </a:bodyPr>
          <a:lstStyle/>
          <a:p>
            <a:pPr indent="0" lvl="0" marL="0">
              <a:spcBef>
                <a:spcPts val="0"/>
              </a:spcBef>
              <a:buNone/>
            </a:pPr>
            <a:r>
              <a:rPr lang="en-US" sz="5400">
                <a:solidFill>
                  <a:srgbClr val="FFFFFF"/>
                </a:solidFill>
              </a:rPr>
              <a:t>  Block Diagram</a:t>
            </a:r>
          </a:p>
        </p:txBody>
      </p:sp>
      <p:cxnSp>
        <p:nvCxnSpPr>
          <p:cNvPr id="284" name="Shape 284"/>
          <p:cNvCxnSpPr>
            <a:stCxn id="260" idx="2"/>
            <a:endCxn id="261" idx="0"/>
          </p:cNvCxnSpPr>
          <p:nvPr/>
        </p:nvCxnSpPr>
        <p:spPr>
          <a:xfrm>
            <a:off x="7933470" y="5342531"/>
            <a:ext cx="0" cy="189000"/>
          </a:xfrm>
          <a:prstGeom prst="straightConnector1">
            <a:avLst/>
          </a:prstGeom>
          <a:noFill/>
          <a:ln cap="flat" cmpd="sng" w="114300">
            <a:solidFill>
              <a:schemeClr val="dk2"/>
            </a:solidFill>
            <a:prstDash val="solid"/>
            <a:round/>
            <a:headEnd len="lg" w="lg" type="none"/>
            <a:tailEnd len="lg" w="lg" type="none"/>
          </a:ln>
        </p:spPr>
      </p:cxnSp>
      <p:cxnSp>
        <p:nvCxnSpPr>
          <p:cNvPr id="285" name="Shape 285"/>
          <p:cNvCxnSpPr>
            <a:endCxn id="260" idx="0"/>
          </p:cNvCxnSpPr>
          <p:nvPr/>
        </p:nvCxnSpPr>
        <p:spPr>
          <a:xfrm>
            <a:off x="7933470" y="4092431"/>
            <a:ext cx="0" cy="159300"/>
          </a:xfrm>
          <a:prstGeom prst="straightConnector1">
            <a:avLst/>
          </a:prstGeom>
          <a:noFill/>
          <a:ln cap="flat" cmpd="sng" w="114300">
            <a:solidFill>
              <a:schemeClr val="dk2"/>
            </a:solidFill>
            <a:prstDash val="solid"/>
            <a:round/>
            <a:headEnd len="lg" w="lg" type="none"/>
            <a:tailEnd len="lg" w="lg"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Subsystem (Alarm Box)</a:t>
            </a:r>
          </a:p>
        </p:txBody>
      </p:sp>
      <p:sp>
        <p:nvSpPr>
          <p:cNvPr id="291" name="Shape 291"/>
          <p:cNvSpPr txBox="1"/>
          <p:nvPr>
            <p:ph idx="1" type="body"/>
          </p:nvPr>
        </p:nvSpPr>
        <p:spPr>
          <a:xfrm>
            <a:off x="680325" y="2350250"/>
            <a:ext cx="7630200" cy="4269600"/>
          </a:xfrm>
          <a:prstGeom prst="rect">
            <a:avLst/>
          </a:prstGeom>
          <a:noFill/>
          <a:ln>
            <a:noFill/>
          </a:ln>
        </p:spPr>
        <p:txBody>
          <a:bodyPr anchorCtr="0" anchor="t" bIns="45700" lIns="91425" rIns="91425" wrap="square" tIns="45700">
            <a:noAutofit/>
          </a:bodyPr>
          <a:lstStyle/>
          <a:p>
            <a:pPr indent="-419100" lvl="0" marL="457200" marR="0" rtl="0" algn="l">
              <a:lnSpc>
                <a:spcPct val="90000"/>
              </a:lnSpc>
              <a:spcBef>
                <a:spcPts val="0"/>
              </a:spcBef>
              <a:spcAft>
                <a:spcPts val="0"/>
              </a:spcAft>
              <a:buClr>
                <a:schemeClr val="lt1"/>
              </a:buClr>
              <a:buSzPts val="3000"/>
              <a:buFont typeface="Trebuchet MS"/>
              <a:buChar char="•"/>
            </a:pPr>
            <a:r>
              <a:rPr b="0" i="0" lang="en-US" sz="3000" u="none" cap="none" strike="noStrike">
                <a:solidFill>
                  <a:schemeClr val="lt1"/>
                </a:solidFill>
                <a:latin typeface="Trebuchet MS"/>
                <a:ea typeface="Trebuchet MS"/>
                <a:cs typeface="Trebuchet MS"/>
                <a:sym typeface="Trebuchet MS"/>
              </a:rPr>
              <a:t>Must enclose both microcontroller and parametric circuitry </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Powered by wall outlet</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Must communicate effectively with other systems</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Has a build in digital display</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Must meet size requirements</a:t>
            </a:r>
          </a:p>
        </p:txBody>
      </p:sp>
      <p:sp>
        <p:nvSpPr>
          <p:cNvPr id="292" name="Shape 292"/>
          <p:cNvSpPr txBox="1"/>
          <p:nvPr>
            <p:ph idx="11" type="ftr"/>
          </p:nvPr>
        </p:nvSpPr>
        <p:spPr>
          <a:xfrm>
            <a:off x="680321" y="6503675"/>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293" name="Shape 293"/>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
        <p:nvSpPr>
          <p:cNvPr id="294" name="Shape 294"/>
          <p:cNvSpPr/>
          <p:nvPr/>
        </p:nvSpPr>
        <p:spPr>
          <a:xfrm>
            <a:off x="8207000" y="2704025"/>
            <a:ext cx="3607800" cy="37881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1" i="0" lang="en-US" sz="1800" u="none" cap="none" strike="noStrike">
                <a:latin typeface="Trebuchet MS"/>
                <a:ea typeface="Trebuchet MS"/>
                <a:cs typeface="Trebuchet MS"/>
                <a:sym typeface="Trebuchet MS"/>
              </a:rPr>
              <a:t>Alarm Box</a:t>
            </a:r>
          </a:p>
        </p:txBody>
      </p:sp>
      <p:sp>
        <p:nvSpPr>
          <p:cNvPr id="295" name="Shape 295"/>
          <p:cNvSpPr/>
          <p:nvPr/>
        </p:nvSpPr>
        <p:spPr>
          <a:xfrm>
            <a:off x="8524420" y="3988156"/>
            <a:ext cx="1624500" cy="10908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Micro Controller</a:t>
            </a:r>
          </a:p>
        </p:txBody>
      </p:sp>
      <p:sp>
        <p:nvSpPr>
          <p:cNvPr id="296" name="Shape 296"/>
          <p:cNvSpPr/>
          <p:nvPr/>
        </p:nvSpPr>
        <p:spPr>
          <a:xfrm>
            <a:off x="8524471" y="5267911"/>
            <a:ext cx="1624500" cy="10908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Parametric Circuitry</a:t>
            </a:r>
          </a:p>
        </p:txBody>
      </p:sp>
      <p:sp>
        <p:nvSpPr>
          <p:cNvPr id="297" name="Shape 297"/>
          <p:cNvSpPr/>
          <p:nvPr/>
        </p:nvSpPr>
        <p:spPr>
          <a:xfrm>
            <a:off x="8524825" y="3296875"/>
            <a:ext cx="3085200" cy="5319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298" name="Shape 298"/>
          <p:cNvSpPr/>
          <p:nvPr/>
        </p:nvSpPr>
        <p:spPr>
          <a:xfrm>
            <a:off x="10466349" y="4049131"/>
            <a:ext cx="1143600" cy="1020900"/>
          </a:xfrm>
          <a:prstGeom prst="rect">
            <a:avLst/>
          </a:prstGeom>
          <a:solidFill>
            <a:srgbClr val="9E9142"/>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Display</a:t>
            </a:r>
          </a:p>
        </p:txBody>
      </p:sp>
      <p:sp>
        <p:nvSpPr>
          <p:cNvPr id="299" name="Shape 299"/>
          <p:cNvSpPr/>
          <p:nvPr/>
        </p:nvSpPr>
        <p:spPr>
          <a:xfrm>
            <a:off x="10466349" y="5232667"/>
            <a:ext cx="1143600" cy="5397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Memory</a:t>
            </a:r>
          </a:p>
        </p:txBody>
      </p:sp>
      <p:sp>
        <p:nvSpPr>
          <p:cNvPr id="300" name="Shape 300"/>
          <p:cNvSpPr/>
          <p:nvPr/>
        </p:nvSpPr>
        <p:spPr>
          <a:xfrm>
            <a:off x="10466348" y="5907610"/>
            <a:ext cx="1143600" cy="539700"/>
          </a:xfrm>
          <a:prstGeom prst="rect">
            <a:avLst/>
          </a:prstGeom>
          <a:solidFill>
            <a:srgbClr val="757070"/>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Power</a:t>
            </a:r>
          </a:p>
        </p:txBody>
      </p:sp>
      <p:cxnSp>
        <p:nvCxnSpPr>
          <p:cNvPr id="301" name="Shape 301"/>
          <p:cNvCxnSpPr>
            <a:stCxn id="295" idx="2"/>
            <a:endCxn id="296" idx="0"/>
          </p:cNvCxnSpPr>
          <p:nvPr/>
        </p:nvCxnSpPr>
        <p:spPr>
          <a:xfrm>
            <a:off x="9336670" y="5078956"/>
            <a:ext cx="0" cy="189000"/>
          </a:xfrm>
          <a:prstGeom prst="straightConnector1">
            <a:avLst/>
          </a:prstGeom>
          <a:noFill/>
          <a:ln cap="flat" cmpd="sng" w="114300">
            <a:solidFill>
              <a:schemeClr val="dk2"/>
            </a:solidFill>
            <a:prstDash val="solid"/>
            <a:round/>
            <a:headEnd len="lg" w="lg" type="none"/>
            <a:tailEnd len="lg" w="lg" type="none"/>
          </a:ln>
        </p:spPr>
      </p:cxnSp>
      <p:cxnSp>
        <p:nvCxnSpPr>
          <p:cNvPr id="302" name="Shape 302"/>
          <p:cNvCxnSpPr>
            <a:endCxn id="295" idx="0"/>
          </p:cNvCxnSpPr>
          <p:nvPr/>
        </p:nvCxnSpPr>
        <p:spPr>
          <a:xfrm>
            <a:off x="9336670" y="3828856"/>
            <a:ext cx="0" cy="159300"/>
          </a:xfrm>
          <a:prstGeom prst="straightConnector1">
            <a:avLst/>
          </a:prstGeom>
          <a:noFill/>
          <a:ln cap="flat" cmpd="sng" w="114300">
            <a:solidFill>
              <a:schemeClr val="dk2"/>
            </a:solidFill>
            <a:prstDash val="solid"/>
            <a:round/>
            <a:headEnd len="lg" w="lg" type="none"/>
            <a:tailEnd len="lg" w="lg"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p:nvPr/>
        </p:nvSpPr>
        <p:spPr>
          <a:xfrm>
            <a:off x="6445400" y="2083050"/>
            <a:ext cx="5133600" cy="4638900"/>
          </a:xfrm>
          <a:prstGeom prst="rect">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8" name="Shape 308"/>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Subsystem (Transducer Array)</a:t>
            </a:r>
          </a:p>
        </p:txBody>
      </p:sp>
      <p:sp>
        <p:nvSpPr>
          <p:cNvPr id="309" name="Shape 309"/>
          <p:cNvSpPr txBox="1"/>
          <p:nvPr>
            <p:ph idx="1" type="body"/>
          </p:nvPr>
        </p:nvSpPr>
        <p:spPr>
          <a:xfrm>
            <a:off x="680346" y="2466098"/>
            <a:ext cx="9613800" cy="3599400"/>
          </a:xfrm>
          <a:prstGeom prst="rect">
            <a:avLst/>
          </a:prstGeom>
          <a:noFill/>
          <a:ln>
            <a:noFill/>
          </a:ln>
        </p:spPr>
        <p:txBody>
          <a:bodyPr anchorCtr="0" anchor="t" bIns="45700" lIns="91425" rIns="91425" wrap="square" tIns="45700">
            <a:noAutofit/>
          </a:bodyPr>
          <a:lstStyle/>
          <a:p>
            <a:pPr indent="-419100" lvl="0" marL="457200" marR="0" rtl="0" algn="l">
              <a:lnSpc>
                <a:spcPct val="90000"/>
              </a:lnSpc>
              <a:spcBef>
                <a:spcPts val="0"/>
              </a:spcBef>
              <a:spcAft>
                <a:spcPts val="0"/>
              </a:spcAft>
              <a:buClr>
                <a:schemeClr val="lt1"/>
              </a:buClr>
              <a:buSzPts val="3000"/>
              <a:buFont typeface="Trebuchet MS"/>
              <a:buChar char="•"/>
            </a:pPr>
            <a:r>
              <a:rPr b="0" i="0" lang="en-US" sz="3000" u="none" cap="none" strike="noStrike">
                <a:solidFill>
                  <a:schemeClr val="lt1"/>
                </a:solidFill>
                <a:latin typeface="Trebuchet MS"/>
                <a:ea typeface="Trebuchet MS"/>
                <a:cs typeface="Trebuchet MS"/>
                <a:sym typeface="Trebuchet MS"/>
              </a:rPr>
              <a:t>Mountable on wall</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Lightweight</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Long battery life</a:t>
            </a:r>
          </a:p>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Bluetooth functionality</a:t>
            </a:r>
          </a:p>
        </p:txBody>
      </p:sp>
      <p:sp>
        <p:nvSpPr>
          <p:cNvPr id="310" name="Shape 310"/>
          <p:cNvSpPr txBox="1"/>
          <p:nvPr>
            <p:ph idx="11" type="ftr"/>
          </p:nvPr>
        </p:nvSpPr>
        <p:spPr>
          <a:xfrm>
            <a:off x="680321" y="6492888"/>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311" name="Shape 311"/>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pic>
        <p:nvPicPr>
          <p:cNvPr id="312" name="Shape 312"/>
          <p:cNvPicPr preferRelativeResize="0"/>
          <p:nvPr/>
        </p:nvPicPr>
        <p:blipFill rotWithShape="1">
          <a:blip r:embed="rId3">
            <a:alphaModFix/>
          </a:blip>
          <a:srcRect b="0" l="0" r="0" t="0"/>
          <a:stretch/>
        </p:blipFill>
        <p:spPr>
          <a:xfrm>
            <a:off x="6513125" y="2168275"/>
            <a:ext cx="4975528" cy="4473801"/>
          </a:xfrm>
          <a:prstGeom prst="rect">
            <a:avLst/>
          </a:prstGeom>
          <a:noFill/>
          <a:ln>
            <a:noFill/>
          </a:ln>
        </p:spPr>
      </p:pic>
      <p:sp>
        <p:nvSpPr>
          <p:cNvPr id="313" name="Shape 313"/>
          <p:cNvSpPr/>
          <p:nvPr/>
        </p:nvSpPr>
        <p:spPr>
          <a:xfrm>
            <a:off x="1725692" y="4550084"/>
            <a:ext cx="3607800" cy="19635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Parametric Array</a:t>
            </a:r>
          </a:p>
        </p:txBody>
      </p:sp>
      <p:sp>
        <p:nvSpPr>
          <p:cNvPr id="314" name="Shape 314"/>
          <p:cNvSpPr/>
          <p:nvPr/>
        </p:nvSpPr>
        <p:spPr>
          <a:xfrm>
            <a:off x="1916026" y="5815705"/>
            <a:ext cx="939300" cy="5319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315" name="Shape 315"/>
          <p:cNvSpPr/>
          <p:nvPr/>
        </p:nvSpPr>
        <p:spPr>
          <a:xfrm>
            <a:off x="3041645" y="5326678"/>
            <a:ext cx="1036500" cy="10209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Transducers</a:t>
            </a:r>
          </a:p>
        </p:txBody>
      </p:sp>
      <p:sp>
        <p:nvSpPr>
          <p:cNvPr id="316" name="Shape 316"/>
          <p:cNvSpPr/>
          <p:nvPr/>
        </p:nvSpPr>
        <p:spPr>
          <a:xfrm>
            <a:off x="4282866" y="5000793"/>
            <a:ext cx="846000" cy="1347000"/>
          </a:xfrm>
          <a:prstGeom prst="rect">
            <a:avLst/>
          </a:prstGeom>
          <a:solidFill>
            <a:srgbClr val="757070"/>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400" u="none" cap="none" strike="noStrike">
                <a:solidFill>
                  <a:schemeClr val="lt1"/>
                </a:solidFill>
                <a:latin typeface="Trebuchet MS"/>
                <a:ea typeface="Trebuchet MS"/>
                <a:cs typeface="Trebuchet MS"/>
                <a:sym typeface="Trebuchet MS"/>
              </a:rPr>
              <a:t>Battery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680321" y="753228"/>
            <a:ext cx="9613861" cy="1080938"/>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lt1"/>
              </a:buClr>
              <a:buFont typeface="Trebuchet MS"/>
              <a:buNone/>
            </a:pPr>
            <a:r>
              <a:rPr b="0" i="0" lang="en-US" sz="5400" u="none" cap="none" strike="noStrike">
                <a:solidFill>
                  <a:schemeClr val="lt1"/>
                </a:solidFill>
                <a:latin typeface="Trebuchet MS"/>
                <a:ea typeface="Trebuchet MS"/>
                <a:cs typeface="Trebuchet MS"/>
                <a:sym typeface="Trebuchet MS"/>
              </a:rPr>
              <a:t>Subsystem (Mobile </a:t>
            </a:r>
            <a:r>
              <a:rPr lang="en-US" sz="5400"/>
              <a:t>A</a:t>
            </a:r>
            <a:r>
              <a:rPr b="0" i="0" lang="en-US" sz="5400" u="none" cap="none" strike="noStrike">
                <a:solidFill>
                  <a:schemeClr val="lt1"/>
                </a:solidFill>
                <a:latin typeface="Trebuchet MS"/>
                <a:ea typeface="Trebuchet MS"/>
                <a:cs typeface="Trebuchet MS"/>
                <a:sym typeface="Trebuchet MS"/>
              </a:rPr>
              <a:t>pp)</a:t>
            </a:r>
          </a:p>
        </p:txBody>
      </p:sp>
      <p:sp>
        <p:nvSpPr>
          <p:cNvPr id="322" name="Shape 322"/>
          <p:cNvSpPr txBox="1"/>
          <p:nvPr>
            <p:ph idx="1" type="body"/>
          </p:nvPr>
        </p:nvSpPr>
        <p:spPr>
          <a:xfrm>
            <a:off x="680325" y="2336875"/>
            <a:ext cx="7873800" cy="3599400"/>
          </a:xfrm>
          <a:prstGeom prst="rect">
            <a:avLst/>
          </a:prstGeom>
          <a:noFill/>
          <a:ln>
            <a:noFill/>
          </a:ln>
        </p:spPr>
        <p:txBody>
          <a:bodyPr anchorCtr="0" anchor="t" bIns="45700" lIns="91425" rIns="91425" wrap="square" tIns="45700">
            <a:noAutofit/>
          </a:bodyPr>
          <a:lstStyle/>
          <a:p>
            <a:pPr indent="-419100" lvl="0" marL="457200" marR="0" rtl="0" algn="l">
              <a:lnSpc>
                <a:spcPct val="100000"/>
              </a:lnSpc>
              <a:spcBef>
                <a:spcPts val="0"/>
              </a:spcBef>
              <a:spcAft>
                <a:spcPts val="0"/>
              </a:spcAft>
              <a:buClr>
                <a:schemeClr val="lt1"/>
              </a:buClr>
              <a:buSzPts val="3000"/>
              <a:buFont typeface="Trebuchet MS"/>
              <a:buChar char="•"/>
            </a:pPr>
            <a:r>
              <a:rPr b="0" i="0" lang="en-US" sz="3000" u="none" cap="none" strike="noStrike">
                <a:solidFill>
                  <a:schemeClr val="lt1"/>
                </a:solidFill>
                <a:latin typeface="Trebuchet MS"/>
                <a:ea typeface="Trebuchet MS"/>
                <a:cs typeface="Trebuchet MS"/>
                <a:sym typeface="Trebuchet MS"/>
              </a:rPr>
              <a:t>Easy to use interface</a:t>
            </a:r>
          </a:p>
          <a:p>
            <a:pPr indent="-419100" lvl="0" marL="4572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Has access to systems within the phone</a:t>
            </a:r>
          </a:p>
          <a:p>
            <a:pPr indent="-419100" lvl="0" marL="4572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Communicates well with alarm box through bluetooth</a:t>
            </a:r>
          </a:p>
          <a:p>
            <a:pPr indent="-419100" lvl="0" marL="4572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Low processing power</a:t>
            </a:r>
          </a:p>
          <a:p>
            <a:pPr indent="-419100" lvl="0" marL="4572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Trebuchet MS"/>
                <a:ea typeface="Trebuchet MS"/>
                <a:cs typeface="Trebuchet MS"/>
                <a:sym typeface="Trebuchet MS"/>
              </a:rPr>
              <a:t>User input functionality</a:t>
            </a:r>
          </a:p>
        </p:txBody>
      </p:sp>
      <p:sp>
        <p:nvSpPr>
          <p:cNvPr id="323" name="Shape 323"/>
          <p:cNvSpPr txBox="1"/>
          <p:nvPr>
            <p:ph idx="11" type="ftr"/>
          </p:nvPr>
        </p:nvSpPr>
        <p:spPr>
          <a:xfrm>
            <a:off x="680321" y="6496963"/>
            <a:ext cx="68706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r>
              <a:rPr b="0" i="0" lang="en-US" sz="1050" u="none" cap="none" strike="noStrike">
                <a:solidFill>
                  <a:schemeClr val="lt1"/>
                </a:solidFill>
                <a:latin typeface="Trebuchet MS"/>
                <a:ea typeface="Trebuchet MS"/>
                <a:cs typeface="Trebuchet MS"/>
                <a:sym typeface="Trebuchet MS"/>
              </a:rPr>
              <a:t>UMass SDP '18</a:t>
            </a:r>
          </a:p>
        </p:txBody>
      </p:sp>
      <p:sp>
        <p:nvSpPr>
          <p:cNvPr id="324" name="Shape 324"/>
          <p:cNvSpPr txBox="1"/>
          <p:nvPr>
            <p:ph idx="12" type="sldNum"/>
          </p:nvPr>
        </p:nvSpPr>
        <p:spPr>
          <a:xfrm>
            <a:off x="10729455" y="753227"/>
            <a:ext cx="1154151" cy="109078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Trebuchet MS"/>
              <a:buNone/>
            </a:pPr>
            <a:fld id="{00000000-1234-1234-1234-123412341234}" type="slidenum">
              <a:rPr b="0" i="0" lang="en-US" sz="3600" u="none" cap="none" strike="noStrike">
                <a:solidFill>
                  <a:schemeClr val="lt1"/>
                </a:solidFill>
                <a:latin typeface="Trebuchet MS"/>
                <a:ea typeface="Trebuchet MS"/>
                <a:cs typeface="Trebuchet MS"/>
                <a:sym typeface="Trebuchet MS"/>
              </a:rPr>
              <a:t>‹#›</a:t>
            </a:fld>
          </a:p>
        </p:txBody>
      </p:sp>
      <p:sp>
        <p:nvSpPr>
          <p:cNvPr id="325" name="Shape 325"/>
          <p:cNvSpPr/>
          <p:nvPr/>
        </p:nvSpPr>
        <p:spPr>
          <a:xfrm>
            <a:off x="8435944" y="2336875"/>
            <a:ext cx="3607800" cy="4160100"/>
          </a:xfrm>
          <a:prstGeom prst="rect">
            <a:avLst/>
          </a:prstGeom>
          <a:solidFill>
            <a:srgbClr val="F6B26B"/>
          </a:solidFill>
          <a:ln cap="flat" cmpd="sng" w="12700">
            <a:solidFill>
              <a:srgbClr val="AF6C0F"/>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App</a:t>
            </a:r>
          </a:p>
        </p:txBody>
      </p:sp>
      <p:sp>
        <p:nvSpPr>
          <p:cNvPr id="326" name="Shape 326"/>
          <p:cNvSpPr/>
          <p:nvPr/>
        </p:nvSpPr>
        <p:spPr>
          <a:xfrm>
            <a:off x="8725568" y="3889977"/>
            <a:ext cx="2943900" cy="568800"/>
          </a:xfrm>
          <a:prstGeom prst="rect">
            <a:avLst/>
          </a:prstGeom>
          <a:solidFill>
            <a:srgbClr val="9E9142"/>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Interface</a:t>
            </a:r>
          </a:p>
        </p:txBody>
      </p:sp>
      <p:sp>
        <p:nvSpPr>
          <p:cNvPr id="327" name="Shape 327"/>
          <p:cNvSpPr/>
          <p:nvPr/>
        </p:nvSpPr>
        <p:spPr>
          <a:xfrm>
            <a:off x="8725568" y="4609968"/>
            <a:ext cx="2943900" cy="1715700"/>
          </a:xfrm>
          <a:prstGeom prst="rect">
            <a:avLst/>
          </a:prstGeom>
          <a:solidFill>
            <a:schemeClr val="accent6"/>
          </a:solidFill>
          <a:ln cap="flat" cmpd="sng" w="12700">
            <a:solidFill>
              <a:srgbClr val="B65B43"/>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800" u="none" cap="none" strike="noStrike">
                <a:solidFill>
                  <a:schemeClr val="lt1"/>
                </a:solidFill>
                <a:latin typeface="Trebuchet MS"/>
                <a:ea typeface="Trebuchet MS"/>
                <a:cs typeface="Trebuchet MS"/>
                <a:sym typeface="Trebuchet MS"/>
              </a:rPr>
              <a:t>Phone Systems</a:t>
            </a:r>
          </a:p>
        </p:txBody>
      </p:sp>
      <p:sp>
        <p:nvSpPr>
          <p:cNvPr id="328" name="Shape 328"/>
          <p:cNvSpPr/>
          <p:nvPr/>
        </p:nvSpPr>
        <p:spPr>
          <a:xfrm>
            <a:off x="8725627" y="3154925"/>
            <a:ext cx="2943900" cy="568800"/>
          </a:xfrm>
          <a:prstGeom prst="rect">
            <a:avLst/>
          </a:prstGeom>
          <a:solidFill>
            <a:srgbClr val="3A809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Bluetooth</a:t>
            </a:r>
          </a:p>
        </p:txBody>
      </p:sp>
      <p:sp>
        <p:nvSpPr>
          <p:cNvPr id="329" name="Shape 329"/>
          <p:cNvSpPr/>
          <p:nvPr/>
        </p:nvSpPr>
        <p:spPr>
          <a:xfrm>
            <a:off x="8870978" y="5183294"/>
            <a:ext cx="953700" cy="8934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Accelero-meter</a:t>
            </a:r>
          </a:p>
        </p:txBody>
      </p:sp>
      <p:sp>
        <p:nvSpPr>
          <p:cNvPr id="330" name="Shape 330"/>
          <p:cNvSpPr/>
          <p:nvPr/>
        </p:nvSpPr>
        <p:spPr>
          <a:xfrm>
            <a:off x="10788451" y="5178850"/>
            <a:ext cx="745500" cy="8934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Memory</a:t>
            </a:r>
          </a:p>
        </p:txBody>
      </p:sp>
      <p:sp>
        <p:nvSpPr>
          <p:cNvPr id="331" name="Shape 331"/>
          <p:cNvSpPr/>
          <p:nvPr/>
        </p:nvSpPr>
        <p:spPr>
          <a:xfrm>
            <a:off x="9933817" y="5178850"/>
            <a:ext cx="745500" cy="893400"/>
          </a:xfrm>
          <a:prstGeom prst="rect">
            <a:avLst/>
          </a:prstGeom>
          <a:solidFill>
            <a:srgbClr val="F73C09"/>
          </a:solidFill>
          <a:ln cap="flat" cmpd="sng" w="12700">
            <a:solidFill>
              <a:srgbClr val="B65B43"/>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US" sz="1200" u="none" cap="none" strike="noStrike">
                <a:solidFill>
                  <a:schemeClr val="lt1"/>
                </a:solidFill>
                <a:latin typeface="Trebuchet MS"/>
                <a:ea typeface="Trebuchet MS"/>
                <a:cs typeface="Trebuchet MS"/>
                <a:sym typeface="Trebuchet MS"/>
              </a:rPr>
              <a:t>Speaker</a:t>
            </a:r>
          </a:p>
        </p:txBody>
      </p:sp>
    </p:spTree>
  </p:cSld>
  <p:clrMapOvr>
    <a:masterClrMapping/>
  </p:clrMapOvr>
</p:sld>
</file>

<file path=ppt/theme/theme1.xml><?xml version="1.0" encoding="utf-8"?>
<a:theme xmlns:a="http://schemas.openxmlformats.org/drawingml/2006/main" xmlns:r="http://schemas.openxmlformats.org/officeDocument/2006/relationships"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