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Nuni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Steve L.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Steve L.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friends plan to meet at bar with RAW at end of week, more likely to work out that week.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google.com/url?sa=i&amp;rct=j&amp;q=&amp;esrc=s&amp;source=images&amp;cd=&amp;cad=rja&amp;uact=8&amp;ved=0ahUKEwi3xfTA5PbWAhWLPCYKHbgsCiMQjRwIBw&amp;url=https%3A%2F%2Fwww.pinterest.com%2Fpin%2F164381455119064701%2F&amp;psig=AOvVaw0vlvB1OXIHQGuxyQWCiMzB&amp;ust=1508299652782709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Zach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Tyler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Steve M.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Steve M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Steve M.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" name="Shape 59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60" name="Shape 60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" name="Shape 63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64" name="Shape 64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" name="Shape 67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68" name="Shape 6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" name="Shape 71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72" name="Shape 7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" name="Shape 75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76" name="Shape 7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" name="Shape 79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80" name="Shape 80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4" name="Shape 84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85" name="Shape 85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8" name="Shape 88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89" name="Shape 89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2" name="Shape 92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819150" y="1154375"/>
            <a:ext cx="7505700" cy="3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800"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 sz="1800"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7" name="Shape 107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5" name="Shape 125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126" name="Shape 126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9" name="Shape 12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0" name="Shape 130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131" name="Shape 1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4" name="Shape 134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135" name="Shape 135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8" name="Shape 13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139" name="Shape 13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45" name="Shape 145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6" name="Shape 146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47" name="Shape 14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6" name="Shape 156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57" name="Shape 15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0" name="Shape 160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61" name="Shape 16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4" name="Shape 164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66" name="Shape 16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ctrTitle"/>
          </p:nvPr>
        </p:nvSpPr>
        <p:spPr>
          <a:xfrm>
            <a:off x="311700" y="747125"/>
            <a:ext cx="8520600" cy="104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R.A.W.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Remote Armwrestling</a:t>
            </a:r>
            <a:endParaRPr sz="1800"/>
          </a:p>
        </p:txBody>
      </p:sp>
      <p:sp>
        <p:nvSpPr>
          <p:cNvPr id="174" name="Shape 174"/>
          <p:cNvSpPr txBox="1"/>
          <p:nvPr>
            <p:ph idx="1" type="subTitle"/>
          </p:nvPr>
        </p:nvSpPr>
        <p:spPr>
          <a:xfrm>
            <a:off x="395325" y="4032875"/>
            <a:ext cx="8520600" cy="5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SDP Team 12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Tyler Costa, Steve Lucey, Zach Matthews, Steve McGrath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descr="Free illustration: Bench Press, Fight, Arm Wrestling - Free Image ..."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4725" y="1945925"/>
            <a:ext cx="1934550" cy="193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type="title"/>
          </p:nvPr>
        </p:nvSpPr>
        <p:spPr>
          <a:xfrm>
            <a:off x="819150" y="20944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x="1566750" y="5143500"/>
            <a:ext cx="7505700" cy="3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819150" y="4274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 and Product</a:t>
            </a:r>
            <a:endParaRPr/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819150" y="1154375"/>
            <a:ext cx="7505700" cy="3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 game that connects the physical and virtual world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Physical competition between distant friends</a:t>
            </a:r>
            <a:endParaRPr>
              <a:solidFill>
                <a:srgbClr val="000000"/>
              </a:solidFill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">
                <a:solidFill>
                  <a:srgbClr val="000000"/>
                </a:solidFill>
              </a:rPr>
              <a:t>More intimate than phone call</a:t>
            </a:r>
            <a:endParaRPr>
              <a:solidFill>
                <a:srgbClr val="000000"/>
              </a:solidFill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>
                <a:solidFill>
                  <a:srgbClr val="000000"/>
                </a:solidFill>
              </a:rPr>
              <a:t>Could motivate individual to exercise (strength training)</a:t>
            </a:r>
            <a:endParaRPr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Our Solution….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Remote ArmWrestling game against other users in real-time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Two robotic arms connected over the internet</a:t>
            </a:r>
            <a:endParaRPr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Each arm replicates the force and strength of the opposite user 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The results of the matches would get submitted into a database which would rank users based on their performances</a:t>
            </a:r>
            <a:endParaRPr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Information accessible through phone application</a:t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600"/>
              <a:t>                                                           </a:t>
            </a:r>
            <a:endParaRPr sz="800"/>
          </a:p>
        </p:txBody>
      </p:sp>
      <p:sp>
        <p:nvSpPr>
          <p:cNvPr id="182" name="Shape 18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819150" y="3995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 Requirements</a:t>
            </a:r>
            <a:endParaRPr/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819150" y="1154375"/>
            <a:ext cx="75057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A sturdy robotic arm</a:t>
            </a:r>
            <a:endParaRPr sz="1800"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Average </a:t>
            </a:r>
            <a:r>
              <a:rPr lang="en">
                <a:solidFill>
                  <a:srgbClr val="000000"/>
                </a:solidFill>
              </a:rPr>
              <a:t>forearm and length being 0.3 meters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Reliable  power supply for each component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Sensors to detect end of the match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High speed connection for communicating between arms</a:t>
            </a:r>
            <a:endParaRPr sz="1800"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Operates with non-perceivable delay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An application for creating an account and monitoring results</a:t>
            </a:r>
            <a:endParaRPr sz="1800"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x="465525" y="3674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Diagram </a:t>
            </a:r>
            <a:endParaRPr/>
          </a:p>
        </p:txBody>
      </p:sp>
      <p:sp>
        <p:nvSpPr>
          <p:cNvPr id="195" name="Shape 195"/>
          <p:cNvSpPr txBox="1"/>
          <p:nvPr/>
        </p:nvSpPr>
        <p:spPr>
          <a:xfrm>
            <a:off x="5866800" y="367400"/>
            <a:ext cx="2893200" cy="11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Zach - Blue</a:t>
            </a:r>
            <a:endParaRPr b="1" sz="18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Steve L. - Red</a:t>
            </a:r>
            <a:endParaRPr b="1" sz="18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Tyler - Green</a:t>
            </a:r>
            <a:endParaRPr b="1" sz="18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Steve M. - Yellow</a:t>
            </a:r>
            <a:endParaRPr b="1" sz="1800"/>
          </a:p>
        </p:txBody>
      </p:sp>
      <p:pic>
        <p:nvPicPr>
          <p:cNvPr id="196" name="Shape 1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425" y="367400"/>
            <a:ext cx="8156574" cy="454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Shape 19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484600" y="4134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CDR Deliverables</a:t>
            </a:r>
            <a:endParaRPr/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819150" y="1154375"/>
            <a:ext cx="7505700" cy="3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1 Motorized Arm and 1 Fixed Arm:</a:t>
            </a:r>
            <a:endParaRPr b="1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Motorized Arm will start in arm wrestling position</a:t>
            </a:r>
            <a:endParaRPr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Will attach weight to that arm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User will apply force to Fixed Arm</a:t>
            </a:r>
            <a:endParaRPr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Force applied will be converted to a duty cycle</a:t>
            </a:r>
            <a:endParaRPr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Then sent over the network connection to drive motorized arm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Application</a:t>
            </a:r>
            <a:endParaRPr b="1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Added integration to AWS RDS, and reconstructed match creation/join interfaces</a:t>
            </a:r>
            <a:endParaRPr/>
          </a:p>
        </p:txBody>
      </p:sp>
      <p:sp>
        <p:nvSpPr>
          <p:cNvPr id="204" name="Shape 20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819150" y="459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Each Member's Contribution for FPR</a:t>
            </a:r>
            <a:endParaRPr/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819150" y="1166550"/>
            <a:ext cx="7505700" cy="356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Tyler Costa:</a:t>
            </a:r>
            <a:r>
              <a:rPr lang="en">
                <a:solidFill>
                  <a:srgbClr val="000000"/>
                </a:solidFill>
              </a:rPr>
              <a:t> Built Arm enclosure, built laser/photoresistor setup, designed and built new pulley, and created hard stop on losing arm side</a:t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Steve Lucey:</a:t>
            </a:r>
            <a:r>
              <a:rPr lang="en" sz="1800">
                <a:solidFill>
                  <a:srgbClr val="000000"/>
                </a:solidFill>
              </a:rPr>
              <a:t> </a:t>
            </a:r>
            <a:r>
              <a:rPr lang="en">
                <a:solidFill>
                  <a:srgbClr val="000000"/>
                </a:solidFill>
              </a:rPr>
              <a:t>Start/End game signal across system, real-time graph of force, ad-hoc RPi network and network for server connection</a:t>
            </a:r>
            <a:endParaRPr sz="1800"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Zach Matthews:</a:t>
            </a:r>
            <a:r>
              <a:rPr lang="en" sz="1800">
                <a:solidFill>
                  <a:srgbClr val="000000"/>
                </a:solidFill>
              </a:rPr>
              <a:t> St</a:t>
            </a:r>
            <a:r>
              <a:rPr lang="en">
                <a:solidFill>
                  <a:srgbClr val="000000"/>
                </a:solidFill>
              </a:rPr>
              <a:t>art/end game signal across system, laser implementation, GUI/Server/Database for match login</a:t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Steve McGrath: </a:t>
            </a:r>
            <a:r>
              <a:rPr lang="en" sz="1800">
                <a:solidFill>
                  <a:srgbClr val="000000"/>
                </a:solidFill>
              </a:rPr>
              <a:t>Built en</a:t>
            </a:r>
            <a:r>
              <a:rPr lang="en">
                <a:solidFill>
                  <a:srgbClr val="000000"/>
                </a:solidFill>
              </a:rPr>
              <a:t>closure for fixed arm, created a more sturdy set up for fixed arm, and designed and fabricated PCBs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211" name="Shape 2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484600" y="4134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FPR</a:t>
            </a:r>
            <a:r>
              <a:rPr lang="en"/>
              <a:t> Deliverables</a:t>
            </a:r>
            <a:endParaRPr/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819150" y="1154375"/>
            <a:ext cx="7505700" cy="3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1 Motorized Arm and 1 Fixed Arm:</a:t>
            </a:r>
            <a:endParaRPr b="1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Motorized Arm will start in arm wrestling position</a:t>
            </a:r>
            <a:endParaRPr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Will attach weight to that arm via a pulley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User will apply force to Fixed Arm</a:t>
            </a:r>
            <a:endParaRPr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Force applied will be converted to a duty cycle then sent over the network connection to drive motorized arm</a:t>
            </a:r>
            <a:endParaRPr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Lasers will indicate a win/loss signal to the system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Application/Match Login</a:t>
            </a:r>
            <a:endParaRPr b="1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 match via phone application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Login and start match on fixed arm</a:t>
            </a:r>
            <a:endParaRPr/>
          </a:p>
        </p:txBody>
      </p:sp>
      <p:sp>
        <p:nvSpPr>
          <p:cNvPr id="218" name="Shape 21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819150" y="20944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DEMO</a:t>
            </a:r>
            <a:endParaRPr sz="4800"/>
          </a:p>
        </p:txBody>
      </p:sp>
      <p:sp>
        <p:nvSpPr>
          <p:cNvPr id="224" name="Shape 22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type="title"/>
          </p:nvPr>
        </p:nvSpPr>
        <p:spPr>
          <a:xfrm>
            <a:off x="819150" y="4672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Communication Line</a:t>
            </a:r>
            <a:endParaRPr/>
          </a:p>
        </p:txBody>
      </p:sp>
      <p:sp>
        <p:nvSpPr>
          <p:cNvPr id="230" name="Shape 23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1" name="Shape 2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812" y="686425"/>
            <a:ext cx="8378374" cy="40264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