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65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Shape 2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Shape 2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Shape 21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Shape 22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Shape 22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Shape 23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Shape 1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Shape 1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Shape 1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showMasterSp="0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Shape 23"/>
          <p:cNvGrpSpPr/>
          <p:nvPr/>
        </p:nvGrpSpPr>
        <p:grpSpPr>
          <a:xfrm>
            <a:off x="-78" y="-6350"/>
            <a:ext cx="9144185" cy="5149935"/>
            <a:chOff x="-104" y="-8467"/>
            <a:chExt cx="12192246" cy="6866580"/>
          </a:xfrm>
        </p:grpSpPr>
        <p:cxnSp>
          <p:nvCxnSpPr>
            <p:cNvPr id="24" name="Shape 24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5" name="Shape 25"/>
            <p:cNvCxnSpPr/>
            <p:nvPr/>
          </p:nvCxnSpPr>
          <p:spPr>
            <a:xfrm flipH="1">
              <a:off x="7425125" y="3681413"/>
              <a:ext cx="4763700" cy="317670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26" name="Shape 26"/>
            <p:cNvSpPr/>
            <p:nvPr/>
          </p:nvSpPr>
          <p:spPr>
            <a:xfrm>
              <a:off x="9181476" y="-8467"/>
              <a:ext cx="3007200" cy="6866400"/>
            </a:xfrm>
            <a:custGeom>
              <a:pathLst>
                <a:path extrusionOk="0" h="120000" w="120000">
                  <a:moveTo>
                    <a:pt x="81621" y="0"/>
                  </a:moveTo>
                  <a:lnTo>
                    <a:pt x="120000" y="0"/>
                  </a:lnTo>
                  <a:lnTo>
                    <a:pt x="120000" y="119999"/>
                  </a:lnTo>
                  <a:lnTo>
                    <a:pt x="0" y="119999"/>
                  </a:lnTo>
                  <a:lnTo>
                    <a:pt x="81621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27" name="Shape 27"/>
            <p:cNvSpPr/>
            <p:nvPr/>
          </p:nvSpPr>
          <p:spPr>
            <a:xfrm>
              <a:off x="9603442" y="-8467"/>
              <a:ext cx="2588700" cy="686640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  <a:lnTo>
                    <a:pt x="120000" y="119999"/>
                  </a:lnTo>
                  <a:lnTo>
                    <a:pt x="56067" y="119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28" name="Shape 28"/>
            <p:cNvSpPr/>
            <p:nvPr/>
          </p:nvSpPr>
          <p:spPr>
            <a:xfrm>
              <a:off x="8932333" y="3048000"/>
              <a:ext cx="3259800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9334500" y="-8467"/>
              <a:ext cx="2854200" cy="686640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  <a:lnTo>
                    <a:pt x="120000" y="119999"/>
                  </a:lnTo>
                  <a:lnTo>
                    <a:pt x="103873" y="119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96F06">
                <a:alpha val="69803"/>
              </a:srgbClr>
            </a:solidFill>
            <a:ln>
              <a:noFill/>
            </a:ln>
          </p:spPr>
        </p:sp>
        <p:sp>
          <p:nvSpPr>
            <p:cNvPr id="30" name="Shape 30"/>
            <p:cNvSpPr/>
            <p:nvPr/>
          </p:nvSpPr>
          <p:spPr>
            <a:xfrm>
              <a:off x="10898730" y="-8467"/>
              <a:ext cx="1290000" cy="6866400"/>
            </a:xfrm>
            <a:custGeom>
              <a:pathLst>
                <a:path extrusionOk="0" h="120000" w="120000">
                  <a:moveTo>
                    <a:pt x="94852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94852" y="0"/>
                  </a:lnTo>
                  <a:close/>
                </a:path>
              </a:pathLst>
            </a:custGeom>
            <a:solidFill>
              <a:srgbClr val="FFDE6A">
                <a:alpha val="69803"/>
              </a:srgbClr>
            </a:solidFill>
            <a:ln>
              <a:noFill/>
            </a:ln>
          </p:spPr>
        </p:sp>
        <p:sp>
          <p:nvSpPr>
            <p:cNvPr id="31" name="Shape 31"/>
            <p:cNvSpPr/>
            <p:nvPr/>
          </p:nvSpPr>
          <p:spPr>
            <a:xfrm>
              <a:off x="10938999" y="-8467"/>
              <a:ext cx="1249800" cy="686640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106515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32" name="Shape 32"/>
            <p:cNvSpPr/>
            <p:nvPr/>
          </p:nvSpPr>
          <p:spPr>
            <a:xfrm>
              <a:off x="10371666" y="3589867"/>
              <a:ext cx="1817100" cy="3268200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rot="10800000">
              <a:off x="-104" y="54"/>
              <a:ext cx="842700" cy="5666100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Shape 34"/>
          <p:cNvSpPr txBox="1"/>
          <p:nvPr>
            <p:ph type="ctrTitle"/>
          </p:nvPr>
        </p:nvSpPr>
        <p:spPr>
          <a:xfrm>
            <a:off x="1130300" y="1803400"/>
            <a:ext cx="5825100" cy="1234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405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" type="subTitle"/>
          </p:nvPr>
        </p:nvSpPr>
        <p:spPr>
          <a:xfrm>
            <a:off x="1130300" y="3038125"/>
            <a:ext cx="5825100" cy="82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r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080"/>
              <a:buFont typeface="Noto Sans Symbols"/>
              <a:buNone/>
              <a:defRPr b="0" i="0" sz="1350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342900" marR="0" rtl="0" algn="ctr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685800" marR="0" rtl="0" algn="ctr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84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028700" marR="0" rtl="0" algn="ctr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371600" marR="0" rtl="0" algn="ctr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1714500" marR="0" rtl="0" algn="ctr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057400" marR="0" rtl="0" algn="ctr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2400300" marR="0" rtl="0" algn="ctr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2743200" marR="0" rtl="0" algn="ctr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1" type="ftr"/>
          </p:nvPr>
        </p:nvSpPr>
        <p:spPr>
          <a:xfrm>
            <a:off x="508001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6442998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508001" y="3600450"/>
            <a:ext cx="6447600" cy="425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18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9" name="Shape 89"/>
          <p:cNvSpPr/>
          <p:nvPr>
            <p:ph idx="2" type="pic"/>
          </p:nvPr>
        </p:nvSpPr>
        <p:spPr>
          <a:xfrm>
            <a:off x="508001" y="457200"/>
            <a:ext cx="6447600" cy="28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ctr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3429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685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0287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371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17145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057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24003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2743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508001" y="4025504"/>
            <a:ext cx="6447600" cy="50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080"/>
              <a:buFont typeface="Noto Sans Symbols"/>
              <a:buNone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28600" lvl="1" marL="914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lvl="2" marL="1371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840"/>
              <a:buFont typeface="Noto Sans Symbols"/>
              <a:buNone/>
              <a:defRPr b="0" i="0" sz="7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lvl="3" marL="1828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675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lvl="4" marL="22860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675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28600" lvl="5" marL="2743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675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28600" lvl="6" marL="3200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675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28600" lvl="7" marL="3657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675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28600" lvl="8" marL="4114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675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91" name="Shape 91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92" name="Shape 92"/>
          <p:cNvSpPr txBox="1"/>
          <p:nvPr>
            <p:ph idx="11" type="ftr"/>
          </p:nvPr>
        </p:nvSpPr>
        <p:spPr>
          <a:xfrm>
            <a:off x="508001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93" name="Shape 93"/>
          <p:cNvSpPr txBox="1"/>
          <p:nvPr>
            <p:ph idx="12" type="sldNum"/>
          </p:nvPr>
        </p:nvSpPr>
        <p:spPr>
          <a:xfrm>
            <a:off x="6442998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aption">
  <p:cSld name="Title and Caption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508001" y="457200"/>
            <a:ext cx="6447600" cy="255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33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508001" y="3352800"/>
            <a:ext cx="6447600" cy="117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228600" lvl="0" marL="457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080"/>
              <a:buFont typeface="Noto Sans Symbols"/>
              <a:buNone/>
              <a:defRPr b="0" i="0" sz="13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28600" lvl="1" marL="914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3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lvl="2" marL="1371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840"/>
              <a:buFont typeface="Noto Sans Symbols"/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lvl="3" marL="1828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lvl="4" marL="22860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28600" lvl="5" marL="2743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28600" lvl="6" marL="3200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28600" lvl="7" marL="3657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28600" lvl="8" marL="4114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97" name="Shape 97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98" name="Shape 98"/>
          <p:cNvSpPr txBox="1"/>
          <p:nvPr>
            <p:ph idx="11" type="ftr"/>
          </p:nvPr>
        </p:nvSpPr>
        <p:spPr>
          <a:xfrm>
            <a:off x="508001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99" name="Shape 99"/>
          <p:cNvSpPr txBox="1"/>
          <p:nvPr>
            <p:ph idx="12" type="sldNum"/>
          </p:nvPr>
        </p:nvSpPr>
        <p:spPr>
          <a:xfrm>
            <a:off x="6442998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Quote with Caption">
  <p:cSld name="Quote with Caption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698500" y="457200"/>
            <a:ext cx="6070500" cy="22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33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1024604" y="2724150"/>
            <a:ext cx="5418300" cy="285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228600" lvl="0" marL="457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080"/>
              <a:buFont typeface="Noto Sans Symbols"/>
              <a:buNone/>
              <a:defRPr b="0" i="0" sz="1200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28600" lvl="1" marL="914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lvl="2" marL="1371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840"/>
              <a:buFont typeface="Noto Sans Symbols"/>
              <a:buNone/>
              <a:defRPr b="0" i="0" sz="10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lvl="3" marL="1828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lvl="4" marL="22860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74320" lvl="5" marL="2743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74320" lvl="6" marL="3200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74320" lvl="7" marL="3657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74320" lvl="8" marL="4114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03" name="Shape 103"/>
          <p:cNvSpPr txBox="1"/>
          <p:nvPr>
            <p:ph idx="2" type="body"/>
          </p:nvPr>
        </p:nvSpPr>
        <p:spPr>
          <a:xfrm>
            <a:off x="508001" y="3352800"/>
            <a:ext cx="6447600" cy="117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228600" lvl="0" marL="457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080"/>
              <a:buFont typeface="Noto Sans Symbols"/>
              <a:buNone/>
              <a:defRPr b="0" i="0" sz="13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28600" lvl="1" marL="914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3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lvl="2" marL="1371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840"/>
              <a:buFont typeface="Noto Sans Symbols"/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lvl="3" marL="1828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lvl="4" marL="22860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28600" lvl="5" marL="2743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28600" lvl="6" marL="3200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28600" lvl="7" marL="3657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28600" lvl="8" marL="4114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04" name="Shape 104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05" name="Shape 105"/>
          <p:cNvSpPr txBox="1"/>
          <p:nvPr>
            <p:ph idx="11" type="ftr"/>
          </p:nvPr>
        </p:nvSpPr>
        <p:spPr>
          <a:xfrm>
            <a:off x="508001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06" name="Shape 106"/>
          <p:cNvSpPr txBox="1"/>
          <p:nvPr>
            <p:ph idx="12" type="sldNum"/>
          </p:nvPr>
        </p:nvSpPr>
        <p:spPr>
          <a:xfrm>
            <a:off x="6442998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7" name="Shape 107"/>
          <p:cNvSpPr txBox="1"/>
          <p:nvPr/>
        </p:nvSpPr>
        <p:spPr>
          <a:xfrm>
            <a:off x="406403" y="592784"/>
            <a:ext cx="457200" cy="43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6000" u="none" cap="none" strike="noStrike">
                <a:solidFill>
                  <a:srgbClr val="FFDE6A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08" name="Shape 108"/>
          <p:cNvSpPr txBox="1"/>
          <p:nvPr/>
        </p:nvSpPr>
        <p:spPr>
          <a:xfrm>
            <a:off x="6669758" y="2164917"/>
            <a:ext cx="457200" cy="43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6000" u="none" cap="none" strike="noStrike">
                <a:solidFill>
                  <a:srgbClr val="FFDE6A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350" u="none" cap="none" strike="noStrike">
              <a:solidFill>
                <a:srgbClr val="FFDE6A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ame Card">
  <p:cSld name="Name Card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x="508001" y="1448991"/>
            <a:ext cx="6447600" cy="1946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33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508001" y="3395586"/>
            <a:ext cx="6447600" cy="113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080"/>
              <a:buFont typeface="Noto Sans Symbols"/>
              <a:buNone/>
              <a:defRPr b="0" i="0" sz="13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28600" lvl="1" marL="914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3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lvl="2" marL="1371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840"/>
              <a:buFont typeface="Noto Sans Symbols"/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lvl="3" marL="1828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lvl="4" marL="22860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28600" lvl="5" marL="2743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28600" lvl="6" marL="3200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28600" lvl="7" marL="3657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28600" lvl="8" marL="4114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12" name="Shape 112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13" name="Shape 113"/>
          <p:cNvSpPr txBox="1"/>
          <p:nvPr>
            <p:ph idx="11" type="ftr"/>
          </p:nvPr>
        </p:nvSpPr>
        <p:spPr>
          <a:xfrm>
            <a:off x="508001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14" name="Shape 114"/>
          <p:cNvSpPr txBox="1"/>
          <p:nvPr>
            <p:ph idx="12" type="sldNum"/>
          </p:nvPr>
        </p:nvSpPr>
        <p:spPr>
          <a:xfrm>
            <a:off x="6442998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Quote Name Card">
  <p:cSld name="Quote Name Card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x="698500" y="457200"/>
            <a:ext cx="6070500" cy="22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33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507999" y="3009900"/>
            <a:ext cx="6447600" cy="385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080"/>
              <a:buFont typeface="Noto Sans Symbols"/>
              <a:buNone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28600" lvl="1" marL="914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lvl="2" marL="1371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840"/>
              <a:buFont typeface="Noto Sans Symbols"/>
              <a:buNone/>
              <a:defRPr b="0" i="0" sz="10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lvl="3" marL="1828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lvl="4" marL="22860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74320" lvl="5" marL="2743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74320" lvl="6" marL="3200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74320" lvl="7" marL="3657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74320" lvl="8" marL="4114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18" name="Shape 118"/>
          <p:cNvSpPr txBox="1"/>
          <p:nvPr>
            <p:ph idx="2" type="body"/>
          </p:nvPr>
        </p:nvSpPr>
        <p:spPr>
          <a:xfrm>
            <a:off x="508001" y="3395586"/>
            <a:ext cx="6447600" cy="113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080"/>
              <a:buFont typeface="Noto Sans Symbols"/>
              <a:buNone/>
              <a:defRPr b="0" i="0" sz="1350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28600" lvl="1" marL="914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3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lvl="2" marL="1371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840"/>
              <a:buFont typeface="Noto Sans Symbols"/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lvl="3" marL="1828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lvl="4" marL="22860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28600" lvl="5" marL="2743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28600" lvl="6" marL="3200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28600" lvl="7" marL="3657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28600" lvl="8" marL="4114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19" name="Shape 119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20" name="Shape 120"/>
          <p:cNvSpPr txBox="1"/>
          <p:nvPr>
            <p:ph idx="11" type="ftr"/>
          </p:nvPr>
        </p:nvSpPr>
        <p:spPr>
          <a:xfrm>
            <a:off x="508001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21" name="Shape 121"/>
          <p:cNvSpPr txBox="1"/>
          <p:nvPr>
            <p:ph idx="12" type="sldNum"/>
          </p:nvPr>
        </p:nvSpPr>
        <p:spPr>
          <a:xfrm>
            <a:off x="6442998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22" name="Shape 122"/>
          <p:cNvSpPr txBox="1"/>
          <p:nvPr/>
        </p:nvSpPr>
        <p:spPr>
          <a:xfrm>
            <a:off x="406403" y="592784"/>
            <a:ext cx="457200" cy="43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6000" u="none" cap="none" strike="noStrike">
                <a:solidFill>
                  <a:srgbClr val="FFDE6A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23" name="Shape 123"/>
          <p:cNvSpPr txBox="1"/>
          <p:nvPr/>
        </p:nvSpPr>
        <p:spPr>
          <a:xfrm>
            <a:off x="6669758" y="2164917"/>
            <a:ext cx="457200" cy="43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6000" u="none" cap="none" strike="noStrike">
                <a:solidFill>
                  <a:srgbClr val="FFDE6A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rue or False">
  <p:cSld name="True or False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>
            <a:off x="514350" y="457200"/>
            <a:ext cx="6441300" cy="22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33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507999" y="3009900"/>
            <a:ext cx="6447600" cy="385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080"/>
              <a:buFont typeface="Noto Sans Symbols"/>
              <a:buNone/>
              <a:defRPr b="0" i="0" sz="18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28600" lvl="1" marL="914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lvl="2" marL="1371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840"/>
              <a:buFont typeface="Noto Sans Symbols"/>
              <a:buNone/>
              <a:defRPr b="0" i="0" sz="10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lvl="3" marL="1828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lvl="4" marL="22860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74320" lvl="5" marL="2743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74320" lvl="6" marL="3200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74320" lvl="7" marL="3657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74320" lvl="8" marL="4114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27" name="Shape 127"/>
          <p:cNvSpPr txBox="1"/>
          <p:nvPr>
            <p:ph idx="2" type="body"/>
          </p:nvPr>
        </p:nvSpPr>
        <p:spPr>
          <a:xfrm>
            <a:off x="508001" y="3395586"/>
            <a:ext cx="6447600" cy="113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080"/>
              <a:buFont typeface="Noto Sans Symbols"/>
              <a:buNone/>
              <a:defRPr b="0" i="0" sz="1350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28600" lvl="1" marL="914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3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lvl="2" marL="1371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840"/>
              <a:buFont typeface="Noto Sans Symbols"/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lvl="3" marL="1828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lvl="4" marL="22860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28600" lvl="5" marL="2743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28600" lvl="6" marL="3200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28600" lvl="7" marL="3657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28600" lvl="8" marL="4114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28" name="Shape 128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29" name="Shape 129"/>
          <p:cNvSpPr txBox="1"/>
          <p:nvPr>
            <p:ph idx="11" type="ftr"/>
          </p:nvPr>
        </p:nvSpPr>
        <p:spPr>
          <a:xfrm>
            <a:off x="508001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30" name="Shape 130"/>
          <p:cNvSpPr txBox="1"/>
          <p:nvPr>
            <p:ph idx="12" type="sldNum"/>
          </p:nvPr>
        </p:nvSpPr>
        <p:spPr>
          <a:xfrm>
            <a:off x="6442998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x="508001" y="457200"/>
            <a:ext cx="6447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2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 rot="5400000">
            <a:off x="2276402" y="-148058"/>
            <a:ext cx="2910600" cy="644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7180" lvl="0" marL="457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080"/>
              <a:buFont typeface="Noto Sans Symbols"/>
              <a:buChar char="▶"/>
              <a:defRPr b="0" i="0" sz="13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89560" lvl="1" marL="914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81939" lvl="2" marL="1371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840"/>
              <a:buFont typeface="Noto Sans Symbols"/>
              <a:buChar char="▶"/>
              <a:defRPr b="0" i="0" sz="10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74319" lvl="3" marL="1828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74320" lvl="4" marL="22860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74320" lvl="5" marL="2743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74320" lvl="6" marL="3200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74320" lvl="7" marL="3657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74320" lvl="8" marL="4114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34" name="Shape 134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35" name="Shape 135"/>
          <p:cNvSpPr txBox="1"/>
          <p:nvPr>
            <p:ph idx="11" type="ftr"/>
          </p:nvPr>
        </p:nvSpPr>
        <p:spPr>
          <a:xfrm>
            <a:off x="508001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36" name="Shape 136"/>
          <p:cNvSpPr txBox="1"/>
          <p:nvPr>
            <p:ph idx="12" type="sldNum"/>
          </p:nvPr>
        </p:nvSpPr>
        <p:spPr>
          <a:xfrm>
            <a:off x="6442998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 rot="5400000">
            <a:off x="4495662" y="1937250"/>
            <a:ext cx="3938700" cy="97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2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39" name="Shape 139"/>
          <p:cNvSpPr txBox="1"/>
          <p:nvPr>
            <p:ph idx="1" type="body"/>
          </p:nvPr>
        </p:nvSpPr>
        <p:spPr>
          <a:xfrm rot="5400000">
            <a:off x="1186264" y="-220950"/>
            <a:ext cx="3938700" cy="529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7180" lvl="0" marL="457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080"/>
              <a:buFont typeface="Noto Sans Symbols"/>
              <a:buChar char="▶"/>
              <a:defRPr b="0" i="0" sz="13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89560" lvl="1" marL="914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81939" lvl="2" marL="1371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840"/>
              <a:buFont typeface="Noto Sans Symbols"/>
              <a:buChar char="▶"/>
              <a:defRPr b="0" i="0" sz="10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74319" lvl="3" marL="1828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74320" lvl="4" marL="22860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74320" lvl="5" marL="2743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74320" lvl="6" marL="3200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74320" lvl="7" marL="3657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74320" lvl="8" marL="4114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40" name="Shape 140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41" name="Shape 141"/>
          <p:cNvSpPr txBox="1"/>
          <p:nvPr>
            <p:ph idx="11" type="ftr"/>
          </p:nvPr>
        </p:nvSpPr>
        <p:spPr>
          <a:xfrm>
            <a:off x="508001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42" name="Shape 142"/>
          <p:cNvSpPr txBox="1"/>
          <p:nvPr>
            <p:ph idx="12" type="sldNum"/>
          </p:nvPr>
        </p:nvSpPr>
        <p:spPr>
          <a:xfrm>
            <a:off x="6442998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2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718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080"/>
              <a:buFont typeface="Noto Sans Symbols"/>
              <a:buChar char="●"/>
              <a:defRPr b="0" i="0" sz="20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8956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○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81939" lvl="2" marL="13716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40"/>
              <a:buFont typeface="Noto Sans Symbols"/>
              <a:buChar char="■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74319" lvl="3" marL="18288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●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74320" lvl="4" marL="22860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○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74320" lvl="5" marL="27432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■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74320" lvl="6" marL="32004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●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74320" lvl="7" marL="36576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○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74320" lvl="8" marL="411480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■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508001" y="2025651"/>
            <a:ext cx="6447600" cy="1369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30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508001" y="3395586"/>
            <a:ext cx="6447600" cy="64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080"/>
              <a:buFont typeface="Noto Sans Symbols"/>
              <a:buNone/>
              <a:defRPr b="0" i="0" sz="1500" u="none" cap="none" strike="noStrik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28600" lvl="1" marL="914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3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lvl="2" marL="1371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840"/>
              <a:buFont typeface="Noto Sans Symbols"/>
              <a:buNone/>
              <a:defRPr b="0" i="0" sz="12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lvl="3" marL="1828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lvl="4" marL="22860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28600" lvl="5" marL="2743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28600" lvl="6" marL="3200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28600" lvl="7" marL="3657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28600" lvl="8" marL="4114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105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1" type="ftr"/>
          </p:nvPr>
        </p:nvSpPr>
        <p:spPr>
          <a:xfrm>
            <a:off x="508001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6442998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508001" y="457200"/>
            <a:ext cx="6447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2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508001" y="1620442"/>
            <a:ext cx="6447600" cy="29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7180" lvl="0" marL="457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080"/>
              <a:buFont typeface="Noto Sans Symbols"/>
              <a:buChar char="▶"/>
              <a:defRPr b="0" i="0" sz="13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89560" lvl="1" marL="914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81939" lvl="2" marL="1371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840"/>
              <a:buFont typeface="Noto Sans Symbols"/>
              <a:buChar char="▶"/>
              <a:defRPr b="0" i="0" sz="10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74319" lvl="3" marL="1828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74320" lvl="4" marL="22860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74320" lvl="5" marL="2743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74320" lvl="6" marL="3200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74320" lvl="7" marL="3657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74320" lvl="8" marL="4114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1" type="ftr"/>
          </p:nvPr>
        </p:nvSpPr>
        <p:spPr>
          <a:xfrm>
            <a:off x="508001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6442998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title"/>
          </p:nvPr>
        </p:nvSpPr>
        <p:spPr>
          <a:xfrm>
            <a:off x="508001" y="457200"/>
            <a:ext cx="6447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2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508001" y="1620442"/>
            <a:ext cx="3138000" cy="29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7180" lvl="0" marL="457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080"/>
              <a:buFont typeface="Noto Sans Symbols"/>
              <a:buChar char="▶"/>
              <a:defRPr b="0" i="0" sz="13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89560" lvl="1" marL="914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81939" lvl="2" marL="1371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840"/>
              <a:buFont typeface="Noto Sans Symbols"/>
              <a:buChar char="▶"/>
              <a:defRPr b="0" i="0" sz="10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74319" lvl="3" marL="1828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74320" lvl="4" marL="22860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74320" lvl="5" marL="2743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74320" lvl="6" marL="3200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74320" lvl="7" marL="3657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74320" lvl="8" marL="4114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2" type="body"/>
          </p:nvPr>
        </p:nvSpPr>
        <p:spPr>
          <a:xfrm>
            <a:off x="3817477" y="1620442"/>
            <a:ext cx="3138000" cy="29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7180" lvl="0" marL="457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080"/>
              <a:buFont typeface="Noto Sans Symbols"/>
              <a:buChar char="▶"/>
              <a:defRPr b="0" i="0" sz="13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89560" lvl="1" marL="914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81939" lvl="2" marL="1371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840"/>
              <a:buFont typeface="Noto Sans Symbols"/>
              <a:buChar char="▶"/>
              <a:defRPr b="0" i="0" sz="10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74319" lvl="3" marL="1828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74320" lvl="4" marL="22860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74320" lvl="5" marL="2743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74320" lvl="6" marL="3200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74320" lvl="7" marL="3657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74320" lvl="8" marL="4114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1" type="ftr"/>
          </p:nvPr>
        </p:nvSpPr>
        <p:spPr>
          <a:xfrm>
            <a:off x="508001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12" type="sldNum"/>
          </p:nvPr>
        </p:nvSpPr>
        <p:spPr>
          <a:xfrm>
            <a:off x="6442998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x="508001" y="457200"/>
            <a:ext cx="6447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2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506809" y="1620737"/>
            <a:ext cx="3139200" cy="43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080"/>
              <a:buFont typeface="Noto Sans Symbols"/>
              <a:buNone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28600" lvl="1" marL="914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1" i="0" sz="15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lvl="2" marL="1371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840"/>
              <a:buFont typeface="Noto Sans Symbols"/>
              <a:buNone/>
              <a:defRPr b="1" i="0" sz="13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lvl="3" marL="1828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1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lvl="4" marL="22860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1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28600" lvl="5" marL="2743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1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28600" lvl="6" marL="3200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1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28600" lvl="7" marL="3657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1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28600" lvl="8" marL="4114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1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2" type="body"/>
          </p:nvPr>
        </p:nvSpPr>
        <p:spPr>
          <a:xfrm>
            <a:off x="506809" y="2052934"/>
            <a:ext cx="3139200" cy="247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7180" lvl="0" marL="457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080"/>
              <a:buFont typeface="Noto Sans Symbols"/>
              <a:buChar char="▶"/>
              <a:defRPr b="0" i="0" sz="13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89560" lvl="1" marL="914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81939" lvl="2" marL="1371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840"/>
              <a:buFont typeface="Noto Sans Symbols"/>
              <a:buChar char="▶"/>
              <a:defRPr b="0" i="0" sz="10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74319" lvl="3" marL="1828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74320" lvl="4" marL="22860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74320" lvl="5" marL="2743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74320" lvl="6" marL="3200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74320" lvl="7" marL="3657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74320" lvl="8" marL="4114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3" type="body"/>
          </p:nvPr>
        </p:nvSpPr>
        <p:spPr>
          <a:xfrm>
            <a:off x="3816287" y="1620737"/>
            <a:ext cx="3139200" cy="43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080"/>
              <a:buFont typeface="Noto Sans Symbols"/>
              <a:buNone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28600" lvl="1" marL="914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1" i="0" sz="15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lvl="2" marL="1371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840"/>
              <a:buFont typeface="Noto Sans Symbols"/>
              <a:buNone/>
              <a:defRPr b="1" i="0" sz="13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lvl="3" marL="1828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1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lvl="4" marL="22860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1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28600" lvl="5" marL="2743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1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28600" lvl="6" marL="3200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1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28600" lvl="7" marL="3657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1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28600" lvl="8" marL="4114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1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4" type="body"/>
          </p:nvPr>
        </p:nvSpPr>
        <p:spPr>
          <a:xfrm>
            <a:off x="3816288" y="2052934"/>
            <a:ext cx="3139200" cy="247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7180" lvl="0" marL="457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080"/>
              <a:buFont typeface="Noto Sans Symbols"/>
              <a:buChar char="▶"/>
              <a:defRPr b="0" i="0" sz="13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89560" lvl="1" marL="914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81939" lvl="2" marL="1371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840"/>
              <a:buFont typeface="Noto Sans Symbols"/>
              <a:buChar char="▶"/>
              <a:defRPr b="0" i="0" sz="10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74319" lvl="3" marL="1828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74320" lvl="4" marL="22860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74320" lvl="5" marL="2743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74320" lvl="6" marL="3200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74320" lvl="7" marL="3657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74320" lvl="8" marL="4114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1" type="ftr"/>
          </p:nvPr>
        </p:nvSpPr>
        <p:spPr>
          <a:xfrm>
            <a:off x="508001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2" type="sldNum"/>
          </p:nvPr>
        </p:nvSpPr>
        <p:spPr>
          <a:xfrm>
            <a:off x="6442998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508001" y="457200"/>
            <a:ext cx="6447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2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1" type="ftr"/>
          </p:nvPr>
        </p:nvSpPr>
        <p:spPr>
          <a:xfrm>
            <a:off x="508001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2" type="sldNum"/>
          </p:nvPr>
        </p:nvSpPr>
        <p:spPr>
          <a:xfrm>
            <a:off x="6442998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508001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6442998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b="0" i="0" sz="675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508001" y="1123953"/>
            <a:ext cx="2890800" cy="95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15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3570346" y="386193"/>
            <a:ext cx="3385200" cy="414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7180" lvl="0" marL="457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080"/>
              <a:buFont typeface="Noto Sans Symbols"/>
              <a:buChar char="▶"/>
              <a:defRPr b="0" i="0" sz="13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89560" lvl="1" marL="914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81939" lvl="2" marL="1371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840"/>
              <a:buFont typeface="Noto Sans Symbols"/>
              <a:buChar char="▶"/>
              <a:defRPr b="0" i="0" sz="10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74319" lvl="3" marL="1828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74320" lvl="4" marL="22860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74320" lvl="5" marL="2743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74320" lvl="6" marL="3200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74320" lvl="7" marL="3657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74320" lvl="8" marL="4114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2" type="body"/>
          </p:nvPr>
        </p:nvSpPr>
        <p:spPr>
          <a:xfrm>
            <a:off x="508001" y="2082802"/>
            <a:ext cx="2890800" cy="193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080"/>
              <a:buFont typeface="Noto Sans Symbols"/>
              <a:buNone/>
              <a:defRPr b="0" i="0" sz="10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28600" lvl="1" marL="914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None/>
              <a:defRPr b="0" i="0" sz="10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lvl="2" marL="1371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840"/>
              <a:buFont typeface="Noto Sans Symbols"/>
              <a:buNone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lvl="3" marL="1828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7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lvl="4" marL="22860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7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28600" lvl="5" marL="2743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7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28600" lvl="6" marL="3200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7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28600" lvl="7" marL="3657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7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28600" lvl="8" marL="4114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None/>
              <a:defRPr b="0" i="0" sz="7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84" name="Shape 84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85" name="Shape 85"/>
          <p:cNvSpPr txBox="1"/>
          <p:nvPr>
            <p:ph idx="11" type="ftr"/>
          </p:nvPr>
        </p:nvSpPr>
        <p:spPr>
          <a:xfrm>
            <a:off x="508001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86" name="Shape 86"/>
          <p:cNvSpPr txBox="1"/>
          <p:nvPr>
            <p:ph idx="12" type="sldNum"/>
          </p:nvPr>
        </p:nvSpPr>
        <p:spPr>
          <a:xfrm>
            <a:off x="6442998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18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hape 6"/>
          <p:cNvGrpSpPr/>
          <p:nvPr/>
        </p:nvGrpSpPr>
        <p:grpSpPr>
          <a:xfrm>
            <a:off x="0" y="-6350"/>
            <a:ext cx="9144107" cy="5149935"/>
            <a:chOff x="0" y="-8467"/>
            <a:chExt cx="12192142" cy="6866580"/>
          </a:xfrm>
        </p:grpSpPr>
        <p:cxnSp>
          <p:nvCxnSpPr>
            <p:cNvPr id="7" name="Shape 7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8" name="Shape 8"/>
            <p:cNvCxnSpPr/>
            <p:nvPr/>
          </p:nvCxnSpPr>
          <p:spPr>
            <a:xfrm flipH="1">
              <a:off x="7425125" y="3681413"/>
              <a:ext cx="4763700" cy="317670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9" name="Shape 9"/>
            <p:cNvSpPr/>
            <p:nvPr/>
          </p:nvSpPr>
          <p:spPr>
            <a:xfrm>
              <a:off x="9181476" y="-8467"/>
              <a:ext cx="3007200" cy="6866400"/>
            </a:xfrm>
            <a:custGeom>
              <a:pathLst>
                <a:path extrusionOk="0" h="120000" w="120000">
                  <a:moveTo>
                    <a:pt x="81621" y="0"/>
                  </a:moveTo>
                  <a:lnTo>
                    <a:pt x="120000" y="0"/>
                  </a:lnTo>
                  <a:lnTo>
                    <a:pt x="120000" y="119999"/>
                  </a:lnTo>
                  <a:lnTo>
                    <a:pt x="0" y="119999"/>
                  </a:lnTo>
                  <a:lnTo>
                    <a:pt x="81621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10" name="Shape 10"/>
            <p:cNvSpPr/>
            <p:nvPr/>
          </p:nvSpPr>
          <p:spPr>
            <a:xfrm>
              <a:off x="9603442" y="-8467"/>
              <a:ext cx="2588700" cy="686640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  <a:lnTo>
                    <a:pt x="120000" y="119999"/>
                  </a:lnTo>
                  <a:lnTo>
                    <a:pt x="56067" y="119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1" name="Shape 11"/>
            <p:cNvSpPr/>
            <p:nvPr/>
          </p:nvSpPr>
          <p:spPr>
            <a:xfrm>
              <a:off x="8932333" y="3048000"/>
              <a:ext cx="3259800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9334500" y="-8467"/>
              <a:ext cx="2854200" cy="686640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  <a:lnTo>
                    <a:pt x="120000" y="119999"/>
                  </a:lnTo>
                  <a:lnTo>
                    <a:pt x="103873" y="119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96F06">
                <a:alpha val="69803"/>
              </a:srgbClr>
            </a:solidFill>
            <a:ln>
              <a:noFill/>
            </a:ln>
          </p:spPr>
        </p:sp>
        <p:sp>
          <p:nvSpPr>
            <p:cNvPr id="13" name="Shape 13"/>
            <p:cNvSpPr/>
            <p:nvPr/>
          </p:nvSpPr>
          <p:spPr>
            <a:xfrm>
              <a:off x="10898730" y="-8467"/>
              <a:ext cx="1290000" cy="6866400"/>
            </a:xfrm>
            <a:custGeom>
              <a:pathLst>
                <a:path extrusionOk="0" h="120000" w="120000">
                  <a:moveTo>
                    <a:pt x="94852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94852" y="0"/>
                  </a:lnTo>
                  <a:close/>
                </a:path>
              </a:pathLst>
            </a:custGeom>
            <a:solidFill>
              <a:srgbClr val="FFDE6A">
                <a:alpha val="69803"/>
              </a:srgbClr>
            </a:solidFill>
            <a:ln>
              <a:noFill/>
            </a:ln>
          </p:spPr>
        </p:sp>
        <p:sp>
          <p:nvSpPr>
            <p:cNvPr id="14" name="Shape 14"/>
            <p:cNvSpPr/>
            <p:nvPr/>
          </p:nvSpPr>
          <p:spPr>
            <a:xfrm>
              <a:off x="10938999" y="-8467"/>
              <a:ext cx="1249800" cy="686640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106515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15" name="Shape 15"/>
            <p:cNvSpPr/>
            <p:nvPr/>
          </p:nvSpPr>
          <p:spPr>
            <a:xfrm>
              <a:off x="10371666" y="3589867"/>
              <a:ext cx="1817100" cy="3268200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0" y="4013200"/>
              <a:ext cx="448800" cy="28449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7" name="Shape 17"/>
          <p:cNvSpPr txBox="1"/>
          <p:nvPr>
            <p:ph type="title"/>
          </p:nvPr>
        </p:nvSpPr>
        <p:spPr>
          <a:xfrm>
            <a:off x="508001" y="457200"/>
            <a:ext cx="6447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2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508001" y="1620442"/>
            <a:ext cx="6447600" cy="29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7180" lvl="0" marL="457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1080"/>
              <a:buFont typeface="Noto Sans Symbols"/>
              <a:buChar char="▶"/>
              <a:defRPr b="0" i="0" sz="13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89560" lvl="1" marL="914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81939" lvl="2" marL="1371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840"/>
              <a:buFont typeface="Noto Sans Symbols"/>
              <a:buChar char="▶"/>
              <a:defRPr b="0" i="0" sz="105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74319" lvl="3" marL="1828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74320" lvl="4" marL="22860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74320" lvl="5" marL="27432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74320" lvl="6" marL="32004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74320" lvl="7" marL="36576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74320" lvl="8" marL="4114800" marR="0" rtl="0" algn="l">
              <a:spcBef>
                <a:spcPts val="750"/>
              </a:spcBef>
              <a:spcAft>
                <a:spcPts val="0"/>
              </a:spcAft>
              <a:buClr>
                <a:schemeClr val="accent1"/>
              </a:buClr>
              <a:buSzPts val="720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0" type="dt"/>
          </p:nvPr>
        </p:nvSpPr>
        <p:spPr>
          <a:xfrm>
            <a:off x="5403850" y="4531022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1" type="ftr"/>
          </p:nvPr>
        </p:nvSpPr>
        <p:spPr>
          <a:xfrm>
            <a:off x="508001" y="4531022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75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6442998" y="4531022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Clr>
                <a:schemeClr val="dk2"/>
              </a:buClr>
              <a:buFont typeface="Trebuchet MS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5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type="ctrTitle"/>
          </p:nvPr>
        </p:nvSpPr>
        <p:spPr>
          <a:xfrm>
            <a:off x="1130300" y="788475"/>
            <a:ext cx="5825100" cy="1234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Instrumented Beehive</a:t>
            </a:r>
            <a:endParaRPr/>
          </a:p>
        </p:txBody>
      </p:sp>
      <p:sp>
        <p:nvSpPr>
          <p:cNvPr id="148" name="Shape 148"/>
          <p:cNvSpPr txBox="1"/>
          <p:nvPr>
            <p:ph idx="1" type="subTitle"/>
          </p:nvPr>
        </p:nvSpPr>
        <p:spPr>
          <a:xfrm>
            <a:off x="1130300" y="2614450"/>
            <a:ext cx="5825100" cy="8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750">
                <a:solidFill>
                  <a:srgbClr val="3F3F3F"/>
                </a:solidFill>
              </a:rPr>
              <a:t>Team 1:</a:t>
            </a:r>
            <a:endParaRPr b="1" sz="1750">
              <a:solidFill>
                <a:srgbClr val="3F3F3F"/>
              </a:solidFill>
            </a:endParaRPr>
          </a:p>
          <a:p>
            <a:pPr indent="0" lvl="0" marL="0" rtl="0" algn="ctr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750">
                <a:solidFill>
                  <a:srgbClr val="3F3F3F"/>
                </a:solidFill>
              </a:rPr>
              <a:t>CSE: Max Aukshunas, Manali Palwankar</a:t>
            </a:r>
            <a:endParaRPr sz="1750">
              <a:solidFill>
                <a:srgbClr val="3F3F3F"/>
              </a:solidFill>
            </a:endParaRPr>
          </a:p>
          <a:p>
            <a:pPr indent="0" lvl="0" marL="0" rtl="0" algn="ctr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750">
                <a:solidFill>
                  <a:srgbClr val="3F3F3F"/>
                </a:solidFill>
              </a:rPr>
              <a:t>MIE: Virginia Ng, Amy Morin, Phuoc Truong, Benjamin Palazzi</a:t>
            </a:r>
            <a:endParaRPr sz="1750">
              <a:solidFill>
                <a:srgbClr val="3F3F3F"/>
              </a:solidFill>
            </a:endParaRPr>
          </a:p>
          <a:p>
            <a:pPr indent="0" lvl="0" marL="0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Data Manipulation &amp; Analysis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207" name="Shape 20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lang="en" sz="2400">
                <a:solidFill>
                  <a:schemeClr val="dk1"/>
                </a:solidFill>
              </a:rPr>
              <a:t>Current temperature</a:t>
            </a:r>
            <a:endParaRPr sz="2400">
              <a:solidFill>
                <a:srgbClr val="000000"/>
              </a:solidFill>
            </a:endParaRPr>
          </a:p>
          <a:p>
            <a: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lang="en" sz="2400">
                <a:solidFill>
                  <a:srgbClr val="000000"/>
                </a:solidFill>
              </a:rPr>
              <a:t>G</a:t>
            </a:r>
            <a:r>
              <a:rPr lang="en" sz="2400">
                <a:solidFill>
                  <a:srgbClr val="000000"/>
                </a:solidFill>
              </a:rPr>
              <a:t>raphs of any sensor during any time period</a:t>
            </a:r>
            <a:endParaRPr sz="2400">
              <a:solidFill>
                <a:srgbClr val="000000"/>
              </a:solidFill>
            </a:endParaRPr>
          </a:p>
          <a:p>
            <a: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lang="en" sz="2400">
                <a:solidFill>
                  <a:srgbClr val="000000"/>
                </a:solidFill>
              </a:rPr>
              <a:t>All data points during chosen time period</a:t>
            </a:r>
            <a:endParaRPr sz="2400">
              <a:solidFill>
                <a:srgbClr val="000000"/>
              </a:solidFill>
            </a:endParaRPr>
          </a:p>
          <a:p>
            <a:pPr indent="-3048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lang="en" sz="2400">
                <a:solidFill>
                  <a:srgbClr val="000000"/>
                </a:solidFill>
              </a:rPr>
              <a:t>Sensor metrics for each sensor</a:t>
            </a:r>
            <a:endParaRPr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CDR Deliverables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213" name="Shape 2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lang="en">
                <a:solidFill>
                  <a:srgbClr val="000000"/>
                </a:solidFill>
              </a:rPr>
              <a:t>Circuit finalized and PCB ordered</a:t>
            </a:r>
            <a:endParaRPr>
              <a:solidFill>
                <a:srgbClr val="000000"/>
              </a:solidFill>
            </a:endParaRPr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lang="en">
                <a:solidFill>
                  <a:srgbClr val="000000"/>
                </a:solidFill>
              </a:rPr>
              <a:t>Sensor layout finalized and assembled</a:t>
            </a:r>
            <a:endParaRPr>
              <a:solidFill>
                <a:srgbClr val="000000"/>
              </a:solidFill>
            </a:endParaRPr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lang="en">
                <a:solidFill>
                  <a:srgbClr val="000000"/>
                </a:solidFill>
              </a:rPr>
              <a:t>Rechargeable battery powering Arduino and testing </a:t>
            </a:r>
            <a:endParaRPr>
              <a:solidFill>
                <a:srgbClr val="000000"/>
              </a:solidFill>
            </a:endParaRPr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lang="en">
                <a:solidFill>
                  <a:srgbClr val="000000"/>
                </a:solidFill>
              </a:rPr>
              <a:t>Backend of website fully functional</a:t>
            </a:r>
            <a:endParaRPr>
              <a:solidFill>
                <a:srgbClr val="000000"/>
              </a:solidFill>
            </a:endParaRPr>
          </a:p>
          <a:p>
            <a:pPr indent="-188595" lvl="0" marL="257175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Demo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219" name="Shape 2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88595" lvl="0" marL="257175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Team Responsibilities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225" name="Shape 2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b="1" lang="en">
                <a:solidFill>
                  <a:srgbClr val="000000"/>
                </a:solidFill>
              </a:rPr>
              <a:t>Max Aukshunas:</a:t>
            </a:r>
            <a:r>
              <a:rPr lang="en">
                <a:solidFill>
                  <a:srgbClr val="000000"/>
                </a:solidFill>
              </a:rPr>
              <a:t> Use Twilio API to send SMS alerts, create a web server, upload/manipulate data</a:t>
            </a:r>
            <a:endParaRPr>
              <a:solidFill>
                <a:srgbClr val="000000"/>
              </a:solidFill>
            </a:endParaRPr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b="1" lang="en">
                <a:solidFill>
                  <a:srgbClr val="000000"/>
                </a:solidFill>
              </a:rPr>
              <a:t>Manali Palwankar: </a:t>
            </a:r>
            <a:r>
              <a:rPr lang="en">
                <a:solidFill>
                  <a:srgbClr val="000000"/>
                </a:solidFill>
              </a:rPr>
              <a:t>Collect data, analyze power requirements and Assembling Power Supply, regulate input voltage to PCB, PCB design </a:t>
            </a:r>
            <a:endParaRPr>
              <a:solidFill>
                <a:srgbClr val="000000"/>
              </a:solidFill>
            </a:endParaRPr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b="1" lang="en">
                <a:solidFill>
                  <a:srgbClr val="000000"/>
                </a:solidFill>
              </a:rPr>
              <a:t>Benjamin Palazzi:</a:t>
            </a:r>
            <a:r>
              <a:rPr lang="en">
                <a:solidFill>
                  <a:srgbClr val="000000"/>
                </a:solidFill>
              </a:rPr>
              <a:t> Designing/implementing sensor network</a:t>
            </a:r>
            <a:endParaRPr>
              <a:solidFill>
                <a:srgbClr val="000000"/>
              </a:solidFill>
            </a:endParaRPr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b="1" lang="en">
                <a:solidFill>
                  <a:srgbClr val="000000"/>
                </a:solidFill>
              </a:rPr>
              <a:t>Amy Morin: </a:t>
            </a:r>
            <a:r>
              <a:rPr lang="en">
                <a:solidFill>
                  <a:srgbClr val="000000"/>
                </a:solidFill>
              </a:rPr>
              <a:t>Designing/implementing sensors, thermo modeling</a:t>
            </a:r>
            <a:endParaRPr b="1">
              <a:solidFill>
                <a:srgbClr val="000000"/>
              </a:solidFill>
            </a:endParaRPr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b="1" lang="en">
                <a:solidFill>
                  <a:srgbClr val="000000"/>
                </a:solidFill>
              </a:rPr>
              <a:t>Phuoc Truong: </a:t>
            </a:r>
            <a:r>
              <a:rPr lang="en">
                <a:solidFill>
                  <a:srgbClr val="000000"/>
                </a:solidFill>
              </a:rPr>
              <a:t>Fabrication lead/connecting power supply</a:t>
            </a:r>
            <a:r>
              <a:rPr b="1" lang="en">
                <a:solidFill>
                  <a:srgbClr val="000000"/>
                </a:solidFill>
              </a:rPr>
              <a:t> </a:t>
            </a:r>
            <a:endParaRPr b="1">
              <a:solidFill>
                <a:srgbClr val="000000"/>
              </a:solidFill>
            </a:endParaRPr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b="1" lang="en">
                <a:solidFill>
                  <a:srgbClr val="000000"/>
                </a:solidFill>
              </a:rPr>
              <a:t>Virginia Ng:</a:t>
            </a:r>
            <a:r>
              <a:rPr lang="en">
                <a:solidFill>
                  <a:srgbClr val="000000"/>
                </a:solidFill>
              </a:rPr>
              <a:t> Team lead/integrating components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Proposed FDR deliverables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231" name="Shape 231"/>
          <p:cNvSpPr txBox="1"/>
          <p:nvPr>
            <p:ph idx="1" type="body"/>
          </p:nvPr>
        </p:nvSpPr>
        <p:spPr>
          <a:xfrm>
            <a:off x="438700" y="11320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lang="en">
                <a:solidFill>
                  <a:srgbClr val="000000"/>
                </a:solidFill>
              </a:rPr>
              <a:t>Local storage in case of upload failure</a:t>
            </a:r>
            <a:endParaRPr>
              <a:solidFill>
                <a:srgbClr val="000000"/>
              </a:solidFill>
            </a:endParaRPr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lang="en">
                <a:solidFill>
                  <a:srgbClr val="000000"/>
                </a:solidFill>
              </a:rPr>
              <a:t>Website backend is error-free</a:t>
            </a:r>
            <a:endParaRPr>
              <a:solidFill>
                <a:srgbClr val="000000"/>
              </a:solidFill>
            </a:endParaRPr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lang="en">
                <a:solidFill>
                  <a:srgbClr val="000000"/>
                </a:solidFill>
              </a:rPr>
              <a:t>Appealing user interface</a:t>
            </a:r>
            <a:endParaRPr>
              <a:solidFill>
                <a:srgbClr val="000000"/>
              </a:solidFill>
            </a:endParaRPr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lang="en">
                <a:solidFill>
                  <a:srgbClr val="000000"/>
                </a:solidFill>
              </a:rPr>
              <a:t>Arduino replaced with PCB</a:t>
            </a:r>
            <a:endParaRPr>
              <a:solidFill>
                <a:srgbClr val="000000"/>
              </a:solidFill>
            </a:endParaRPr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lang="en">
                <a:solidFill>
                  <a:srgbClr val="000000"/>
                </a:solidFill>
              </a:rPr>
              <a:t>Entire power system working</a:t>
            </a:r>
            <a:endParaRPr>
              <a:solidFill>
                <a:srgbClr val="000000"/>
              </a:solidFill>
            </a:endParaRPr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lang="en">
                <a:solidFill>
                  <a:srgbClr val="000000"/>
                </a:solidFill>
              </a:rPr>
              <a:t>Sensors on frame of hive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232" name="Shape 2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62150" y="1973675"/>
            <a:ext cx="6197575" cy="3169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Shape 23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88595" lvl="0" marL="257175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00">
              <a:solidFill>
                <a:srgbClr val="000000"/>
              </a:solidFill>
            </a:endParaRPr>
          </a:p>
          <a:p>
            <a:pPr indent="-188595" lvl="0" marL="257175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00">
              <a:solidFill>
                <a:srgbClr val="000000"/>
              </a:solidFill>
            </a:endParaRPr>
          </a:p>
          <a:p>
            <a:pPr indent="-188595" lvl="0" marL="257175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00">
              <a:solidFill>
                <a:srgbClr val="000000"/>
              </a:solidFill>
            </a:endParaRPr>
          </a:p>
          <a:p>
            <a:pPr indent="-188595" lvl="0" marL="257175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>
                <a:solidFill>
                  <a:srgbClr val="000000"/>
                </a:solidFill>
              </a:rPr>
              <a:t>Questions?</a:t>
            </a:r>
            <a:endParaRPr sz="27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Problem Statement</a:t>
            </a:r>
            <a:endParaRPr>
              <a:solidFill>
                <a:schemeClr val="dk1"/>
              </a:solidFill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lang="en">
                <a:solidFill>
                  <a:srgbClr val="000000"/>
                </a:solidFill>
              </a:rPr>
              <a:t>Bees must live in a healthy colony in order to thrive</a:t>
            </a:r>
            <a:endParaRPr>
              <a:solidFill>
                <a:srgbClr val="000000"/>
              </a:solidFill>
            </a:endParaRPr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lang="en">
                <a:solidFill>
                  <a:srgbClr val="000000"/>
                </a:solidFill>
              </a:rPr>
              <a:t>Very hard to maintain healthy colony when little is known about what goes on in hive</a:t>
            </a:r>
            <a:endParaRPr>
              <a:solidFill>
                <a:srgbClr val="000000"/>
              </a:solidFill>
            </a:endParaRPr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rebuchet MS"/>
              <a:buChar char="●"/>
            </a:pPr>
            <a:r>
              <a:rPr lang="en">
                <a:solidFill>
                  <a:srgbClr val="000000"/>
                </a:solidFill>
              </a:rPr>
              <a:t>Beekeepers must perform </a:t>
            </a:r>
            <a:r>
              <a:rPr b="1" lang="en">
                <a:solidFill>
                  <a:srgbClr val="000000"/>
                </a:solidFill>
              </a:rPr>
              <a:t>manual</a:t>
            </a:r>
            <a:r>
              <a:rPr lang="en">
                <a:solidFill>
                  <a:srgbClr val="000000"/>
                </a:solidFill>
              </a:rPr>
              <a:t> inspections to assess colony health</a:t>
            </a:r>
            <a:endParaRPr>
              <a:solidFill>
                <a:srgbClr val="000000"/>
              </a:solidFill>
            </a:endParaRPr>
          </a:p>
          <a:p>
            <a:pPr indent="-304800" lvl="2" marL="1371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■"/>
            </a:pPr>
            <a:r>
              <a:rPr lang="en">
                <a:solidFill>
                  <a:srgbClr val="000000"/>
                </a:solidFill>
              </a:rPr>
              <a:t>Time and labor consuming</a:t>
            </a:r>
            <a:endParaRPr>
              <a:solidFill>
                <a:srgbClr val="000000"/>
              </a:solidFill>
            </a:endParaRPr>
          </a:p>
          <a:p>
            <a:pPr indent="-304800" lvl="2" marL="1371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■"/>
            </a:pPr>
            <a:r>
              <a:rPr lang="en">
                <a:solidFill>
                  <a:srgbClr val="000000"/>
                </a:solidFill>
              </a:rPr>
              <a:t>Can only be done at certain times/days of year</a:t>
            </a:r>
            <a:endParaRPr>
              <a:solidFill>
                <a:srgbClr val="000000"/>
              </a:solidFill>
            </a:endParaRPr>
          </a:p>
          <a:p>
            <a:pPr indent="-304800" lvl="2" marL="1371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■"/>
            </a:pPr>
            <a:r>
              <a:rPr lang="en">
                <a:solidFill>
                  <a:srgbClr val="000000"/>
                </a:solidFill>
              </a:rPr>
              <a:t>Disturbs bees</a:t>
            </a:r>
            <a:endParaRPr>
              <a:solidFill>
                <a:srgbClr val="000000"/>
              </a:solidFill>
            </a:endParaRPr>
          </a:p>
          <a:p>
            <a:pPr indent="-304800" lvl="2" marL="13716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■"/>
            </a:pPr>
            <a:r>
              <a:rPr lang="en">
                <a:solidFill>
                  <a:srgbClr val="000000"/>
                </a:solidFill>
              </a:rPr>
              <a:t>Varies in accuracy</a:t>
            </a:r>
            <a:endParaRPr>
              <a:solidFill>
                <a:srgbClr val="000000"/>
              </a:solidFill>
            </a:endParaRPr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lang="en" sz="1600">
                <a:solidFill>
                  <a:srgbClr val="000000"/>
                </a:solidFill>
              </a:rPr>
              <a:t>Replacing 100 million hives is infeasible</a:t>
            </a:r>
            <a:endParaRPr sz="16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Block Diagram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160" name="Shape 1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98325" y="1120875"/>
            <a:ext cx="5731462" cy="382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System Specifications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lang="en">
                <a:solidFill>
                  <a:srgbClr val="000000"/>
                </a:solidFill>
              </a:rPr>
              <a:t>Temperature and humidity sensors can easily be moved within the hive and hive-to-hive</a:t>
            </a:r>
            <a:endParaRPr>
              <a:solidFill>
                <a:srgbClr val="000000"/>
              </a:solidFill>
            </a:endParaRPr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lang="en">
                <a:solidFill>
                  <a:srgbClr val="000000"/>
                </a:solidFill>
              </a:rPr>
              <a:t>Sensor readings collected every 15 minutes and stored locally</a:t>
            </a:r>
            <a:endParaRPr>
              <a:solidFill>
                <a:srgbClr val="000000"/>
              </a:solidFill>
            </a:endParaRPr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lang="en">
                <a:solidFill>
                  <a:srgbClr val="000000"/>
                </a:solidFill>
              </a:rPr>
              <a:t>Sensor readings are date and time stamped</a:t>
            </a:r>
            <a:endParaRPr>
              <a:solidFill>
                <a:srgbClr val="000000"/>
              </a:solidFill>
            </a:endParaRPr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lang="en">
                <a:solidFill>
                  <a:srgbClr val="000000"/>
                </a:solidFill>
              </a:rPr>
              <a:t>Sensor readings are uploaded to a remote monitoring site at least once a day </a:t>
            </a:r>
            <a:endParaRPr>
              <a:solidFill>
                <a:srgbClr val="000000"/>
              </a:solidFill>
            </a:endParaRPr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lang="en">
                <a:solidFill>
                  <a:srgbClr val="000000"/>
                </a:solidFill>
              </a:rPr>
              <a:t>Hive is located within range of Wi-Fi</a:t>
            </a:r>
            <a:endParaRPr>
              <a:solidFill>
                <a:srgbClr val="000000"/>
              </a:solidFill>
            </a:endParaRPr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lang="en">
                <a:solidFill>
                  <a:srgbClr val="000000"/>
                </a:solidFill>
              </a:rPr>
              <a:t>Required power is locally generated (solar) and stored in a rechargeable battery </a:t>
            </a:r>
            <a:endParaRPr>
              <a:solidFill>
                <a:srgbClr val="000000"/>
              </a:solidFill>
            </a:endParaRPr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lang="en">
                <a:solidFill>
                  <a:srgbClr val="000000"/>
                </a:solidFill>
              </a:rPr>
              <a:t>Hive is exposed to and operates in all weather conditions, all day, every day and can run without sunlight for upto a week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Power </a:t>
            </a:r>
            <a:r>
              <a:rPr lang="en">
                <a:solidFill>
                  <a:srgbClr val="000000"/>
                </a:solidFill>
              </a:rPr>
              <a:t>Analysis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lang="en">
                <a:solidFill>
                  <a:srgbClr val="000000"/>
                </a:solidFill>
              </a:rPr>
              <a:t>We plan to keep the system running for 7 days without a solar panel charging the battery</a:t>
            </a:r>
            <a:endParaRPr>
              <a:solidFill>
                <a:srgbClr val="000000"/>
              </a:solidFill>
            </a:endParaRPr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lang="en">
                <a:solidFill>
                  <a:srgbClr val="000000"/>
                </a:solidFill>
              </a:rPr>
              <a:t>ATMega 2560 and Arduino would use maximum current about 0.3A</a:t>
            </a:r>
            <a:endParaRPr>
              <a:solidFill>
                <a:srgbClr val="000000"/>
              </a:solidFill>
            </a:endParaRPr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lang="en">
                <a:solidFill>
                  <a:srgbClr val="000000"/>
                </a:solidFill>
              </a:rPr>
              <a:t>Total Energy needed, (24x7)hx0.3A--&gt;49Ah </a:t>
            </a:r>
            <a:endParaRPr>
              <a:solidFill>
                <a:srgbClr val="000000"/>
              </a:solidFill>
            </a:endParaRPr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lang="en">
                <a:solidFill>
                  <a:srgbClr val="000000"/>
                </a:solidFill>
              </a:rPr>
              <a:t>Our Battery provides 13V of output voltage</a:t>
            </a:r>
            <a:endParaRPr>
              <a:solidFill>
                <a:srgbClr val="000000"/>
              </a:solidFill>
            </a:endParaRPr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lang="en">
                <a:solidFill>
                  <a:srgbClr val="000000"/>
                </a:solidFill>
              </a:rPr>
              <a:t>We used LM340 voltage regulator to limit the current upto maximum 1A and provide an output voltage of 5V to the board but a serial voltage regulator has limitations and power loss is (Vout-Vin)*1A=(12-5)V*1A=7W</a:t>
            </a:r>
            <a:endParaRPr>
              <a:solidFill>
                <a:srgbClr val="000000"/>
              </a:solidFill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Solar Power Supply Prototype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78" name="Shape 17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lang="en">
                <a:solidFill>
                  <a:srgbClr val="000000"/>
                </a:solidFill>
              </a:rPr>
              <a:t>Lead Acid Battery 55AH, 13V</a:t>
            </a:r>
            <a:endParaRPr>
              <a:solidFill>
                <a:srgbClr val="000000"/>
              </a:solidFill>
            </a:endParaRPr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lang="en">
                <a:solidFill>
                  <a:srgbClr val="000000"/>
                </a:solidFill>
              </a:rPr>
              <a:t>Solar Panel at 12V output voltage</a:t>
            </a:r>
            <a:endParaRPr>
              <a:solidFill>
                <a:srgbClr val="000000"/>
              </a:solidFill>
            </a:endParaRPr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lang="en">
                <a:solidFill>
                  <a:srgbClr val="000000"/>
                </a:solidFill>
              </a:rPr>
              <a:t>Solar Charge controller-PWM prevents overcharging and monitors charge of the battery</a:t>
            </a:r>
            <a:endParaRPr>
              <a:solidFill>
                <a:srgbClr val="000000"/>
              </a:solidFill>
            </a:endParaRPr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lang="en">
                <a:solidFill>
                  <a:srgbClr val="000000"/>
                </a:solidFill>
              </a:rPr>
              <a:t>Microcontroller-Arduino Uno or PCB board using ATMEGA2560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179" name="Shape 1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3163" y="2731400"/>
            <a:ext cx="5153025" cy="2343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PCB Design and SPICE simulations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85" name="Shape 18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lang="en">
                <a:solidFill>
                  <a:srgbClr val="000000"/>
                </a:solidFill>
              </a:rPr>
              <a:t>Schematic customized</a:t>
            </a:r>
            <a:endParaRPr>
              <a:solidFill>
                <a:srgbClr val="000000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 	by adding WiFi module, </a:t>
            </a:r>
            <a:endParaRPr>
              <a:solidFill>
                <a:srgbClr val="000000"/>
              </a:solidFill>
            </a:endParaRPr>
          </a:p>
          <a:p>
            <a:pPr indent="45720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JTAG header and </a:t>
            </a:r>
            <a:endParaRPr>
              <a:solidFill>
                <a:srgbClr val="000000"/>
              </a:solidFill>
            </a:endParaRPr>
          </a:p>
          <a:p>
            <a:pPr indent="45720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voltage regulation</a:t>
            </a:r>
            <a:endParaRPr>
              <a:solidFill>
                <a:srgbClr val="000000"/>
              </a:solidFill>
            </a:endParaRPr>
          </a:p>
          <a:p>
            <a:pPr indent="-29718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Char char="●"/>
            </a:pPr>
            <a:r>
              <a:rPr lang="en">
                <a:solidFill>
                  <a:srgbClr val="000000"/>
                </a:solidFill>
              </a:rPr>
              <a:t>Original </a:t>
            </a:r>
            <a:br>
              <a:rPr lang="en">
                <a:solidFill>
                  <a:srgbClr val="000000"/>
                </a:solidFill>
              </a:rPr>
            </a:br>
            <a:r>
              <a:rPr lang="en">
                <a:solidFill>
                  <a:srgbClr val="000000"/>
                </a:solidFill>
              </a:rPr>
              <a:t>Schematic provided by </a:t>
            </a:r>
            <a:br>
              <a:rPr lang="en">
                <a:solidFill>
                  <a:srgbClr val="000000"/>
                </a:solidFill>
              </a:rPr>
            </a:br>
            <a:r>
              <a:rPr lang="en">
                <a:solidFill>
                  <a:srgbClr val="000000"/>
                </a:solidFill>
              </a:rPr>
              <a:t>Arduino included </a:t>
            </a:r>
            <a:br>
              <a:rPr lang="en">
                <a:solidFill>
                  <a:srgbClr val="000000"/>
                </a:solidFill>
              </a:rPr>
            </a:br>
            <a:r>
              <a:rPr lang="en">
                <a:solidFill>
                  <a:srgbClr val="000000"/>
                </a:solidFill>
              </a:rPr>
              <a:t>USB to serial converter</a:t>
            </a:r>
            <a:endParaRPr>
              <a:solidFill>
                <a:srgbClr val="000000"/>
              </a:solidFill>
            </a:endParaRPr>
          </a:p>
          <a:p>
            <a:pPr indent="-29718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Char char="●"/>
            </a:pPr>
            <a:r>
              <a:rPr lang="en">
                <a:solidFill>
                  <a:srgbClr val="000000"/>
                </a:solidFill>
              </a:rPr>
              <a:t>Decision to switch to a</a:t>
            </a:r>
            <a:endParaRPr>
              <a:solidFill>
                <a:srgbClr val="000000"/>
              </a:solidFill>
            </a:endParaRPr>
          </a:p>
          <a:p>
            <a:pPr indent="45720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Switching regulator due</a:t>
            </a:r>
            <a:endParaRPr>
              <a:solidFill>
                <a:srgbClr val="000000"/>
              </a:solidFill>
            </a:endParaRPr>
          </a:p>
          <a:p>
            <a:pPr indent="45720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to power loss and </a:t>
            </a:r>
            <a:endParaRPr>
              <a:solidFill>
                <a:srgbClr val="000000"/>
              </a:solidFill>
            </a:endParaRPr>
          </a:p>
          <a:p>
            <a:pPr indent="45720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heat dissipation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186" name="Shape 186"/>
          <p:cNvPicPr preferRelativeResize="0"/>
          <p:nvPr/>
        </p:nvPicPr>
        <p:blipFill rotWithShape="1">
          <a:blip r:embed="rId3">
            <a:alphaModFix/>
          </a:blip>
          <a:srcRect b="-691" l="0" r="0" t="5940"/>
          <a:stretch/>
        </p:blipFill>
        <p:spPr>
          <a:xfrm>
            <a:off x="3565375" y="964425"/>
            <a:ext cx="5167498" cy="4006301"/>
          </a:xfrm>
          <a:prstGeom prst="rect">
            <a:avLst/>
          </a:prstGeom>
          <a:noFill/>
          <a:ln>
            <a:noFill/>
          </a:ln>
        </p:spPr>
      </p:pic>
      <p:sp>
        <p:nvSpPr>
          <p:cNvPr id="187" name="Shape 187"/>
          <p:cNvSpPr txBox="1"/>
          <p:nvPr/>
        </p:nvSpPr>
        <p:spPr>
          <a:xfrm>
            <a:off x="2337950" y="3046650"/>
            <a:ext cx="4208400" cy="4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Data Recording &amp; Upload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93" name="Shape 193"/>
          <p:cNvSpPr txBox="1"/>
          <p:nvPr>
            <p:ph idx="1" type="body"/>
          </p:nvPr>
        </p:nvSpPr>
        <p:spPr>
          <a:xfrm>
            <a:off x="311700" y="10177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lang="en">
                <a:solidFill>
                  <a:srgbClr val="000000"/>
                </a:solidFill>
              </a:rPr>
              <a:t>9 sensors</a:t>
            </a:r>
            <a:endParaRPr>
              <a:solidFill>
                <a:srgbClr val="000000"/>
              </a:solidFill>
            </a:endParaRPr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lang="en">
                <a:solidFill>
                  <a:srgbClr val="000000"/>
                </a:solidFill>
              </a:rPr>
              <a:t>Readings every 15 minutes</a:t>
            </a:r>
            <a:endParaRPr>
              <a:solidFill>
                <a:srgbClr val="000000"/>
              </a:solidFill>
            </a:endParaRPr>
          </a:p>
          <a:p>
            <a:pPr indent="-304800" lvl="0" marL="4572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lang="en">
                <a:solidFill>
                  <a:srgbClr val="000000"/>
                </a:solidFill>
              </a:rPr>
              <a:t>Data sent i</a:t>
            </a:r>
            <a:r>
              <a:rPr lang="en">
                <a:solidFill>
                  <a:srgbClr val="000000"/>
                </a:solidFill>
              </a:rPr>
              <a:t>mmediately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194" name="Shape 1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2000" y="2159000"/>
            <a:ext cx="6083300" cy="3041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Twilio Alerts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200" name="Shape 20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lang="en">
                <a:solidFill>
                  <a:srgbClr val="000000"/>
                </a:solidFill>
              </a:rPr>
              <a:t>Currently 1 alert set up (moving average)</a:t>
            </a:r>
            <a:endParaRPr>
              <a:solidFill>
                <a:srgbClr val="000000"/>
              </a:solidFill>
            </a:endParaRPr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lang="en">
                <a:solidFill>
                  <a:schemeClr val="dk1"/>
                </a:solidFill>
              </a:rPr>
              <a:t>Checked during upload</a:t>
            </a:r>
            <a:endParaRPr>
              <a:solidFill>
                <a:srgbClr val="000000"/>
              </a:solidFill>
            </a:endParaRPr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lang="en">
                <a:solidFill>
                  <a:srgbClr val="000000"/>
                </a:solidFill>
              </a:rPr>
              <a:t>Can be customized</a:t>
            </a:r>
            <a:endParaRPr>
              <a:solidFill>
                <a:srgbClr val="000000"/>
              </a:solidFill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201" name="Shape 20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3600" y="2277200"/>
            <a:ext cx="7165750" cy="2866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acet">
  <a:themeElements>
    <a:clrScheme name="Yellow">
      <a:dk1>
        <a:srgbClr val="000000"/>
      </a:dk1>
      <a:lt1>
        <a:srgbClr val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