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Arim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mo-regular.fntdata"/><Relationship Id="rId14" Type="http://schemas.openxmlformats.org/officeDocument/2006/relationships/slide" Target="slides/slide10.xml"/><Relationship Id="rId17" Type="http://schemas.openxmlformats.org/officeDocument/2006/relationships/font" Target="fonts/Arimo-italic.fntdata"/><Relationship Id="rId16" Type="http://schemas.openxmlformats.org/officeDocument/2006/relationships/font" Target="fonts/Arim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rim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586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88812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			   Advisor: Professor Anderson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5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09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2899175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-US" sz="3600"/>
              <a:t>Team LOM</a:t>
            </a: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br>
              <a:rPr lang="en-US"/>
            </a:br>
            <a:r>
              <a:rPr lang="en-US"/>
              <a:t>April 21, 2017</a:t>
            </a:r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Final Project</a:t>
            </a:r>
            <a:r>
              <a:rPr lang="en-US" sz="3600"/>
              <a:t>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Demonstration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Input size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are placed on mower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are powered 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User waits for all four node LEDs to turn 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Mower is powered 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User engages mower motors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Big red button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/>
              <a:t>Lawn-O-Matic (LOM)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490462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Robert Cocomello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ECE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060925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Jeremy Doe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454175" y="5028800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Jonathan Scibelli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060925" y="5113325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Ahmet Yanbul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20988" r="16378" t="8164"/>
          <a:stretch/>
        </p:blipFill>
        <p:spPr>
          <a:xfrm>
            <a:off x="1490487" y="1624650"/>
            <a:ext cx="1258824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15834" l="32682" r="19199" t="9298"/>
          <a:stretch/>
        </p:blipFill>
        <p:spPr>
          <a:xfrm>
            <a:off x="1490462" y="3644425"/>
            <a:ext cx="1186251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11537" l="19224" r="18173" t="13980"/>
          <a:stretch/>
        </p:blipFill>
        <p:spPr>
          <a:xfrm>
            <a:off x="5060912" y="3559924"/>
            <a:ext cx="1740825" cy="15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0" l="17996" r="19818" t="12914"/>
          <a:stretch/>
        </p:blipFill>
        <p:spPr>
          <a:xfrm>
            <a:off x="5243275" y="1594137"/>
            <a:ext cx="1376122" cy="14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-304800" y="6099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	Agenda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Review of Project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FPR Deliverables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Solution: Block Diagram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22564" l="14313" r="2616" t="4362"/>
          <a:stretch/>
        </p:blipFill>
        <p:spPr>
          <a:xfrm>
            <a:off x="1199387" y="1237887"/>
            <a:ext cx="6745223" cy="43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Our Project: LOM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Controller on lawn mower - Intel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Calculates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Drives wheel motors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transmitters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Periodically emits ultrasonic signals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4 Nodes on each corner of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between Edison and nodes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5207" l="14924" r="12732" t="7409"/>
          <a:stretch/>
        </p:blipFill>
        <p:spPr>
          <a:xfrm>
            <a:off x="6296100" y="1901775"/>
            <a:ext cx="2535750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Sensor Network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Transmission nodes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Emits ultrasonic pulse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Creates timestamp per transmission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Sensor nodes on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Nodes receive ultrasonic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 timestamp per received signal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Transmission over WiFi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Timestamp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ransmitter'.jpg" id="105" name="Shape 105"/>
          <p:cNvPicPr preferRelativeResize="0"/>
          <p:nvPr/>
        </p:nvPicPr>
        <p:blipFill rotWithShape="1">
          <a:blip r:embed="rId3">
            <a:alphaModFix/>
          </a:blip>
          <a:srcRect b="19568" l="1038" r="3696" t="19829"/>
          <a:stretch/>
        </p:blipFill>
        <p:spPr>
          <a:xfrm>
            <a:off x="6254500" y="2397375"/>
            <a:ext cx="2716575" cy="165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Shape 106"/>
          <p:cNvGrpSpPr/>
          <p:nvPr/>
        </p:nvGrpSpPr>
        <p:grpSpPr>
          <a:xfrm>
            <a:off x="7707075" y="5113649"/>
            <a:ext cx="1436924" cy="970524"/>
            <a:chOff x="7707075" y="5113649"/>
            <a:chExt cx="1436924" cy="970524"/>
          </a:xfrm>
        </p:grpSpPr>
        <p:pic>
          <p:nvPicPr>
            <p:cNvPr id="107" name="Shape 107"/>
            <p:cNvPicPr preferRelativeResize="0"/>
            <p:nvPr/>
          </p:nvPicPr>
          <p:blipFill rotWithShape="1">
            <a:blip r:embed="rId4">
              <a:alphaModFix/>
            </a:blip>
            <a:srcRect b="22564" l="14313" r="2616" t="4362"/>
            <a:stretch/>
          </p:blipFill>
          <p:spPr>
            <a:xfrm>
              <a:off x="7707075" y="5113649"/>
              <a:ext cx="1436924" cy="970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Shape 108"/>
            <p:cNvSpPr/>
            <p:nvPr/>
          </p:nvSpPr>
          <p:spPr>
            <a:xfrm>
              <a:off x="7822457" y="5475284"/>
              <a:ext cx="290700" cy="2700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112991" y="5835122"/>
              <a:ext cx="247200" cy="1224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812749" y="5565235"/>
              <a:ext cx="290700" cy="295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11" name="Shape 111"/>
            <p:cNvCxnSpPr>
              <a:stCxn id="108" idx="2"/>
              <a:endCxn id="109" idx="0"/>
            </p:cNvCxnSpPr>
            <p:nvPr/>
          </p:nvCxnSpPr>
          <p:spPr>
            <a:xfrm flipH="1" rot="-5400000">
              <a:off x="8057357" y="5655734"/>
              <a:ext cx="89700" cy="268800"/>
            </a:xfrm>
            <a:prstGeom prst="bentConnector3">
              <a:avLst>
                <a:gd fmla="val 50006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2" name="Shape 112"/>
            <p:cNvCxnSpPr>
              <a:stCxn id="108" idx="2"/>
              <a:endCxn id="110" idx="2"/>
            </p:cNvCxnSpPr>
            <p:nvPr/>
          </p:nvCxnSpPr>
          <p:spPr>
            <a:xfrm flipH="1" rot="-5400000">
              <a:off x="8405207" y="5307884"/>
              <a:ext cx="115500" cy="990300"/>
            </a:xfrm>
            <a:prstGeom prst="bentConnector3">
              <a:avLst>
                <a:gd fmla="val 201055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Motor Control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-US" sz="2200"/>
              <a:t>Edison writes pulses to the motors to control their speed using PWM.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-US" sz="2200"/>
              <a:t>DRV8835 Dual Motor Driver Carrier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Rotation direction and speed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PWM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Left and right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Controlled by Edison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68300" lvl="0" marL="457200" rtl="0">
              <a:spcBef>
                <a:spcPts val="0"/>
              </a:spcBef>
              <a:buSzPct val="100000"/>
              <a:buFont typeface="Noto Sans Symbols"/>
            </a:pPr>
            <a:r>
              <a:rPr lang="en-US" sz="2200"/>
              <a:t>DRV8835 chip provides input for direction - forward and backward.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7688400" y="5122974"/>
            <a:ext cx="1455600" cy="990950"/>
            <a:chOff x="1236765" y="1472180"/>
            <a:chExt cx="6745135" cy="4147970"/>
          </a:xfrm>
        </p:grpSpPr>
        <p:pic>
          <p:nvPicPr>
            <p:cNvPr id="120" name="Shape 120"/>
            <p:cNvPicPr preferRelativeResize="0"/>
            <p:nvPr/>
          </p:nvPicPr>
          <p:blipFill rotWithShape="1">
            <a:blip r:embed="rId3">
              <a:alphaModFix/>
            </a:blip>
            <a:srcRect b="22561" l="14313" r="2616" t="8272"/>
            <a:stretch/>
          </p:blipFill>
          <p:spPr>
            <a:xfrm>
              <a:off x="1236765" y="1472180"/>
              <a:ext cx="6745135" cy="4147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/>
            <p:nvPr/>
          </p:nvSpPr>
          <p:spPr>
            <a:xfrm>
              <a:off x="1800800" y="2914750"/>
              <a:ext cx="1343700" cy="11820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332500" y="2914750"/>
              <a:ext cx="1629900" cy="10980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23" name="Shape 123"/>
            <p:cNvCxnSpPr/>
            <p:nvPr/>
          </p:nvCxnSpPr>
          <p:spPr>
            <a:xfrm flipH="1" rot="10800000">
              <a:off x="3181825" y="3540200"/>
              <a:ext cx="1188600" cy="402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System Specifications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Lawn Size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Mow a lawn up to 20 feet by 20 feet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Accuracy of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Accurate within 6 inches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 Time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Charge Li-Po Battery within 24 hours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Proposed FPR Deliverables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 motors with Edison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Completed PCB fabrication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Web Server on Edison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positioning system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Accurate up to 6 inches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