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32918400" cx="21945600"/>
  <p:notesSz cx="7315200" cy="9601200"/>
  <p:embeddedFontLst>
    <p:embeddedFont>
      <p:font typeface="Architects Daughter"/>
      <p:regular r:id="rId8"/>
    </p:embeddedFont>
    <p:embeddedFont>
      <p:font typeface="Balthazar"/>
      <p:regular r:id="rId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B8A99BA5-593B-4000-8044-C2CE9E826C29}">
  <a:tblStyle styleId="{B8A99BA5-593B-4000-8044-C2CE9E826C29}" styleName="Table_0">
    <a:wholeTbl>
      <a:tcTxStyle b="off" i="off">
        <a:font>
          <a:latin typeface="Times New Roman"/>
          <a:ea typeface="Times New Roman"/>
          <a:cs typeface="Times New Roman"/>
        </a:font>
        <a:schemeClr val="dk1"/>
      </a:tcTxStyle>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chemeClr val="accent1"/>
              </a:solidFill>
              <a:prstDash val="solid"/>
              <a:round/>
              <a:headEnd len="med" w="med" type="none"/>
              <a:tailEnd len="med" w="med" type="none"/>
            </a:ln>
          </a:insideV>
        </a:tcBdr>
        <a:fill>
          <a:solidFill>
            <a:srgbClr val="FFFFFF">
              <a:alpha val="0"/>
            </a:srgbClr>
          </a:solidFill>
        </a:fill>
      </a:tcStyle>
    </a:wholeTbl>
    <a:band1H>
      <a:tcStyle>
        <a:fill>
          <a:solidFill>
            <a:schemeClr val="accent1">
              <a:alpha val="40000"/>
            </a:schemeClr>
          </a:solidFill>
        </a:fill>
      </a:tcStyle>
    </a:band1H>
    <a:band1V>
      <a:tcStyle>
        <a:tcBdr>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tcBdr>
        <a:fill>
          <a:solidFill>
            <a:schemeClr val="accent1">
              <a:alpha val="40000"/>
            </a:schemeClr>
          </a:solidFill>
        </a:fill>
      </a:tcStyle>
    </a:band1V>
    <a:lastCol>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lastCol>
    <a:firstCol>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chemeClr val="accent1"/>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tcStyle>
    </a:firstCol>
    <a:lastRow>
      <a:tcTxStyle b="on" i="off"/>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accen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lastRow>
    <a:firstRow>
      <a:tcTxStyle b="on" i="off">
        <a:font>
          <a:latin typeface="Times New Roman"/>
          <a:ea typeface="Times New Roman"/>
          <a:cs typeface="Times New Roman"/>
        </a:font>
        <a:schemeClr val="lt1"/>
      </a:tcTxStyle>
      <a:tcStyle>
        <a:tcBdr>
          <a:left>
            <a:ln cap="flat" cmpd="sng" w="9525">
              <a:solidFill>
                <a:schemeClr val="accent1"/>
              </a:solidFill>
              <a:prstDash val="solid"/>
              <a:round/>
              <a:headEnd len="med" w="med" type="none"/>
              <a:tailEnd len="med" w="med" type="none"/>
            </a:ln>
          </a:left>
          <a:right>
            <a:ln cap="flat" cmpd="sng" w="9525">
              <a:solidFill>
                <a:schemeClr val="accent1"/>
              </a:solidFill>
              <a:prstDash val="solid"/>
              <a:round/>
              <a:headEnd len="med" w="med" type="none"/>
              <a:tailEnd len="med" w="med" type="none"/>
            </a:ln>
          </a:right>
          <a:top>
            <a:ln cap="flat" cmpd="sng" w="9525">
              <a:solidFill>
                <a:schemeClr val="accent1"/>
              </a:solidFill>
              <a:prstDash val="solid"/>
              <a:round/>
              <a:headEnd len="med" w="med" type="none"/>
              <a:tailEnd len="med" w="med" type="none"/>
            </a:ln>
          </a:top>
          <a:bottom>
            <a:ln cap="flat" cmpd="sng" w="9525">
              <a:solidFill>
                <a:schemeClr val="lt1"/>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chemeClr val="accent1"/>
          </a:solidFill>
        </a:fill>
      </a:tcStyle>
    </a:firstRow>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font" Target="fonts/Balthaza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ArchitectsDaught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219425" y="720075"/>
            <a:ext cx="4877024" cy="36004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731500" y="4560550"/>
            <a:ext cx="5852149" cy="4320525"/>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2444750" y="715962"/>
            <a:ext cx="2427287" cy="363854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a:headEnd len="med" w="med" type="none"/>
            <a:tailEnd len="med" w="med" type="none"/>
          </a:ln>
        </p:spPr>
      </p:sp>
      <p:sp>
        <p:nvSpPr>
          <p:cNvPr id="82" name="Shape 82"/>
          <p:cNvSpPr txBox="1"/>
          <p:nvPr>
            <p:ph idx="1" type="body"/>
          </p:nvPr>
        </p:nvSpPr>
        <p:spPr>
          <a:xfrm>
            <a:off x="974725" y="4594225"/>
            <a:ext cx="5365749" cy="4278312"/>
          </a:xfrm>
          <a:prstGeom prst="rect">
            <a:avLst/>
          </a:prstGeom>
          <a:noFill/>
          <a:ln>
            <a:noFill/>
          </a:ln>
        </p:spPr>
        <p:txBody>
          <a:bodyPr anchorCtr="0" anchor="t" bIns="50800" lIns="101600" rIns="101600" tIns="50800">
            <a:noAutofit/>
          </a:bodyPr>
          <a:lstStyle/>
          <a:p>
            <a:pPr indent="0" lvl="0" marL="0" marR="0" rtl="0" algn="l">
              <a:spcBef>
                <a:spcPts val="0"/>
              </a:spcBef>
              <a:spcAft>
                <a:spcPts val="0"/>
              </a:spcAft>
              <a:buNone/>
            </a:pPr>
            <a:r>
              <a:t/>
            </a:r>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txBox="1"/>
          <p:nvPr>
            <p:ph idx="1" type="body"/>
          </p:nvPr>
        </p:nvSpPr>
        <p:spPr>
          <a:xfrm>
            <a:off x="731500" y="4560550"/>
            <a:ext cx="5852149" cy="4320525"/>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9" name="Shape 109"/>
          <p:cNvSpPr/>
          <p:nvPr>
            <p:ph idx="2" type="sldImg"/>
          </p:nvPr>
        </p:nvSpPr>
        <p:spPr>
          <a:xfrm>
            <a:off x="1219425" y="720075"/>
            <a:ext cx="4877024" cy="360045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3" name="Shape 13"/>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4" name="Shape 14"/>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0" name="Shape 70"/>
          <p:cNvSpPr txBox="1"/>
          <p:nvPr>
            <p:ph idx="1" type="body"/>
          </p:nvPr>
        </p:nvSpPr>
        <p:spPr>
          <a:xfrm rot="5400000">
            <a:off x="1098550" y="10061574"/>
            <a:ext cx="19748499" cy="18649950"/>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2" name="Shape 72"/>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3" name="Shape 73"/>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99012" y="13762038"/>
            <a:ext cx="26335038" cy="4662487"/>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6" name="Shape 76"/>
          <p:cNvSpPr txBox="1"/>
          <p:nvPr>
            <p:ph idx="1" type="body"/>
          </p:nvPr>
        </p:nvSpPr>
        <p:spPr>
          <a:xfrm rot="5400000">
            <a:off x="-4602163" y="9175750"/>
            <a:ext cx="26335038" cy="13835062"/>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8" name="Shape 78"/>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79" name="Shape 79"/>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646238" y="10226675"/>
            <a:ext cx="18653124" cy="705484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17" name="Shape 17"/>
          <p:cNvSpPr txBox="1"/>
          <p:nvPr>
            <p:ph idx="1" type="subTitle"/>
          </p:nvPr>
        </p:nvSpPr>
        <p:spPr>
          <a:xfrm>
            <a:off x="3292475" y="18653125"/>
            <a:ext cx="15360650" cy="8413749"/>
          </a:xfrm>
          <a:prstGeom prst="rect">
            <a:avLst/>
          </a:prstGeom>
          <a:noFill/>
          <a:ln>
            <a:noFill/>
          </a:ln>
        </p:spPr>
        <p:txBody>
          <a:bodyPr anchorCtr="0" anchor="t" bIns="91425" lIns="91425" rIns="91425" tIns="91425"/>
          <a:lstStyle>
            <a:lvl1pPr indent="0" lvl="0" marL="0" marR="0" rtl="0" algn="ctr">
              <a:spcBef>
                <a:spcPts val="2260"/>
              </a:spcBef>
              <a:spcAft>
                <a:spcPts val="0"/>
              </a:spcAft>
              <a:buClr>
                <a:schemeClr val="dk1"/>
              </a:buClr>
              <a:buFont typeface="Times New Roman"/>
              <a:buNone/>
              <a:defRPr b="0" i="0" sz="11300" u="none" cap="none" strike="noStrike">
                <a:solidFill>
                  <a:schemeClr val="dk1"/>
                </a:solidFill>
                <a:latin typeface="Times New Roman"/>
                <a:ea typeface="Times New Roman"/>
                <a:cs typeface="Times New Roman"/>
                <a:sym typeface="Times New Roman"/>
              </a:defRPr>
            </a:lvl1pPr>
            <a:lvl2pPr indent="0" lvl="1" marL="457200" marR="0" rtl="0" algn="ctr">
              <a:spcBef>
                <a:spcPts val="1960"/>
              </a:spcBef>
              <a:spcAft>
                <a:spcPts val="0"/>
              </a:spcAft>
              <a:buClr>
                <a:schemeClr val="dk1"/>
              </a:buClr>
              <a:buFont typeface="Times New Roman"/>
              <a:buNone/>
              <a:defRPr b="0" i="0" sz="9800" u="none" cap="none" strike="noStrike">
                <a:solidFill>
                  <a:schemeClr val="dk1"/>
                </a:solidFill>
                <a:latin typeface="Times New Roman"/>
                <a:ea typeface="Times New Roman"/>
                <a:cs typeface="Times New Roman"/>
                <a:sym typeface="Times New Roman"/>
              </a:defRPr>
            </a:lvl2pPr>
            <a:lvl3pPr indent="0" lvl="2" marL="914400" marR="0" rtl="0" algn="ctr">
              <a:spcBef>
                <a:spcPts val="1680"/>
              </a:spcBef>
              <a:spcAft>
                <a:spcPts val="0"/>
              </a:spcAft>
              <a:buClr>
                <a:schemeClr val="dk1"/>
              </a:buClr>
              <a:buFont typeface="Times New Roman"/>
              <a:buNone/>
              <a:defRPr b="0" i="0" sz="8400" u="none" cap="none" strike="noStrike">
                <a:solidFill>
                  <a:schemeClr val="dk1"/>
                </a:solidFill>
                <a:latin typeface="Times New Roman"/>
                <a:ea typeface="Times New Roman"/>
                <a:cs typeface="Times New Roman"/>
                <a:sym typeface="Times New Roman"/>
              </a:defRPr>
            </a:lvl3pPr>
            <a:lvl4pPr indent="0" lvl="3" marL="13716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4pPr>
            <a:lvl5pPr indent="0" lvl="4" marL="18288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5pPr>
            <a:lvl6pPr indent="0" lvl="5" marL="22860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6pPr>
            <a:lvl7pPr indent="0" lvl="6" marL="27432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7pPr>
            <a:lvl8pPr indent="0" lvl="7" marL="32004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8pPr>
            <a:lvl9pPr indent="0" lvl="8" marL="3657600" marR="0" rtl="0" algn="ctr">
              <a:spcBef>
                <a:spcPts val="1420"/>
              </a:spcBef>
              <a:spcAft>
                <a:spcPts val="0"/>
              </a:spcAft>
              <a:buClr>
                <a:schemeClr val="dk1"/>
              </a:buClr>
              <a:buFont typeface="Times New Roman"/>
              <a:buNone/>
              <a:defRPr b="0" i="0" sz="7100" u="none" cap="none" strike="noStrike">
                <a:solidFill>
                  <a:schemeClr val="dk1"/>
                </a:solidFill>
                <a:latin typeface="Times New Roman"/>
                <a:ea typeface="Times New Roman"/>
                <a:cs typeface="Times New Roman"/>
                <a:sym typeface="Times New Roman"/>
              </a:defRPr>
            </a:lvl9pPr>
          </a:lstStyle>
          <a:p/>
        </p:txBody>
      </p:sp>
      <p:sp>
        <p:nvSpPr>
          <p:cNvPr id="18" name="Shape 1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9" name="Shape 1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0" name="Shape 2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23" name="Shape 23"/>
          <p:cNvSpPr txBox="1"/>
          <p:nvPr>
            <p:ph idx="1" type="body"/>
          </p:nvPr>
        </p:nvSpPr>
        <p:spPr>
          <a:xfrm>
            <a:off x="1647825" y="9512300"/>
            <a:ext cx="18649950" cy="19748499"/>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24" name="Shape 24"/>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5" name="Shape 25"/>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26" name="Shape 26"/>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1733550" y="21153437"/>
            <a:ext cx="18653124" cy="653732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29" name="Shape 29"/>
          <p:cNvSpPr txBox="1"/>
          <p:nvPr>
            <p:ph idx="1" type="body"/>
          </p:nvPr>
        </p:nvSpPr>
        <p:spPr>
          <a:xfrm>
            <a:off x="1733550" y="13952537"/>
            <a:ext cx="18653124" cy="7200900"/>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457200" marR="0" rtl="0" algn="l">
              <a:spcBef>
                <a:spcPts val="360"/>
              </a:spcBef>
              <a:spcAft>
                <a:spcPts val="0"/>
              </a:spcAft>
              <a:buClr>
                <a:schemeClr val="dk1"/>
              </a:buClr>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spcBef>
                <a:spcPts val="320"/>
              </a:spcBef>
              <a:spcAft>
                <a:spcPts val="0"/>
              </a:spcAft>
              <a:buClr>
                <a:schemeClr val="dk1"/>
              </a:buClr>
              <a:buFont typeface="Times New Roman"/>
              <a:buNone/>
              <a:defRPr b="0" i="0" sz="1600" u="none" cap="none" strike="noStrike">
                <a:solidFill>
                  <a:schemeClr val="dk1"/>
                </a:solidFill>
                <a:latin typeface="Times New Roman"/>
                <a:ea typeface="Times New Roman"/>
                <a:cs typeface="Times New Roman"/>
                <a:sym typeface="Times New Roman"/>
              </a:defRPr>
            </a:lvl3pPr>
            <a:lvl4pPr indent="0" lvl="3" marL="1371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4pPr>
            <a:lvl5pPr indent="0" lvl="4" marL="18288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5pPr>
            <a:lvl6pPr indent="0" lvl="5" marL="22860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6pPr>
            <a:lvl7pPr indent="0" lvl="6" marL="27432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7pPr>
            <a:lvl8pPr indent="0" lvl="7" marL="32004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8pPr>
            <a:lvl9pPr indent="0" lvl="8" marL="365760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9pPr>
          </a:lstStyle>
          <a:p/>
        </p:txBody>
      </p:sp>
      <p:sp>
        <p:nvSpPr>
          <p:cNvPr id="30" name="Shape 30"/>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1" name="Shape 31"/>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2" name="Shape 32"/>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35" name="Shape 35"/>
          <p:cNvSpPr txBox="1"/>
          <p:nvPr>
            <p:ph idx="1" type="body"/>
          </p:nvPr>
        </p:nvSpPr>
        <p:spPr>
          <a:xfrm>
            <a:off x="1647825" y="9512300"/>
            <a:ext cx="9248775" cy="19748499"/>
          </a:xfrm>
          <a:prstGeom prst="rect">
            <a:avLst/>
          </a:prstGeom>
          <a:noFill/>
          <a:ln>
            <a:noFill/>
          </a:ln>
        </p:spPr>
        <p:txBody>
          <a:bodyPr anchorCtr="0" anchor="t" bIns="91425" lIns="91425" rIns="91425" tIns="91425"/>
          <a:lstStyle>
            <a:lvl1pPr indent="-1031875" lvl="0" marL="12096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866775" lvl="1" marL="26193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688975" lvl="2" marL="4029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701675" lvl="3" marL="56419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701675" lvl="4" marL="72548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701675" lvl="5" marL="7712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701675" lvl="6" marL="81692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701675" lvl="7" marL="86264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701675" lvl="8" marL="90836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6" name="Shape 36"/>
          <p:cNvSpPr txBox="1"/>
          <p:nvPr>
            <p:ph idx="2" type="body"/>
          </p:nvPr>
        </p:nvSpPr>
        <p:spPr>
          <a:xfrm>
            <a:off x="11049000" y="9512300"/>
            <a:ext cx="9248775" cy="19748499"/>
          </a:xfrm>
          <a:prstGeom prst="rect">
            <a:avLst/>
          </a:prstGeom>
          <a:noFill/>
          <a:ln>
            <a:noFill/>
          </a:ln>
        </p:spPr>
        <p:txBody>
          <a:bodyPr anchorCtr="0" anchor="t" bIns="91425" lIns="91425" rIns="91425" tIns="91425"/>
          <a:lstStyle>
            <a:lvl1pPr indent="-1031875" lvl="0" marL="12096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1pPr>
            <a:lvl2pPr indent="-866775" lvl="1" marL="26193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688975" lvl="2" marL="4029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701675" lvl="3" marL="56419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701675" lvl="4" marL="72548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5pPr>
            <a:lvl6pPr indent="-701675" lvl="5" marL="7712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6pPr>
            <a:lvl7pPr indent="-701675" lvl="6" marL="81692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7pPr>
            <a:lvl8pPr indent="-701675" lvl="7" marL="86264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8pPr>
            <a:lvl9pPr indent="-701675" lvl="8" marL="90836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37" name="Shape 37"/>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8" name="Shape 38"/>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39" name="Shape 39"/>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1096962" y="1317625"/>
            <a:ext cx="19751675"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42" name="Shape 42"/>
          <p:cNvSpPr txBox="1"/>
          <p:nvPr>
            <p:ph idx="1" type="body"/>
          </p:nvPr>
        </p:nvSpPr>
        <p:spPr>
          <a:xfrm>
            <a:off x="1096962" y="7369175"/>
            <a:ext cx="9696450" cy="3070224"/>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3" name="Shape 43"/>
          <p:cNvSpPr txBox="1"/>
          <p:nvPr>
            <p:ph idx="2" type="body"/>
          </p:nvPr>
        </p:nvSpPr>
        <p:spPr>
          <a:xfrm>
            <a:off x="1096962" y="10439400"/>
            <a:ext cx="9696450" cy="18965862"/>
          </a:xfrm>
          <a:prstGeom prst="rect">
            <a:avLst/>
          </a:prstGeom>
          <a:noFill/>
          <a:ln>
            <a:noFill/>
          </a:ln>
        </p:spPr>
        <p:txBody>
          <a:bodyPr anchorCtr="0" anchor="t" bIns="91425" lIns="91425" rIns="91425" tIns="91425"/>
          <a:lstStyle>
            <a:lvl1pPr indent="-1057275" lvl="0" marL="12096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892175" lvl="1" marL="26193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01675" lvl="2" marL="4029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714375" lvl="3" marL="56419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714375" lvl="4" marL="72548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714375" lvl="5" marL="77120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714375" lvl="6" marL="81692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714375" lvl="7" marL="86264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714375" lvl="8" marL="90836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4" name="Shape 44"/>
          <p:cNvSpPr txBox="1"/>
          <p:nvPr>
            <p:ph idx="3" type="body"/>
          </p:nvPr>
        </p:nvSpPr>
        <p:spPr>
          <a:xfrm>
            <a:off x="11147425" y="7369175"/>
            <a:ext cx="9701213" cy="3070224"/>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Times New Roman"/>
              <a:buNone/>
              <a:defRPr b="1" i="0" sz="2400" u="none" cap="none" strike="noStrike">
                <a:solidFill>
                  <a:schemeClr val="dk1"/>
                </a:solidFill>
                <a:latin typeface="Times New Roman"/>
                <a:ea typeface="Times New Roman"/>
                <a:cs typeface="Times New Roman"/>
                <a:sym typeface="Times New Roman"/>
              </a:defRPr>
            </a:lvl1pPr>
            <a:lvl2pPr indent="0" lvl="1" marL="45720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2pPr>
            <a:lvl3pPr indent="0" lvl="2" marL="914400" marR="0" rtl="0" algn="l">
              <a:spcBef>
                <a:spcPts val="360"/>
              </a:spcBef>
              <a:spcAft>
                <a:spcPts val="0"/>
              </a:spcAft>
              <a:buClr>
                <a:schemeClr val="dk1"/>
              </a:buClr>
              <a:buFont typeface="Times New Roman"/>
              <a:buNone/>
              <a:defRPr b="1" i="0" sz="1800" u="none" cap="none" strike="noStrike">
                <a:solidFill>
                  <a:schemeClr val="dk1"/>
                </a:solidFill>
                <a:latin typeface="Times New Roman"/>
                <a:ea typeface="Times New Roman"/>
                <a:cs typeface="Times New Roman"/>
                <a:sym typeface="Times New Roman"/>
              </a:defRPr>
            </a:lvl3pPr>
            <a:lvl4pPr indent="0" lvl="3" marL="1371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4pPr>
            <a:lvl5pPr indent="0" lvl="4" marL="18288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5pPr>
            <a:lvl6pPr indent="0" lvl="5" marL="22860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6pPr>
            <a:lvl7pPr indent="0" lvl="6" marL="27432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7pPr>
            <a:lvl8pPr indent="0" lvl="7" marL="32004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8pPr>
            <a:lvl9pPr indent="0" lvl="8" marL="3657600" marR="0" rtl="0" algn="l">
              <a:spcBef>
                <a:spcPts val="320"/>
              </a:spcBef>
              <a:spcAft>
                <a:spcPts val="0"/>
              </a:spcAft>
              <a:buClr>
                <a:schemeClr val="dk1"/>
              </a:buClr>
              <a:buFont typeface="Times New Roman"/>
              <a:buNone/>
              <a:defRPr b="1" i="0" sz="1600" u="none" cap="none" strike="noStrike">
                <a:solidFill>
                  <a:schemeClr val="dk1"/>
                </a:solidFill>
                <a:latin typeface="Times New Roman"/>
                <a:ea typeface="Times New Roman"/>
                <a:cs typeface="Times New Roman"/>
                <a:sym typeface="Times New Roman"/>
              </a:defRPr>
            </a:lvl9pPr>
          </a:lstStyle>
          <a:p/>
        </p:txBody>
      </p:sp>
      <p:sp>
        <p:nvSpPr>
          <p:cNvPr id="45" name="Shape 45"/>
          <p:cNvSpPr txBox="1"/>
          <p:nvPr>
            <p:ph idx="4" type="body"/>
          </p:nvPr>
        </p:nvSpPr>
        <p:spPr>
          <a:xfrm>
            <a:off x="11147425" y="10439400"/>
            <a:ext cx="9701213" cy="18965862"/>
          </a:xfrm>
          <a:prstGeom prst="rect">
            <a:avLst/>
          </a:prstGeom>
          <a:noFill/>
          <a:ln>
            <a:noFill/>
          </a:ln>
        </p:spPr>
        <p:txBody>
          <a:bodyPr anchorCtr="0" anchor="t" bIns="91425" lIns="91425" rIns="91425" tIns="91425"/>
          <a:lstStyle>
            <a:lvl1pPr indent="-1057275" lvl="0" marL="12096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1pPr>
            <a:lvl2pPr indent="-892175" lvl="1" marL="26193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01675" lvl="2" marL="4029075" marR="0" rtl="0" algn="l">
              <a:spcBef>
                <a:spcPts val="360"/>
              </a:spcBef>
              <a:spcAft>
                <a:spcPts val="0"/>
              </a:spcAft>
              <a:buClr>
                <a:schemeClr val="dk1"/>
              </a:buClr>
              <a:buSzPct val="100000"/>
              <a:buFont typeface="Times New Roman"/>
              <a:buChar char="•"/>
              <a:defRPr b="0" i="0" sz="1800" u="none" cap="none" strike="noStrike">
                <a:solidFill>
                  <a:schemeClr val="dk1"/>
                </a:solidFill>
                <a:latin typeface="Times New Roman"/>
                <a:ea typeface="Times New Roman"/>
                <a:cs typeface="Times New Roman"/>
                <a:sym typeface="Times New Roman"/>
              </a:defRPr>
            </a:lvl3pPr>
            <a:lvl4pPr indent="-714375" lvl="3" marL="56419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4pPr>
            <a:lvl5pPr indent="-714375" lvl="4" marL="72548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5pPr>
            <a:lvl6pPr indent="-714375" lvl="5" marL="77120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6pPr>
            <a:lvl7pPr indent="-714375" lvl="6" marL="81692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7pPr>
            <a:lvl8pPr indent="-714375" lvl="7" marL="86264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8pPr>
            <a:lvl9pPr indent="-714375" lvl="8" marL="9083675" marR="0" rtl="0" algn="l">
              <a:spcBef>
                <a:spcPts val="320"/>
              </a:spcBef>
              <a:spcAft>
                <a:spcPts val="0"/>
              </a:spcAft>
              <a:buClr>
                <a:schemeClr val="dk1"/>
              </a:buClr>
              <a:buSzPct val="100000"/>
              <a:buFont typeface="Times New Roman"/>
              <a:buChar char="•"/>
              <a:defRPr b="0" i="0" sz="1600" u="none" cap="none" strike="noStrike">
                <a:solidFill>
                  <a:schemeClr val="dk1"/>
                </a:solidFill>
                <a:latin typeface="Times New Roman"/>
                <a:ea typeface="Times New Roman"/>
                <a:cs typeface="Times New Roman"/>
                <a:sym typeface="Times New Roman"/>
              </a:defRPr>
            </a:lvl9pPr>
          </a:lstStyle>
          <a:p/>
        </p:txBody>
      </p:sp>
      <p:sp>
        <p:nvSpPr>
          <p:cNvPr id="46" name="Shape 46"/>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47" name="Shape 47"/>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48" name="Shape 48"/>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51" name="Shape 51"/>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2" name="Shape 52"/>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3" name="Shape 53"/>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1096962" y="1311275"/>
            <a:ext cx="7219950" cy="557688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56" name="Shape 56"/>
          <p:cNvSpPr txBox="1"/>
          <p:nvPr>
            <p:ph idx="1" type="body"/>
          </p:nvPr>
        </p:nvSpPr>
        <p:spPr>
          <a:xfrm>
            <a:off x="8580438" y="1311275"/>
            <a:ext cx="12268199" cy="28093989"/>
          </a:xfrm>
          <a:prstGeom prst="rect">
            <a:avLst/>
          </a:prstGeom>
          <a:noFill/>
          <a:ln>
            <a:noFill/>
          </a:ln>
        </p:spPr>
        <p:txBody>
          <a:bodyPr anchorCtr="0" anchor="t" bIns="91425" lIns="91425" rIns="91425" tIns="91425"/>
          <a:lstStyle>
            <a:lvl1pPr indent="-1006475" lvl="0" marL="1209675" marR="0" rtl="0" algn="l">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841375" lvl="1" marL="2619375" marR="0" rtl="0" algn="l">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663575" lvl="2" marL="4029075" marR="0" rtl="0" algn="l">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688975" lvl="3" marL="56419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688975" lvl="4" marL="72548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688975" lvl="5" marL="77120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688975" lvl="6" marL="81692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688975" lvl="7" marL="86264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688975" lvl="8" marL="9083675"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57" name="Shape 57"/>
          <p:cNvSpPr txBox="1"/>
          <p:nvPr>
            <p:ph idx="2" type="body"/>
          </p:nvPr>
        </p:nvSpPr>
        <p:spPr>
          <a:xfrm>
            <a:off x="1096962" y="6888163"/>
            <a:ext cx="7219950" cy="22517100"/>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58" name="Shape 5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59" name="Shape 5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0" name="Shape 6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4302125" y="23042562"/>
            <a:ext cx="13166725" cy="2720974"/>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63" name="Shape 63"/>
          <p:cNvSpPr/>
          <p:nvPr>
            <p:ph idx="2" type="pic"/>
          </p:nvPr>
        </p:nvSpPr>
        <p:spPr>
          <a:xfrm>
            <a:off x="4302125" y="2941638"/>
            <a:ext cx="13166725" cy="19750086"/>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Times New Roman"/>
              <a:buNone/>
              <a:defRPr b="0" i="0" sz="3200" u="none" cap="none" strike="noStrike">
                <a:solidFill>
                  <a:schemeClr val="dk1"/>
                </a:solidFill>
                <a:latin typeface="Times New Roman"/>
                <a:ea typeface="Times New Roman"/>
                <a:cs typeface="Times New Roman"/>
                <a:sym typeface="Times New Roman"/>
              </a:defRPr>
            </a:lvl1pPr>
            <a:lvl2pPr indent="0" lvl="1" marL="457200" marR="0" rtl="0" algn="l">
              <a:spcBef>
                <a:spcPts val="560"/>
              </a:spcBef>
              <a:spcAft>
                <a:spcPts val="0"/>
              </a:spcAft>
              <a:buClr>
                <a:schemeClr val="dk1"/>
              </a:buClr>
              <a:buFont typeface="Times New Roman"/>
              <a:buNone/>
              <a:defRPr b="0" i="0" sz="2800" u="none" cap="none" strike="noStrike">
                <a:solidFill>
                  <a:schemeClr val="dk1"/>
                </a:solidFill>
                <a:latin typeface="Times New Roman"/>
                <a:ea typeface="Times New Roman"/>
                <a:cs typeface="Times New Roman"/>
                <a:sym typeface="Times New Roman"/>
              </a:defRPr>
            </a:lvl2pPr>
            <a:lvl3pPr indent="0" lvl="2" marL="914400" marR="0" rtl="0" algn="l">
              <a:spcBef>
                <a:spcPts val="480"/>
              </a:spcBef>
              <a:spcAft>
                <a:spcPts val="0"/>
              </a:spcAft>
              <a:buClr>
                <a:schemeClr val="dk1"/>
              </a:buClr>
              <a:buFont typeface="Times New Roman"/>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8288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22860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7432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2004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3657600" marR="0" rtl="0" algn="l">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64" name="Shape 64"/>
          <p:cNvSpPr txBox="1"/>
          <p:nvPr>
            <p:ph idx="1" type="body"/>
          </p:nvPr>
        </p:nvSpPr>
        <p:spPr>
          <a:xfrm>
            <a:off x="4302125" y="25763537"/>
            <a:ext cx="13166725" cy="3862387"/>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Times New Roman"/>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spcBef>
                <a:spcPts val="24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2pPr>
            <a:lvl3pPr indent="0" lvl="2" marL="9144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3pPr>
            <a:lvl4pPr indent="0" lvl="3" marL="1371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4pPr>
            <a:lvl5pPr indent="0" lvl="4" marL="18288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5pPr>
            <a:lvl6pPr indent="0" lvl="5" marL="22860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6pPr>
            <a:lvl7pPr indent="0" lvl="6" marL="27432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7pPr>
            <a:lvl8pPr indent="0" lvl="7" marL="32004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8pPr>
            <a:lvl9pPr indent="0" lvl="8" marL="3657600" marR="0" rtl="0" algn="l">
              <a:spcBef>
                <a:spcPts val="180"/>
              </a:spcBef>
              <a:spcAft>
                <a:spcPts val="0"/>
              </a:spcAft>
              <a:buClr>
                <a:schemeClr val="dk1"/>
              </a:buClr>
              <a:buFont typeface="Times New Roman"/>
              <a:buNone/>
              <a:defRPr b="0" i="0" sz="9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6" name="Shape 66"/>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sz="5000">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67" name="Shape 67"/>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lang="en-US" sz="5000">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1647825" y="2925763"/>
            <a:ext cx="18649950" cy="54863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5pPr>
            <a:lvl6pPr indent="0" lvl="5" marL="4572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6pPr>
            <a:lvl7pPr indent="0" lvl="6" marL="9144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7pPr>
            <a:lvl8pPr indent="0" lvl="7" marL="13716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8pPr>
            <a:lvl9pPr indent="0" lvl="8" marL="1828800" marR="0" rtl="0" algn="ctr">
              <a:spcBef>
                <a:spcPts val="0"/>
              </a:spcBef>
              <a:spcAft>
                <a:spcPts val="0"/>
              </a:spcAft>
              <a:buNone/>
              <a:defRPr b="0" i="0" sz="15500" u="none" cap="none" strike="noStrike">
                <a:solidFill>
                  <a:schemeClr val="dk2"/>
                </a:solidFill>
                <a:latin typeface="Times New Roman"/>
                <a:ea typeface="Times New Roman"/>
                <a:cs typeface="Times New Roman"/>
                <a:sym typeface="Times New Roman"/>
              </a:defRPr>
            </a:lvl9pPr>
          </a:lstStyle>
          <a:p/>
        </p:txBody>
      </p:sp>
      <p:sp>
        <p:nvSpPr>
          <p:cNvPr id="7" name="Shape 7"/>
          <p:cNvSpPr txBox="1"/>
          <p:nvPr>
            <p:ph idx="1" type="body"/>
          </p:nvPr>
        </p:nvSpPr>
        <p:spPr>
          <a:xfrm>
            <a:off x="1647825" y="9512300"/>
            <a:ext cx="18649950" cy="19748499"/>
          </a:xfrm>
          <a:prstGeom prst="rect">
            <a:avLst/>
          </a:prstGeom>
          <a:noFill/>
          <a:ln>
            <a:noFill/>
          </a:ln>
        </p:spPr>
        <p:txBody>
          <a:bodyPr anchorCtr="0" anchor="t" bIns="91425" lIns="91425" rIns="91425" tIns="91425"/>
          <a:lstStyle>
            <a:lvl1pPr indent="-492125" lvl="0" marL="1209675" marR="0" rtl="0" algn="l">
              <a:spcBef>
                <a:spcPts val="2260"/>
              </a:spcBef>
              <a:spcAft>
                <a:spcPts val="0"/>
              </a:spcAft>
              <a:buClr>
                <a:schemeClr val="dk1"/>
              </a:buClr>
              <a:buSzPct val="100000"/>
              <a:buFont typeface="Times New Roman"/>
              <a:buChar char="•"/>
              <a:defRPr b="0" i="0" sz="11300" u="none" cap="none" strike="noStrike">
                <a:solidFill>
                  <a:schemeClr val="dk1"/>
                </a:solidFill>
                <a:latin typeface="Times New Roman"/>
                <a:ea typeface="Times New Roman"/>
                <a:cs typeface="Times New Roman"/>
                <a:sym typeface="Times New Roman"/>
              </a:defRPr>
            </a:lvl1pPr>
            <a:lvl2pPr indent="-396875" lvl="1" marL="2619375" marR="0" rtl="0" algn="l">
              <a:spcBef>
                <a:spcPts val="1960"/>
              </a:spcBef>
              <a:spcAft>
                <a:spcPts val="0"/>
              </a:spcAft>
              <a:buClr>
                <a:schemeClr val="dk1"/>
              </a:buClr>
              <a:buSzPct val="100000"/>
              <a:buFont typeface="Times New Roman"/>
              <a:buChar char="–"/>
              <a:defRPr b="0" i="0" sz="9800" u="none" cap="none" strike="noStrike">
                <a:solidFill>
                  <a:schemeClr val="dk1"/>
                </a:solidFill>
                <a:latin typeface="Times New Roman"/>
                <a:ea typeface="Times New Roman"/>
                <a:cs typeface="Times New Roman"/>
                <a:sym typeface="Times New Roman"/>
              </a:defRPr>
            </a:lvl2pPr>
            <a:lvl3pPr indent="-282575" lvl="2" marL="4029075" marR="0" rtl="0" algn="l">
              <a:spcBef>
                <a:spcPts val="1680"/>
              </a:spcBef>
              <a:spcAft>
                <a:spcPts val="0"/>
              </a:spcAft>
              <a:buClr>
                <a:schemeClr val="dk1"/>
              </a:buClr>
              <a:buSzPct val="100000"/>
              <a:buFont typeface="Times New Roman"/>
              <a:buChar char="•"/>
              <a:defRPr b="0" i="0" sz="8400" u="none" cap="none" strike="noStrike">
                <a:solidFill>
                  <a:schemeClr val="dk1"/>
                </a:solidFill>
                <a:latin typeface="Times New Roman"/>
                <a:ea typeface="Times New Roman"/>
                <a:cs typeface="Times New Roman"/>
                <a:sym typeface="Times New Roman"/>
              </a:defRPr>
            </a:lvl3pPr>
            <a:lvl4pPr indent="-365125" lvl="3" marL="56419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4pPr>
            <a:lvl5pPr indent="-365125" lvl="4" marL="72548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5pPr>
            <a:lvl6pPr indent="-365125" lvl="5" marL="77120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6pPr>
            <a:lvl7pPr indent="-365125" lvl="6" marL="81692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7pPr>
            <a:lvl8pPr indent="-365125" lvl="7" marL="86264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8pPr>
            <a:lvl9pPr indent="-365125" lvl="8" marL="9083675" marR="0" rtl="0" algn="l">
              <a:spcBef>
                <a:spcPts val="1420"/>
              </a:spcBef>
              <a:spcAft>
                <a:spcPts val="0"/>
              </a:spcAft>
              <a:buClr>
                <a:schemeClr val="dk1"/>
              </a:buClr>
              <a:buSzPct val="100000"/>
              <a:buFont typeface="Times New Roman"/>
              <a:buChar char="•"/>
              <a:defRPr b="0" i="0" sz="71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0" type="dt"/>
          </p:nvPr>
        </p:nvSpPr>
        <p:spPr>
          <a:xfrm>
            <a:off x="1647825" y="29992637"/>
            <a:ext cx="4572000" cy="2193925"/>
          </a:xfrm>
          <a:prstGeom prst="rect">
            <a:avLst/>
          </a:prstGeom>
          <a:noFill/>
          <a:ln>
            <a:noFill/>
          </a:ln>
        </p:spPr>
        <p:txBody>
          <a:bodyPr anchorCtr="0" anchor="ctr" bIns="91425" lIns="91425" rIns="91425" tIns="91425"/>
          <a:lstStyle>
            <a:lvl1pPr indent="0" lvl="0" marL="0" marR="0" rtl="0" algn="l">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9" name="Shape 9"/>
          <p:cNvSpPr txBox="1"/>
          <p:nvPr>
            <p:ph idx="11" type="ftr"/>
          </p:nvPr>
        </p:nvSpPr>
        <p:spPr>
          <a:xfrm>
            <a:off x="7496175" y="29992637"/>
            <a:ext cx="6953249" cy="2193925"/>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5000" u="none" cap="none" strike="noStrike">
                <a:solidFill>
                  <a:schemeClr val="dk1"/>
                </a:solidFill>
                <a:latin typeface="Times New Roman"/>
                <a:ea typeface="Times New Roman"/>
                <a:cs typeface="Times New Roman"/>
                <a:sym typeface="Times New Roman"/>
              </a:defRPr>
            </a:lvl1pPr>
            <a:lvl2pPr indent="0" lvl="1" marL="457200" marR="0" rtl="0" algn="ctr">
              <a:spcBef>
                <a:spcPts val="0"/>
              </a:spcBef>
              <a:spcAft>
                <a:spcPts val="0"/>
              </a:spcAft>
              <a:buNone/>
              <a:defRPr b="1" i="0" sz="1800" u="none" cap="none" strike="noStrike">
                <a:solidFill>
                  <a:schemeClr val="dk1"/>
                </a:solidFill>
                <a:latin typeface="Arial"/>
                <a:ea typeface="Arial"/>
                <a:cs typeface="Arial"/>
                <a:sym typeface="Arial"/>
              </a:defRPr>
            </a:lvl2pPr>
            <a:lvl3pPr indent="0" lvl="2" marL="914400" marR="0" rtl="0" algn="ctr">
              <a:spcBef>
                <a:spcPts val="0"/>
              </a:spcBef>
              <a:spcAft>
                <a:spcPts val="0"/>
              </a:spcAft>
              <a:buNone/>
              <a:defRPr b="1" i="0" sz="1800" u="none" cap="none" strike="noStrike">
                <a:solidFill>
                  <a:schemeClr val="dk1"/>
                </a:solidFill>
                <a:latin typeface="Arial"/>
                <a:ea typeface="Arial"/>
                <a:cs typeface="Arial"/>
                <a:sym typeface="Arial"/>
              </a:defRPr>
            </a:lvl3pPr>
            <a:lvl4pPr indent="0" lvl="3" marL="1371600" marR="0" rtl="0" algn="ctr">
              <a:spcBef>
                <a:spcPts val="0"/>
              </a:spcBef>
              <a:spcAft>
                <a:spcPts val="0"/>
              </a:spcAft>
              <a:buNone/>
              <a:defRPr b="1" i="0" sz="1800" u="none" cap="none" strike="noStrike">
                <a:solidFill>
                  <a:schemeClr val="dk1"/>
                </a:solidFill>
                <a:latin typeface="Arial"/>
                <a:ea typeface="Arial"/>
                <a:cs typeface="Arial"/>
                <a:sym typeface="Arial"/>
              </a:defRPr>
            </a:lvl4pPr>
            <a:lvl5pPr indent="0" lvl="4" marL="1828800" marR="0" rtl="0" algn="ctr">
              <a:spcBef>
                <a:spcPts val="0"/>
              </a:spcBef>
              <a:spcAft>
                <a:spcPts val="0"/>
              </a:spcAft>
              <a:buNone/>
              <a:defRPr b="1" i="0" sz="1800" u="none" cap="none" strike="noStrike">
                <a:solidFill>
                  <a:schemeClr val="dk1"/>
                </a:solidFill>
                <a:latin typeface="Arial"/>
                <a:ea typeface="Arial"/>
                <a:cs typeface="Arial"/>
                <a:sym typeface="Arial"/>
              </a:defRPr>
            </a:lvl5pPr>
            <a:lvl6pPr indent="0" lvl="5" marL="2286000" marR="0" rtl="0" algn="l">
              <a:spcBef>
                <a:spcPts val="0"/>
              </a:spcBef>
              <a:buNone/>
              <a:defRPr b="1" i="0" sz="1800" u="none" cap="none" strike="noStrike">
                <a:solidFill>
                  <a:schemeClr val="dk1"/>
                </a:solidFill>
                <a:latin typeface="Arial"/>
                <a:ea typeface="Arial"/>
                <a:cs typeface="Arial"/>
                <a:sym typeface="Arial"/>
              </a:defRPr>
            </a:lvl6pPr>
            <a:lvl7pPr indent="0" lvl="6" marL="2743200" marR="0" rtl="0" algn="l">
              <a:spcBef>
                <a:spcPts val="0"/>
              </a:spcBef>
              <a:buNone/>
              <a:defRPr b="1" i="0" sz="1800" u="none" cap="none" strike="noStrike">
                <a:solidFill>
                  <a:schemeClr val="dk1"/>
                </a:solidFill>
                <a:latin typeface="Arial"/>
                <a:ea typeface="Arial"/>
                <a:cs typeface="Arial"/>
                <a:sym typeface="Arial"/>
              </a:defRPr>
            </a:lvl7pPr>
            <a:lvl8pPr indent="0" lvl="7" marL="3200400" marR="0" rtl="0" algn="l">
              <a:spcBef>
                <a:spcPts val="0"/>
              </a:spcBef>
              <a:buNone/>
              <a:defRPr b="1" i="0" sz="1800" u="none" cap="none" strike="noStrike">
                <a:solidFill>
                  <a:schemeClr val="dk1"/>
                </a:solidFill>
                <a:latin typeface="Arial"/>
                <a:ea typeface="Arial"/>
                <a:cs typeface="Arial"/>
                <a:sym typeface="Arial"/>
              </a:defRPr>
            </a:lvl8pPr>
            <a:lvl9pPr indent="0" lvl="8" marL="3657600" marR="0" rtl="0" algn="l">
              <a:spcBef>
                <a:spcPts val="0"/>
              </a:spcBef>
              <a:buNone/>
              <a:defRPr b="1" i="0" sz="1800" u="none" cap="none" strike="noStrike">
                <a:solidFill>
                  <a:schemeClr val="dk1"/>
                </a:solidFill>
                <a:latin typeface="Arial"/>
                <a:ea typeface="Arial"/>
                <a:cs typeface="Arial"/>
                <a:sym typeface="Arial"/>
              </a:defRPr>
            </a:lvl9pPr>
          </a:lstStyle>
          <a:p/>
        </p:txBody>
      </p:sp>
      <p:sp>
        <p:nvSpPr>
          <p:cNvPr id="10" name="Shape 10"/>
          <p:cNvSpPr txBox="1"/>
          <p:nvPr>
            <p:ph idx="12" type="sldNum"/>
          </p:nvPr>
        </p:nvSpPr>
        <p:spPr>
          <a:xfrm>
            <a:off x="15725775" y="29992637"/>
            <a:ext cx="4572000" cy="2193925"/>
          </a:xfrm>
          <a:prstGeom prst="rect">
            <a:avLst/>
          </a:prstGeom>
          <a:noFill/>
          <a:ln>
            <a:noFill/>
          </a:ln>
        </p:spPr>
        <p:txBody>
          <a:bodyPr anchorCtr="0" anchor="ctr" bIns="162325" lIns="324650" rIns="324650" tIns="162325">
            <a:noAutofit/>
          </a:bodyPr>
          <a:lstStyle/>
          <a:p>
            <a:pPr indent="0" lvl="0" marL="0" marR="0" rtl="0" algn="r">
              <a:spcBef>
                <a:spcPts val="0"/>
              </a:spcBef>
              <a:spcAft>
                <a:spcPts val="0"/>
              </a:spcAft>
              <a:buSzPct val="25000"/>
              <a:buNone/>
            </a:pPr>
            <a:fld id="{00000000-1234-1234-1234-123412341234}" type="slidenum">
              <a:rPr b="0" i="0" lang="en-US" sz="50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1.png"/><Relationship Id="rId5" Type="http://schemas.openxmlformats.org/officeDocument/2006/relationships/image" Target="../media/image03.png"/><Relationship Id="rId6" Type="http://schemas.openxmlformats.org/officeDocument/2006/relationships/image" Target="../media/image0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04.png"/><Relationship Id="rId11" Type="http://schemas.openxmlformats.org/officeDocument/2006/relationships/image" Target="../media/image08.jpg"/><Relationship Id="rId10" Type="http://schemas.openxmlformats.org/officeDocument/2006/relationships/image" Target="../media/image12.jpg"/><Relationship Id="rId9" Type="http://schemas.openxmlformats.org/officeDocument/2006/relationships/image" Target="../media/image06.png"/><Relationship Id="rId5" Type="http://schemas.openxmlformats.org/officeDocument/2006/relationships/image" Target="../media/image11.png"/><Relationship Id="rId6" Type="http://schemas.openxmlformats.org/officeDocument/2006/relationships/image" Target="../media/image05.png"/><Relationship Id="rId7" Type="http://schemas.openxmlformats.org/officeDocument/2006/relationships/image" Target="../media/image07.png"/><Relationship Id="rId8"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x="0" y="0"/>
          <a:ext cx="0" cy="0"/>
          <a:chOff x="0" y="0"/>
          <a:chExt cx="0" cy="0"/>
        </a:xfrm>
      </p:grpSpPr>
      <p:cxnSp>
        <p:nvCxnSpPr>
          <p:cNvPr id="84" name="Shape 84"/>
          <p:cNvCxnSpPr/>
          <p:nvPr/>
        </p:nvCxnSpPr>
        <p:spPr>
          <a:xfrm>
            <a:off x="703262" y="3789362"/>
            <a:ext cx="20650199" cy="0"/>
          </a:xfrm>
          <a:prstGeom prst="straightConnector1">
            <a:avLst/>
          </a:prstGeom>
          <a:noFill/>
          <a:ln cap="flat" cmpd="sng" w="12700">
            <a:solidFill>
              <a:srgbClr val="333399"/>
            </a:solidFill>
            <a:prstDash val="solid"/>
            <a:round/>
            <a:headEnd len="med" w="med" type="none"/>
            <a:tailEnd len="med" w="med" type="none"/>
          </a:ln>
        </p:spPr>
      </p:cxnSp>
      <p:sp>
        <p:nvSpPr>
          <p:cNvPr id="85" name="Shape 85"/>
          <p:cNvSpPr/>
          <p:nvPr/>
        </p:nvSpPr>
        <p:spPr>
          <a:xfrm>
            <a:off x="561975" y="668337"/>
            <a:ext cx="20916900" cy="31678562"/>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86" name="Shape 86"/>
          <p:cNvSpPr/>
          <p:nvPr/>
        </p:nvSpPr>
        <p:spPr>
          <a:xfrm>
            <a:off x="425450" y="500062"/>
            <a:ext cx="21189950" cy="32000824"/>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87" name="Shape 87"/>
          <p:cNvSpPr/>
          <p:nvPr/>
        </p:nvSpPr>
        <p:spPr>
          <a:xfrm>
            <a:off x="698500" y="855662"/>
            <a:ext cx="20654963"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Digiceipt</a:t>
            </a:r>
          </a:p>
        </p:txBody>
      </p:sp>
      <p:sp>
        <p:nvSpPr>
          <p:cNvPr id="88" name="Shape 88"/>
          <p:cNvSpPr/>
          <p:nvPr/>
        </p:nvSpPr>
        <p:spPr>
          <a:xfrm>
            <a:off x="698500" y="2093913"/>
            <a:ext cx="20578763" cy="1712817"/>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3000" u="none" cap="none" strike="noStrike">
                <a:solidFill>
                  <a:srgbClr val="881C1C"/>
                </a:solidFill>
                <a:latin typeface="Arial"/>
                <a:ea typeface="Arial"/>
                <a:cs typeface="Arial"/>
                <a:sym typeface="Arial"/>
              </a:rPr>
              <a:t>Enoc Flores, Edward Townsend,</a:t>
            </a:r>
            <a:br>
              <a:rPr b="1" i="0" lang="en-US" sz="3000" u="none" cap="none" strike="noStrike">
                <a:solidFill>
                  <a:srgbClr val="881C1C"/>
                </a:solidFill>
                <a:latin typeface="Arial"/>
                <a:ea typeface="Arial"/>
                <a:cs typeface="Arial"/>
                <a:sym typeface="Arial"/>
              </a:rPr>
            </a:br>
            <a:r>
              <a:rPr b="1" i="0" lang="en-US" sz="3000" u="none" cap="none" strike="noStrike">
                <a:solidFill>
                  <a:srgbClr val="881C1C"/>
                </a:solidFill>
                <a:latin typeface="Arial"/>
                <a:ea typeface="Arial"/>
                <a:cs typeface="Arial"/>
                <a:sym typeface="Arial"/>
              </a:rPr>
              <a:t>Tyler Adams, George Papageorgiou</a:t>
            </a:r>
          </a:p>
          <a:p>
            <a:pPr indent="0" lvl="0" marL="0" marR="0" rtl="0" algn="ctr">
              <a:spcBef>
                <a:spcPts val="0"/>
              </a:spcBef>
              <a:spcAft>
                <a:spcPts val="0"/>
              </a:spcAft>
              <a:buSzPct val="25000"/>
              <a:buNone/>
            </a:pPr>
            <a:r>
              <a:rPr b="1" i="0" lang="en-US" sz="3000" u="none" cap="none" strike="noStrike">
                <a:solidFill>
                  <a:srgbClr val="881C1C"/>
                </a:solidFill>
                <a:latin typeface="Arial"/>
                <a:ea typeface="Arial"/>
                <a:cs typeface="Arial"/>
                <a:sym typeface="Arial"/>
              </a:rPr>
              <a:t>Faculty Advisor: Prof. Baird Soules</a:t>
            </a:r>
          </a:p>
        </p:txBody>
      </p:sp>
      <p:sp>
        <p:nvSpPr>
          <p:cNvPr id="89" name="Shape 89"/>
          <p:cNvSpPr/>
          <p:nvPr/>
        </p:nvSpPr>
        <p:spPr>
          <a:xfrm>
            <a:off x="698500" y="831850"/>
            <a:ext cx="20654963" cy="31362650"/>
          </a:xfrm>
          <a:prstGeom prst="rect">
            <a:avLst/>
          </a:prstGeom>
          <a:noFill/>
          <a:ln cap="flat" cmpd="sng" w="12700">
            <a:solidFill>
              <a:srgbClr val="333399"/>
            </a:solidFill>
            <a:prstDash val="solid"/>
            <a:miter/>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i="0" sz="1800" u="none" cap="none" strike="noStrike">
              <a:solidFill>
                <a:schemeClr val="dk1"/>
              </a:solidFill>
              <a:latin typeface="Arial"/>
              <a:ea typeface="Arial"/>
              <a:cs typeface="Arial"/>
              <a:sym typeface="Arial"/>
            </a:endParaRPr>
          </a:p>
        </p:txBody>
      </p:sp>
      <p:cxnSp>
        <p:nvCxnSpPr>
          <p:cNvPr id="90" name="Shape 90"/>
          <p:cNvCxnSpPr/>
          <p:nvPr/>
        </p:nvCxnSpPr>
        <p:spPr>
          <a:xfrm>
            <a:off x="703262" y="30259337"/>
            <a:ext cx="20650199" cy="0"/>
          </a:xfrm>
          <a:prstGeom prst="straightConnector1">
            <a:avLst/>
          </a:prstGeom>
          <a:noFill/>
          <a:ln cap="flat" cmpd="sng" w="12700">
            <a:solidFill>
              <a:srgbClr val="333399"/>
            </a:solidFill>
            <a:prstDash val="solid"/>
            <a:round/>
            <a:headEnd len="med" w="med" type="none"/>
            <a:tailEnd len="med" w="med" type="none"/>
          </a:ln>
        </p:spPr>
      </p:cxnSp>
      <p:pic>
        <p:nvPicPr>
          <p:cNvPr id="91" name="Shape 91"/>
          <p:cNvPicPr preferRelativeResize="0"/>
          <p:nvPr/>
        </p:nvPicPr>
        <p:blipFill rotWithShape="1">
          <a:blip r:embed="rId3">
            <a:alphaModFix/>
          </a:blip>
          <a:srcRect b="0" l="0" r="0" t="0"/>
          <a:stretch/>
        </p:blipFill>
        <p:spPr>
          <a:xfrm>
            <a:off x="1331912" y="30480000"/>
            <a:ext cx="1574800" cy="1579563"/>
          </a:xfrm>
          <a:prstGeom prst="rect">
            <a:avLst/>
          </a:prstGeom>
          <a:noFill/>
          <a:ln>
            <a:noFill/>
          </a:ln>
        </p:spPr>
      </p:pic>
      <p:sp>
        <p:nvSpPr>
          <p:cNvPr id="92" name="Shape 92"/>
          <p:cNvSpPr txBox="1"/>
          <p:nvPr/>
        </p:nvSpPr>
        <p:spPr>
          <a:xfrm>
            <a:off x="720725" y="30064075"/>
            <a:ext cx="20540662" cy="2409824"/>
          </a:xfrm>
          <a:prstGeom prst="rect">
            <a:avLst/>
          </a:prstGeom>
          <a:noFill/>
          <a:ln>
            <a:noFill/>
          </a:ln>
        </p:spPr>
        <p:txBody>
          <a:bodyPr anchorCtr="0" anchor="ctr" bIns="45700" lIns="91425" rIns="91425" tIns="45700">
            <a:noAutofit/>
          </a:bodyPr>
          <a:lstStyle/>
          <a:p>
            <a:pPr indent="0" lvl="0" marL="0" marR="0" rtl="0" algn="ctr">
              <a:lnSpc>
                <a:spcPct val="60000"/>
              </a:lnSpc>
              <a:spcBef>
                <a:spcPts val="0"/>
              </a:spcBef>
              <a:spcAft>
                <a:spcPts val="0"/>
              </a:spcAft>
              <a:buSzPct val="25000"/>
              <a:buNone/>
            </a:pPr>
            <a:r>
              <a:rPr b="0" i="0" lang="en-US" sz="2000" u="none" cap="none" strike="noStrike">
                <a:solidFill>
                  <a:schemeClr val="dk1"/>
                </a:solidFill>
                <a:latin typeface="Arial"/>
                <a:ea typeface="Arial"/>
                <a:cs typeface="Arial"/>
                <a:sym typeface="Arial"/>
              </a:rPr>
              <a:t>Department of Electrical and Computer Engineering</a:t>
            </a:r>
          </a:p>
          <a:p>
            <a:pPr indent="0" lvl="0" marL="0" marR="0" rtl="0" algn="ctr">
              <a:lnSpc>
                <a:spcPct val="60000"/>
              </a:lnSpc>
              <a:spcBef>
                <a:spcPts val="0"/>
              </a:spcBef>
              <a:spcAft>
                <a:spcPts val="0"/>
              </a:spcAft>
              <a:buNone/>
            </a:pPr>
            <a:r>
              <a:t/>
            </a:r>
            <a:endParaRPr b="0" i="0" sz="2000" u="none" cap="none" strike="noStrike">
              <a:solidFill>
                <a:schemeClr val="dk1"/>
              </a:solidFill>
              <a:latin typeface="Arial"/>
              <a:ea typeface="Arial"/>
              <a:cs typeface="Arial"/>
              <a:sym typeface="Arial"/>
            </a:endParaRPr>
          </a:p>
          <a:p>
            <a:pPr indent="0" lvl="0" marL="0" marR="0" rtl="0" algn="ctr">
              <a:lnSpc>
                <a:spcPct val="60000"/>
              </a:lnSpc>
              <a:spcBef>
                <a:spcPts val="0"/>
              </a:spcBef>
              <a:spcAft>
                <a:spcPts val="0"/>
              </a:spcAft>
              <a:buNone/>
            </a:pPr>
            <a:r>
              <a:t/>
            </a:r>
            <a:endParaRPr b="0" i="0" sz="2000" u="none" cap="none" strike="noStrike">
              <a:solidFill>
                <a:srgbClr val="0066CC"/>
              </a:solidFill>
              <a:latin typeface="Comic Sans MS"/>
              <a:ea typeface="Comic Sans MS"/>
              <a:cs typeface="Comic Sans MS"/>
              <a:sym typeface="Comic Sans MS"/>
            </a:endParaRPr>
          </a:p>
          <a:p>
            <a:pPr indent="0" lvl="0" marL="0" marR="0" rtl="0" algn="ctr">
              <a:lnSpc>
                <a:spcPct val="60000"/>
              </a:lnSpc>
              <a:spcBef>
                <a:spcPts val="0"/>
              </a:spcBef>
              <a:spcAft>
                <a:spcPts val="0"/>
              </a:spcAft>
              <a:buSzPct val="25000"/>
              <a:buNone/>
            </a:pPr>
            <a:r>
              <a:rPr b="1" i="0" lang="en-US" sz="3200" u="none" cap="none" strike="noStrike">
                <a:solidFill>
                  <a:srgbClr val="39935B"/>
                </a:solidFill>
                <a:latin typeface="Balthazar"/>
                <a:ea typeface="Balthazar"/>
                <a:cs typeface="Balthazar"/>
                <a:sym typeface="Balthazar"/>
              </a:rPr>
              <a:t>ECE 415/ECE 416 – SENIOR DESIGN PROJECT 2016</a:t>
            </a:r>
          </a:p>
          <a:p>
            <a:pPr indent="0" lvl="0" marL="0" marR="0" rtl="0" algn="ctr">
              <a:lnSpc>
                <a:spcPct val="60000"/>
              </a:lnSpc>
              <a:spcBef>
                <a:spcPts val="0"/>
              </a:spcBef>
              <a:spcAft>
                <a:spcPts val="0"/>
              </a:spcAft>
              <a:buNone/>
            </a:pPr>
            <a:r>
              <a:t/>
            </a:r>
            <a:endParaRPr b="0" i="0" sz="1800" u="none" cap="none" strike="noStrike">
              <a:solidFill>
                <a:schemeClr val="dk1"/>
              </a:solidFill>
              <a:latin typeface="Architects Daughter"/>
              <a:ea typeface="Architects Daughter"/>
              <a:cs typeface="Architects Daughter"/>
              <a:sym typeface="Architects Daughter"/>
            </a:endParaRPr>
          </a:p>
          <a:p>
            <a:pPr indent="0" lvl="0" marL="0" marR="0" rtl="0" algn="ctr">
              <a:lnSpc>
                <a:spcPct val="60000"/>
              </a:lnSpc>
              <a:spcBef>
                <a:spcPts val="0"/>
              </a:spcBef>
              <a:spcAft>
                <a:spcPts val="0"/>
              </a:spcAft>
              <a:buNone/>
            </a:pPr>
            <a:r>
              <a:t/>
            </a:r>
            <a:endParaRPr b="0" i="0" sz="1800" u="none" cap="none" strike="noStrike">
              <a:solidFill>
                <a:schemeClr val="dk1"/>
              </a:solidFill>
              <a:latin typeface="Architects Daughter"/>
              <a:ea typeface="Architects Daughter"/>
              <a:cs typeface="Architects Daughter"/>
              <a:sym typeface="Architects Daughter"/>
            </a:endParaRPr>
          </a:p>
          <a:p>
            <a:pPr indent="0" lvl="0" marL="0" marR="0" rtl="0" algn="ctr">
              <a:lnSpc>
                <a:spcPct val="40000"/>
              </a:lnSpc>
              <a:spcBef>
                <a:spcPts val="0"/>
              </a:spcBef>
              <a:spcAft>
                <a:spcPts val="0"/>
              </a:spcAft>
              <a:buSzPct val="25000"/>
              <a:buNone/>
            </a:pPr>
            <a:r>
              <a:rPr b="0" i="0" lang="en-US" sz="2200" u="none" cap="none" strike="noStrike">
                <a:solidFill>
                  <a:schemeClr val="dk1"/>
                </a:solidFill>
                <a:latin typeface="Arial"/>
                <a:ea typeface="Arial"/>
                <a:cs typeface="Arial"/>
                <a:sym typeface="Arial"/>
              </a:rPr>
              <a:t>College of Engineering - University of Massachusetts Amherst</a:t>
            </a:r>
          </a:p>
        </p:txBody>
      </p:sp>
      <p:sp>
        <p:nvSpPr>
          <p:cNvPr id="93" name="Shape 93"/>
          <p:cNvSpPr txBox="1"/>
          <p:nvPr/>
        </p:nvSpPr>
        <p:spPr>
          <a:xfrm>
            <a:off x="17206815" y="30480000"/>
            <a:ext cx="3762568" cy="144655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8800" u="none" cap="none" strike="noStrike">
                <a:solidFill>
                  <a:schemeClr val="dk1"/>
                </a:solidFill>
                <a:latin typeface="Arial"/>
                <a:ea typeface="Arial"/>
                <a:cs typeface="Arial"/>
                <a:sym typeface="Arial"/>
              </a:rPr>
              <a:t>SDP16</a:t>
            </a:r>
          </a:p>
        </p:txBody>
      </p:sp>
      <p:sp>
        <p:nvSpPr>
          <p:cNvPr id="94" name="Shape 94"/>
          <p:cNvSpPr/>
          <p:nvPr/>
        </p:nvSpPr>
        <p:spPr>
          <a:xfrm>
            <a:off x="1765300" y="4511675"/>
            <a:ext cx="6616800" cy="125100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Abstract</a:t>
            </a:r>
            <a:br>
              <a:rPr b="1" i="0" lang="en-US" sz="6000" u="none" cap="none" strike="noStrike">
                <a:solidFill>
                  <a:srgbClr val="881C1C"/>
                </a:solidFill>
                <a:latin typeface="Arial"/>
                <a:ea typeface="Arial"/>
                <a:cs typeface="Arial"/>
                <a:sym typeface="Arial"/>
              </a:rPr>
            </a:br>
          </a:p>
        </p:txBody>
      </p:sp>
      <p:sp>
        <p:nvSpPr>
          <p:cNvPr id="95" name="Shape 95"/>
          <p:cNvSpPr/>
          <p:nvPr/>
        </p:nvSpPr>
        <p:spPr>
          <a:xfrm>
            <a:off x="1765300" y="14020800"/>
            <a:ext cx="7073899"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Block Diagram</a:t>
            </a:r>
          </a:p>
        </p:txBody>
      </p:sp>
      <p:sp>
        <p:nvSpPr>
          <p:cNvPr id="96" name="Shape 96"/>
          <p:cNvSpPr/>
          <p:nvPr/>
        </p:nvSpPr>
        <p:spPr>
          <a:xfrm>
            <a:off x="12420600" y="4511675"/>
            <a:ext cx="7073899" cy="1251151"/>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System Overview</a:t>
            </a:r>
          </a:p>
        </p:txBody>
      </p:sp>
      <p:sp>
        <p:nvSpPr>
          <p:cNvPr id="97" name="Shape 97"/>
          <p:cNvSpPr/>
          <p:nvPr/>
        </p:nvSpPr>
        <p:spPr>
          <a:xfrm>
            <a:off x="11430000" y="13955712"/>
            <a:ext cx="8991600" cy="6421797"/>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Results</a:t>
            </a:r>
          </a:p>
          <a:p>
            <a:pPr indent="0" lvl="0" marL="0" marR="0" rtl="0" algn="l">
              <a:spcBef>
                <a:spcPts val="0"/>
              </a:spcBef>
              <a:spcAft>
                <a:spcPts val="0"/>
              </a:spcAft>
              <a:buSzPct val="25000"/>
              <a:buNone/>
            </a:pPr>
            <a:r>
              <a:rPr b="1" i="0" lang="en-US" sz="2800" u="none" cap="none" strike="noStrike">
                <a:solidFill>
                  <a:schemeClr val="dk1"/>
                </a:solidFill>
                <a:latin typeface="Arial"/>
                <a:ea typeface="Arial"/>
                <a:cs typeface="Arial"/>
                <a:sym typeface="Arial"/>
              </a:rPr>
              <a:t>After debugging and coding all of the components are working together. We have a power source that outputs 5 volts and 3 amps. We have a computer that receives inputs from a barcode scanner which are then looked up on an online database. From there the computer sends the data to the NFC transceiver which then waits to come into contact with an android phone that is running the Digiceipt app. The app stores the received receipt locally and to a cloud server. In the app the receipts can be viewed, searched, and deleted if needed.</a:t>
            </a:r>
          </a:p>
        </p:txBody>
      </p:sp>
      <p:sp>
        <p:nvSpPr>
          <p:cNvPr id="98" name="Shape 98"/>
          <p:cNvSpPr/>
          <p:nvPr/>
        </p:nvSpPr>
        <p:spPr>
          <a:xfrm>
            <a:off x="990599" y="21689809"/>
            <a:ext cx="9697802" cy="863779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Specifications</a:t>
            </a:r>
          </a:p>
          <a:p>
            <a:pPr indent="0" lvl="0" marL="0" marR="0" rtl="0" algn="l">
              <a:spcBef>
                <a:spcPts val="0"/>
              </a:spcBef>
              <a:spcAft>
                <a:spcPts val="0"/>
              </a:spcAft>
              <a:buSzPct val="25000"/>
              <a:buNone/>
            </a:pPr>
            <a:r>
              <a:rPr b="1" i="0" lang="en-US" sz="2400" u="none" cap="none" strike="noStrike">
                <a:solidFill>
                  <a:schemeClr val="dk1"/>
                </a:solidFill>
                <a:latin typeface="Arial"/>
                <a:ea typeface="Arial"/>
                <a:cs typeface="Arial"/>
                <a:sym typeface="Arial"/>
              </a:rPr>
              <a:t>There are three main components to digiceipt: computer, power supply, and mobile app</a:t>
            </a:r>
          </a:p>
          <a:p>
            <a:pPr indent="0" lvl="0" marL="0" marR="0" rtl="0" algn="l">
              <a:spcBef>
                <a:spcPts val="0"/>
              </a:spcBef>
              <a:spcAft>
                <a:spcPts val="0"/>
              </a:spcAft>
              <a:buNone/>
            </a:pPr>
            <a:r>
              <a:t/>
            </a:r>
            <a:endParaRPr b="1" i="0" sz="24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1" i="0" lang="en-US" sz="2400" u="none" cap="none" strike="noStrike">
                <a:solidFill>
                  <a:schemeClr val="dk1"/>
                </a:solidFill>
                <a:latin typeface="Arial"/>
                <a:ea typeface="Arial"/>
                <a:cs typeface="Arial"/>
                <a:sym typeface="Arial"/>
              </a:rPr>
              <a:t>Computer: The computer portion is a raspberry pi 2 that is connected to a mini LCD monitor, an pn532 NFC transceiver, and a USB barcode scanner. The system is powered by 5 volts and 3 amps. The CPU has a quad-core processor that runs at 900MHz and has 1 Gig of ram.</a:t>
            </a:r>
          </a:p>
          <a:p>
            <a:pPr indent="0" lvl="0" marL="0" marR="0" rtl="0" algn="l">
              <a:spcBef>
                <a:spcPts val="0"/>
              </a:spcBef>
              <a:spcAft>
                <a:spcPts val="0"/>
              </a:spcAft>
              <a:buNone/>
            </a:pPr>
            <a:r>
              <a:t/>
            </a:r>
            <a:endParaRPr b="1" i="0" sz="24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1" i="0" lang="en-US" sz="2400" u="none" cap="none" strike="noStrike">
                <a:solidFill>
                  <a:schemeClr val="dk1"/>
                </a:solidFill>
                <a:latin typeface="Arial"/>
                <a:ea typeface="Arial"/>
                <a:cs typeface="Arial"/>
                <a:sym typeface="Arial"/>
              </a:rPr>
              <a:t>Power Supply: The power supply is powered by 16 rechargeable D size batteries which allows the system to run constantly for an entire workday. There is a voltage regulator with the batteries that keeps the output voltage at 5 volts and maintains a current of 3 amps</a:t>
            </a:r>
          </a:p>
          <a:p>
            <a:pPr indent="0" lvl="0" marL="0" marR="0" rtl="0" algn="l">
              <a:spcBef>
                <a:spcPts val="0"/>
              </a:spcBef>
              <a:spcAft>
                <a:spcPts val="0"/>
              </a:spcAft>
              <a:buNone/>
            </a:pPr>
            <a:r>
              <a:t/>
            </a:r>
            <a:endParaRPr b="1" i="0" sz="2400" u="none" cap="none" strike="noStrike">
              <a:solidFill>
                <a:schemeClr val="dk1"/>
              </a:solidFill>
              <a:latin typeface="Arial"/>
              <a:ea typeface="Arial"/>
              <a:cs typeface="Arial"/>
              <a:sym typeface="Arial"/>
            </a:endParaRPr>
          </a:p>
          <a:p>
            <a:pPr indent="0" lvl="0" marL="0" marR="0" rtl="0" algn="l">
              <a:spcBef>
                <a:spcPts val="0"/>
              </a:spcBef>
              <a:spcAft>
                <a:spcPts val="0"/>
              </a:spcAft>
              <a:buSzPct val="25000"/>
              <a:buNone/>
            </a:pPr>
            <a:r>
              <a:rPr b="1" i="0" lang="en-US" sz="2400" u="none" cap="none" strike="noStrike">
                <a:solidFill>
                  <a:schemeClr val="dk1"/>
                </a:solidFill>
                <a:latin typeface="Arial"/>
                <a:ea typeface="Arial"/>
                <a:cs typeface="Arial"/>
                <a:sym typeface="Arial"/>
              </a:rPr>
              <a:t>Mobile App: The application portion is a free android app that allows the user’s phone to communicate with the rest of the system. There is an email login to the app so that users can store their receipts in a cloud service so that they can be retrieved on multiple devices.</a:t>
            </a:r>
          </a:p>
        </p:txBody>
      </p:sp>
      <p:sp>
        <p:nvSpPr>
          <p:cNvPr id="99" name="Shape 99"/>
          <p:cNvSpPr/>
          <p:nvPr/>
        </p:nvSpPr>
        <p:spPr>
          <a:xfrm>
            <a:off x="12344400" y="26667100"/>
            <a:ext cx="7848599" cy="2974701"/>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i="0" lang="en-US" sz="6000" u="none" cap="none" strike="noStrike">
                <a:solidFill>
                  <a:srgbClr val="881C1C"/>
                </a:solidFill>
                <a:latin typeface="Arial"/>
                <a:ea typeface="Arial"/>
                <a:cs typeface="Arial"/>
                <a:sym typeface="Arial"/>
              </a:rPr>
              <a:t>Acknowledgement</a:t>
            </a:r>
          </a:p>
          <a:p>
            <a:pPr indent="0" lvl="0" marL="0" marR="0" rtl="0" algn="l">
              <a:spcBef>
                <a:spcPts val="0"/>
              </a:spcBef>
              <a:spcAft>
                <a:spcPts val="0"/>
              </a:spcAft>
              <a:buSzPct val="25000"/>
              <a:buNone/>
            </a:pPr>
            <a:r>
              <a:rPr b="1" i="0" lang="en-US" sz="2800" u="none" cap="none" strike="noStrike">
                <a:solidFill>
                  <a:schemeClr val="dk1"/>
                </a:solidFill>
                <a:latin typeface="Arial"/>
                <a:ea typeface="Arial"/>
                <a:cs typeface="Arial"/>
                <a:sym typeface="Arial"/>
              </a:rPr>
              <a:t>Special thanks to professor Christopher Hollot. Thank you professor Baird Soules. And thank you to professors Do-Hoon Kwon and David Irwin</a:t>
            </a:r>
          </a:p>
        </p:txBody>
      </p:sp>
      <p:pic>
        <p:nvPicPr>
          <p:cNvPr id="100" name="Shape 100"/>
          <p:cNvPicPr preferRelativeResize="0"/>
          <p:nvPr/>
        </p:nvPicPr>
        <p:blipFill rotWithShape="1">
          <a:blip r:embed="rId4">
            <a:alphaModFix/>
          </a:blip>
          <a:srcRect b="0" l="0" r="0" t="0"/>
          <a:stretch/>
        </p:blipFill>
        <p:spPr>
          <a:xfrm>
            <a:off x="1219200" y="1113392"/>
            <a:ext cx="2608374" cy="2561516"/>
          </a:xfrm>
          <a:prstGeom prst="rect">
            <a:avLst/>
          </a:prstGeom>
          <a:noFill/>
          <a:ln>
            <a:noFill/>
          </a:ln>
        </p:spPr>
      </p:pic>
      <p:pic>
        <p:nvPicPr>
          <p:cNvPr id="101" name="Shape 101"/>
          <p:cNvPicPr preferRelativeResize="0"/>
          <p:nvPr/>
        </p:nvPicPr>
        <p:blipFill rotWithShape="1">
          <a:blip r:embed="rId5">
            <a:alphaModFix/>
          </a:blip>
          <a:srcRect b="0" l="0" r="0" t="0"/>
          <a:stretch/>
        </p:blipFill>
        <p:spPr>
          <a:xfrm>
            <a:off x="990600" y="15392400"/>
            <a:ext cx="9697802" cy="6324600"/>
          </a:xfrm>
          <a:prstGeom prst="rect">
            <a:avLst/>
          </a:prstGeom>
          <a:noFill/>
          <a:ln>
            <a:noFill/>
          </a:ln>
        </p:spPr>
      </p:pic>
      <p:pic>
        <p:nvPicPr>
          <p:cNvPr id="102" name="Shape 102"/>
          <p:cNvPicPr preferRelativeResize="0"/>
          <p:nvPr/>
        </p:nvPicPr>
        <p:blipFill rotWithShape="1">
          <a:blip r:embed="rId4">
            <a:alphaModFix/>
          </a:blip>
          <a:srcRect b="0" l="0" r="0" t="0"/>
          <a:stretch/>
        </p:blipFill>
        <p:spPr>
          <a:xfrm>
            <a:off x="18211800" y="1143000"/>
            <a:ext cx="2608374" cy="2561516"/>
          </a:xfrm>
          <a:prstGeom prst="rect">
            <a:avLst/>
          </a:prstGeom>
          <a:noFill/>
          <a:ln>
            <a:noFill/>
          </a:ln>
        </p:spPr>
      </p:pic>
      <p:pic>
        <p:nvPicPr>
          <p:cNvPr id="103" name="Shape 103"/>
          <p:cNvPicPr preferRelativeResize="0"/>
          <p:nvPr/>
        </p:nvPicPr>
        <p:blipFill rotWithShape="1">
          <a:blip r:embed="rId6">
            <a:alphaModFix/>
          </a:blip>
          <a:srcRect b="44328" l="0" r="32083" t="0"/>
          <a:stretch/>
        </p:blipFill>
        <p:spPr>
          <a:xfrm>
            <a:off x="11430000" y="20878800"/>
            <a:ext cx="9013860" cy="4038599"/>
          </a:xfrm>
          <a:prstGeom prst="rect">
            <a:avLst/>
          </a:prstGeom>
          <a:noFill/>
          <a:ln>
            <a:noFill/>
          </a:ln>
        </p:spPr>
      </p:pic>
      <p:sp>
        <p:nvSpPr>
          <p:cNvPr id="104" name="Shape 104"/>
          <p:cNvSpPr txBox="1"/>
          <p:nvPr/>
        </p:nvSpPr>
        <p:spPr>
          <a:xfrm>
            <a:off x="11277600" y="25069800"/>
            <a:ext cx="9166259" cy="369332"/>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SzPct val="25000"/>
              <a:buNone/>
            </a:pPr>
            <a:r>
              <a:rPr b="1" i="0" lang="en-US" sz="1800" u="none" cap="none" strike="noStrike">
                <a:solidFill>
                  <a:schemeClr val="dk1"/>
                </a:solidFill>
                <a:latin typeface="Arial"/>
                <a:ea typeface="Arial"/>
                <a:cs typeface="Arial"/>
                <a:sym typeface="Arial"/>
              </a:rPr>
              <a:t>This figure shows the code running and sending the data to the mobile app</a:t>
            </a:r>
          </a:p>
        </p:txBody>
      </p:sp>
      <p:sp>
        <p:nvSpPr>
          <p:cNvPr id="105" name="Shape 105"/>
          <p:cNvSpPr txBox="1"/>
          <p:nvPr/>
        </p:nvSpPr>
        <p:spPr>
          <a:xfrm>
            <a:off x="11995950" y="5762825"/>
            <a:ext cx="8545500" cy="7501800"/>
          </a:xfrm>
          <a:prstGeom prst="rect">
            <a:avLst/>
          </a:prstGeom>
          <a:noFill/>
          <a:ln>
            <a:noFill/>
          </a:ln>
        </p:spPr>
        <p:txBody>
          <a:bodyPr anchorCtr="0" anchor="t" bIns="91425" lIns="91425" rIns="91425" tIns="91425">
            <a:noAutofit/>
          </a:bodyPr>
          <a:lstStyle/>
          <a:p>
            <a:pPr lvl="0">
              <a:spcBef>
                <a:spcPts val="0"/>
              </a:spcBef>
              <a:buClr>
                <a:schemeClr val="dk1"/>
              </a:buClr>
              <a:buSzPct val="39285"/>
              <a:buFont typeface="Arial"/>
              <a:buNone/>
            </a:pPr>
            <a:r>
              <a:rPr b="1" lang="en-US" sz="2800"/>
              <a:t>The system we've built is based off of traditional point-of-sale systems. Our Raspberry Pi board emulates the computer used to process the items being bought with a connected USB scanner, LCD display and NFC transceiver to send the receipt to our mobile app with an NFC capable mobile phone. Items are first scanned into the Raspberry Pi board through the barcode scanner and an HTTP request is sent to the UPC database to look up the barcode. If the response is successful, the item is added to the receipt on the Raspberry Pi board and displayed on the LCD display. Once all the items have been scanned, our mobile phone is brought close to the NFC transceiver (within 6 cm) and the receipt is transferred to our mobile app. The receipt is cleared from the Raspberry Pi board once sent and the receipt is synced to our Cloud server once it is sent to the phone.</a:t>
            </a:r>
          </a:p>
          <a:p>
            <a:pPr lvl="0">
              <a:spcBef>
                <a:spcPts val="0"/>
              </a:spcBef>
              <a:buNone/>
            </a:pPr>
            <a:r>
              <a:t/>
            </a:r>
            <a:endParaRPr/>
          </a:p>
        </p:txBody>
      </p:sp>
      <p:sp>
        <p:nvSpPr>
          <p:cNvPr id="106" name="Shape 106"/>
          <p:cNvSpPr txBox="1"/>
          <p:nvPr/>
        </p:nvSpPr>
        <p:spPr>
          <a:xfrm>
            <a:off x="1674575" y="5762825"/>
            <a:ext cx="6742200" cy="8192700"/>
          </a:xfrm>
          <a:prstGeom prst="rect">
            <a:avLst/>
          </a:prstGeom>
          <a:noFill/>
          <a:ln>
            <a:noFill/>
          </a:ln>
        </p:spPr>
        <p:txBody>
          <a:bodyPr anchorCtr="0" anchor="t" bIns="91425" lIns="91425" rIns="91425" tIns="91425">
            <a:noAutofit/>
          </a:bodyPr>
          <a:lstStyle/>
          <a:p>
            <a:pPr lvl="0" rtl="0">
              <a:spcBef>
                <a:spcPts val="0"/>
              </a:spcBef>
              <a:buClr>
                <a:schemeClr val="dk1"/>
              </a:buClr>
              <a:buSzPct val="25000"/>
              <a:buFont typeface="Arial"/>
              <a:buNone/>
            </a:pPr>
            <a:r>
              <a:rPr b="1" lang="en-US" sz="2800">
                <a:solidFill>
                  <a:schemeClr val="dk1"/>
                </a:solidFill>
              </a:rPr>
              <a:t>At the end of every transaction the customer has the option of receiving a receipt. What we’ve done in our project is give the customer the option of receiving a digital receipt on to their Android phone. Digiceipt consists of a computer, receiving data from a barcode scanner, which sends digital receipts to an Android app through an NFC transceiver. The Android app has cloud storage capabilities that allow users to never lose their digital receipts. This new option allows customers to organize all their transactions and help the environment by decreasing the usage of paper and ink.</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p:nvPr/>
        </p:nvSpPr>
        <p:spPr>
          <a:xfrm>
            <a:off x="457200" y="457200"/>
            <a:ext cx="10058399" cy="320040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112" name="Shape 112"/>
          <p:cNvSpPr/>
          <p:nvPr/>
        </p:nvSpPr>
        <p:spPr>
          <a:xfrm>
            <a:off x="11277600" y="457200"/>
            <a:ext cx="10058399" cy="32004000"/>
          </a:xfrm>
          <a:prstGeom prst="rect">
            <a:avLst/>
          </a:prstGeom>
          <a:solidFill>
            <a:schemeClr val="lt1"/>
          </a:solidFill>
          <a:ln cap="flat" cmpd="sng" w="25400">
            <a:solidFill>
              <a:schemeClr val="dk1"/>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a:p>
            <a:pPr indent="0" lvl="0" marL="0" marR="0" rtl="0" algn="ctr">
              <a:spcBef>
                <a:spcPts val="0"/>
              </a:spcBef>
              <a:spcAft>
                <a:spcPts val="0"/>
              </a:spcAft>
              <a:buNone/>
            </a:pPr>
            <a:r>
              <a:t/>
            </a:r>
            <a:endParaRPr b="1" sz="1800">
              <a:solidFill>
                <a:schemeClr val="dk1"/>
              </a:solidFill>
              <a:latin typeface="Arial"/>
              <a:ea typeface="Arial"/>
              <a:cs typeface="Arial"/>
              <a:sym typeface="Arial"/>
            </a:endParaRPr>
          </a:p>
        </p:txBody>
      </p:sp>
      <p:sp>
        <p:nvSpPr>
          <p:cNvPr id="113" name="Shape 113"/>
          <p:cNvSpPr/>
          <p:nvPr/>
        </p:nvSpPr>
        <p:spPr>
          <a:xfrm>
            <a:off x="1727200" y="21380450"/>
            <a:ext cx="7072312"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latin typeface="Arial"/>
                <a:ea typeface="Arial"/>
                <a:cs typeface="Arial"/>
                <a:sym typeface="Arial"/>
              </a:rPr>
              <a:t>Cost</a:t>
            </a:r>
          </a:p>
        </p:txBody>
      </p:sp>
      <p:sp>
        <p:nvSpPr>
          <p:cNvPr id="114" name="Shape 114"/>
          <p:cNvSpPr/>
          <p:nvPr/>
        </p:nvSpPr>
        <p:spPr>
          <a:xfrm>
            <a:off x="1219200" y="1600200"/>
            <a:ext cx="8458200" cy="5129137"/>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latin typeface="Arial"/>
                <a:ea typeface="Arial"/>
                <a:cs typeface="Arial"/>
                <a:sym typeface="Arial"/>
              </a:rPr>
              <a:t>Pi &amp; NFC Transceiver</a:t>
            </a:r>
          </a:p>
          <a:p>
            <a:pPr indent="0" lvl="0" marL="0" marR="0" rtl="0" algn="l">
              <a:spcBef>
                <a:spcPts val="0"/>
              </a:spcBef>
              <a:spcAft>
                <a:spcPts val="0"/>
              </a:spcAft>
              <a:buSzPct val="25000"/>
              <a:buNone/>
            </a:pPr>
            <a:r>
              <a:rPr b="1" lang="en-US" sz="2800">
                <a:solidFill>
                  <a:schemeClr val="dk1"/>
                </a:solidFill>
                <a:latin typeface="Arial"/>
                <a:ea typeface="Arial"/>
                <a:cs typeface="Arial"/>
                <a:sym typeface="Arial"/>
              </a:rPr>
              <a:t>The main component of the project is the raspberry pi connected to the NFC transceiver. The raspberry pi is connected to the transceiver through a UART connection. Other peripherals connected to the pi are a mini LCD monitor connected via SPI, a barcode scanner connected via USB, a Wireless network adapter connected via USB, and a power source that is hardwired</a:t>
            </a:r>
            <a:r>
              <a:rPr b="1" lang="en-US" sz="1800">
                <a:solidFill>
                  <a:schemeClr val="dk1"/>
                </a:solidFill>
                <a:latin typeface="Arial"/>
                <a:ea typeface="Arial"/>
                <a:cs typeface="Arial"/>
                <a:sym typeface="Arial"/>
              </a:rPr>
              <a:t>.</a:t>
            </a:r>
          </a:p>
        </p:txBody>
      </p:sp>
      <p:sp>
        <p:nvSpPr>
          <p:cNvPr id="115" name="Shape 115"/>
          <p:cNvSpPr/>
          <p:nvPr/>
        </p:nvSpPr>
        <p:spPr>
          <a:xfrm>
            <a:off x="11686807" y="1600200"/>
            <a:ext cx="9039592" cy="1682039"/>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latin typeface="Arial"/>
                <a:ea typeface="Arial"/>
                <a:cs typeface="Arial"/>
                <a:sym typeface="Arial"/>
              </a:rPr>
              <a:t>Power Source</a:t>
            </a:r>
          </a:p>
          <a:p>
            <a:pPr indent="0" lvl="0" marL="0" marR="0" rtl="0" algn="l">
              <a:spcBef>
                <a:spcPts val="0"/>
              </a:spcBef>
              <a:spcAft>
                <a:spcPts val="0"/>
              </a:spcAft>
              <a:buSzPct val="25000"/>
              <a:buNone/>
            </a:pPr>
            <a:r>
              <a:rPr b="1" lang="en-US" sz="2800">
                <a:solidFill>
                  <a:schemeClr val="dk1"/>
                </a:solidFill>
                <a:latin typeface="Arial"/>
                <a:ea typeface="Arial"/>
                <a:cs typeface="Arial"/>
                <a:sym typeface="Arial"/>
              </a:rPr>
              <a:t>Voltage regulator schematic and results</a:t>
            </a:r>
          </a:p>
        </p:txBody>
      </p:sp>
      <p:sp>
        <p:nvSpPr>
          <p:cNvPr id="116" name="Shape 116"/>
          <p:cNvSpPr/>
          <p:nvPr/>
        </p:nvSpPr>
        <p:spPr>
          <a:xfrm>
            <a:off x="1219200" y="10515600"/>
            <a:ext cx="8458198" cy="4698249"/>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latin typeface="Arial"/>
                <a:ea typeface="Arial"/>
                <a:cs typeface="Arial"/>
                <a:sym typeface="Arial"/>
              </a:rPr>
              <a:t>App</a:t>
            </a:r>
          </a:p>
          <a:p>
            <a:pPr indent="0" lvl="0" marL="0" marR="0" rtl="0" algn="l">
              <a:spcBef>
                <a:spcPts val="0"/>
              </a:spcBef>
              <a:spcAft>
                <a:spcPts val="0"/>
              </a:spcAft>
              <a:buSzPct val="25000"/>
              <a:buNone/>
            </a:pPr>
            <a:r>
              <a:rPr b="1" lang="en-US" sz="2800">
                <a:solidFill>
                  <a:schemeClr val="dk1"/>
                </a:solidFill>
                <a:latin typeface="Arial"/>
                <a:ea typeface="Arial"/>
                <a:cs typeface="Arial"/>
                <a:sym typeface="Arial"/>
              </a:rPr>
              <a:t>The App portion of the project displays all the requirements stated by the IRS including the name of the vendor, vendor address, transaction date, items purchased, the price of the individual items, and the total</a:t>
            </a:r>
          </a:p>
          <a:p>
            <a:pPr indent="0" lvl="0" marL="0" marR="0" rtl="0" algn="l">
              <a:spcBef>
                <a:spcPts val="0"/>
              </a:spcBef>
              <a:spcAft>
                <a:spcPts val="0"/>
              </a:spcAft>
              <a:buNone/>
            </a:pPr>
            <a:r>
              <a:t/>
            </a:r>
            <a:endParaRPr b="1" sz="2800">
              <a:solidFill>
                <a:schemeClr val="dk1"/>
              </a:solidFill>
              <a:latin typeface="Arial"/>
              <a:ea typeface="Arial"/>
              <a:cs typeface="Arial"/>
              <a:sym typeface="Arial"/>
            </a:endParaRPr>
          </a:p>
          <a:p>
            <a:pPr indent="0" lvl="0" marL="0" marR="0" rtl="0" algn="l">
              <a:spcBef>
                <a:spcPts val="0"/>
              </a:spcBef>
              <a:spcAft>
                <a:spcPts val="0"/>
              </a:spcAft>
              <a:buSzPct val="25000"/>
              <a:buNone/>
            </a:pPr>
            <a:r>
              <a:rPr b="1" lang="en-US" sz="2800">
                <a:solidFill>
                  <a:schemeClr val="dk1"/>
                </a:solidFill>
                <a:latin typeface="Arial"/>
                <a:ea typeface="Arial"/>
                <a:cs typeface="Arial"/>
                <a:sym typeface="Arial"/>
              </a:rPr>
              <a:t>The app also stores the users receipts in the cloud so they can be retrieved at any time</a:t>
            </a:r>
          </a:p>
        </p:txBody>
      </p:sp>
      <p:sp>
        <p:nvSpPr>
          <p:cNvPr id="117" name="Shape 117"/>
          <p:cNvSpPr/>
          <p:nvPr/>
        </p:nvSpPr>
        <p:spPr>
          <a:xfrm>
            <a:off x="11664003" y="10755943"/>
            <a:ext cx="9367197" cy="3036255"/>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latin typeface="Arial"/>
                <a:ea typeface="Arial"/>
                <a:cs typeface="Arial"/>
                <a:sym typeface="Arial"/>
              </a:rPr>
              <a:t>NFC Distance &amp; Data</a:t>
            </a:r>
          </a:p>
          <a:p>
            <a:pPr indent="0" lvl="0" marL="0" marR="0" rtl="0" algn="ctr">
              <a:spcBef>
                <a:spcPts val="0"/>
              </a:spcBef>
              <a:spcAft>
                <a:spcPts val="0"/>
              </a:spcAft>
              <a:buNone/>
            </a:pPr>
            <a:r>
              <a:t/>
            </a:r>
            <a:endParaRPr b="1" sz="6000">
              <a:solidFill>
                <a:srgbClr val="881C1C"/>
              </a:solidFill>
              <a:latin typeface="Arial"/>
              <a:ea typeface="Arial"/>
              <a:cs typeface="Arial"/>
              <a:sym typeface="Arial"/>
            </a:endParaRPr>
          </a:p>
          <a:p>
            <a:pPr indent="0" lvl="0" marL="0" marR="0" rtl="0" algn="l">
              <a:spcBef>
                <a:spcPts val="0"/>
              </a:spcBef>
              <a:spcAft>
                <a:spcPts val="0"/>
              </a:spcAft>
              <a:buSzPct val="25000"/>
              <a:buNone/>
            </a:pPr>
            <a:r>
              <a:rPr b="1" lang="en-US" sz="2800">
                <a:solidFill>
                  <a:schemeClr val="dk1"/>
                </a:solidFill>
                <a:latin typeface="Arial"/>
                <a:ea typeface="Arial"/>
                <a:cs typeface="Arial"/>
                <a:sym typeface="Arial"/>
              </a:rPr>
              <a:t>Average Distance and Calculated Bit Rate through trials</a:t>
            </a:r>
          </a:p>
        </p:txBody>
      </p:sp>
      <p:sp>
        <p:nvSpPr>
          <p:cNvPr id="118" name="Shape 118"/>
          <p:cNvSpPr/>
          <p:nvPr/>
        </p:nvSpPr>
        <p:spPr>
          <a:xfrm>
            <a:off x="12877800" y="19812000"/>
            <a:ext cx="7073899" cy="1250950"/>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6000">
                <a:solidFill>
                  <a:srgbClr val="881C1C"/>
                </a:solidFill>
                <a:latin typeface="Arial"/>
                <a:ea typeface="Arial"/>
                <a:cs typeface="Arial"/>
                <a:sym typeface="Arial"/>
              </a:rPr>
              <a:t>Experiment</a:t>
            </a:r>
          </a:p>
        </p:txBody>
      </p:sp>
      <p:graphicFrame>
        <p:nvGraphicFramePr>
          <p:cNvPr id="119" name="Shape 119"/>
          <p:cNvGraphicFramePr/>
          <p:nvPr/>
        </p:nvGraphicFramePr>
        <p:xfrm>
          <a:off x="685800" y="23469600"/>
          <a:ext cx="3000000" cy="3000000"/>
        </p:xfrm>
        <a:graphic>
          <a:graphicData uri="http://schemas.openxmlformats.org/drawingml/2006/table">
            <a:tbl>
              <a:tblPr bandRow="1" firstRow="1">
                <a:gradFill>
                  <a:gsLst>
                    <a:gs pos="0">
                      <a:srgbClr val="8DFFD8"/>
                    </a:gs>
                    <a:gs pos="35000">
                      <a:srgbClr val="B0FFE2"/>
                    </a:gs>
                    <a:gs pos="100000">
                      <a:srgbClr val="DFFFF4"/>
                    </a:gs>
                  </a:gsLst>
                  <a:lin ang="16200000" scaled="0"/>
                </a:gradFill>
                <a:tableStyleId>{B8A99BA5-593B-4000-8044-C2CE9E826C29}</a:tableStyleId>
              </a:tblPr>
              <a:tblGrid>
                <a:gridCol w="3469275"/>
                <a:gridCol w="1295400"/>
              </a:tblGrid>
              <a:tr h="723900">
                <a:tc>
                  <a:txBody>
                    <a:bodyPr>
                      <a:noAutofit/>
                    </a:bodyPr>
                    <a:lstStyle/>
                    <a:p>
                      <a:pPr indent="0" lvl="0" marL="0" marR="0" rtl="0" algn="l">
                        <a:spcBef>
                          <a:spcPts val="0"/>
                        </a:spcBef>
                        <a:buSzPct val="25000"/>
                        <a:buNone/>
                      </a:pPr>
                      <a:r>
                        <a:rPr lang="en-US" sz="3600" u="none" cap="none" strike="noStrike">
                          <a:solidFill>
                            <a:srgbClr val="000000"/>
                          </a:solidFill>
                        </a:rPr>
                        <a:t>Part</a:t>
                      </a:r>
                    </a:p>
                  </a:txBody>
                  <a:tcPr marT="45725" marB="45725" marR="91450" marL="91450"/>
                </a:tc>
                <a:tc>
                  <a:txBody>
                    <a:bodyPr>
                      <a:noAutofit/>
                    </a:bodyPr>
                    <a:lstStyle/>
                    <a:p>
                      <a:pPr indent="0" lvl="0" marL="0" marR="0" rtl="0" algn="l">
                        <a:spcBef>
                          <a:spcPts val="0"/>
                        </a:spcBef>
                        <a:buSzPct val="25000"/>
                        <a:buNone/>
                      </a:pPr>
                      <a:r>
                        <a:rPr lang="en-US" sz="3600">
                          <a:solidFill>
                            <a:srgbClr val="000000"/>
                          </a:solidFill>
                        </a:rPr>
                        <a:t>Price</a:t>
                      </a:r>
                    </a:p>
                  </a:txBody>
                  <a:tcPr marT="45725" marB="45725" marR="91450" marL="91450"/>
                </a:tc>
              </a:tr>
              <a:tr h="723900">
                <a:tc>
                  <a:txBody>
                    <a:bodyPr>
                      <a:noAutofit/>
                    </a:bodyPr>
                    <a:lstStyle/>
                    <a:p>
                      <a:pPr indent="0" lvl="0" marL="0" marR="0" rtl="0" algn="l">
                        <a:spcBef>
                          <a:spcPts val="0"/>
                        </a:spcBef>
                        <a:buSzPct val="25000"/>
                        <a:buNone/>
                      </a:pPr>
                      <a:r>
                        <a:rPr lang="en-US" sz="3600"/>
                        <a:t>PCB</a:t>
                      </a:r>
                    </a:p>
                  </a:txBody>
                  <a:tcPr marT="45725" marB="45725" marR="91450" marL="91450"/>
                </a:tc>
                <a:tc>
                  <a:txBody>
                    <a:bodyPr>
                      <a:noAutofit/>
                    </a:bodyPr>
                    <a:lstStyle/>
                    <a:p>
                      <a:pPr indent="0" lvl="0" marL="0" marR="0" rtl="0" algn="l">
                        <a:spcBef>
                          <a:spcPts val="0"/>
                        </a:spcBef>
                        <a:buSzPct val="25000"/>
                        <a:buNone/>
                      </a:pPr>
                      <a:r>
                        <a:rPr lang="en-US" sz="3600"/>
                        <a:t>33.00</a:t>
                      </a:r>
                    </a:p>
                  </a:txBody>
                  <a:tcPr marT="45725" marB="45725" marR="91450" marL="91450"/>
                </a:tc>
              </a:tr>
              <a:tr h="723900">
                <a:tc>
                  <a:txBody>
                    <a:bodyPr>
                      <a:noAutofit/>
                    </a:bodyPr>
                    <a:lstStyle/>
                    <a:p>
                      <a:pPr indent="0" lvl="0" marL="0" marR="0" rtl="0" algn="l">
                        <a:spcBef>
                          <a:spcPts val="0"/>
                        </a:spcBef>
                        <a:buSzPct val="25000"/>
                        <a:buNone/>
                      </a:pPr>
                      <a:r>
                        <a:rPr lang="en-US" sz="3600"/>
                        <a:t>Raspberry</a:t>
                      </a:r>
                      <a:r>
                        <a:rPr lang="en-US" sz="3600"/>
                        <a:t> Pi 2</a:t>
                      </a:r>
                    </a:p>
                  </a:txBody>
                  <a:tcPr marT="45725" marB="45725" marR="91450" marL="91450"/>
                </a:tc>
                <a:tc>
                  <a:txBody>
                    <a:bodyPr>
                      <a:noAutofit/>
                    </a:bodyPr>
                    <a:lstStyle/>
                    <a:p>
                      <a:pPr indent="0" lvl="0" marL="0" marR="0" rtl="0" algn="l">
                        <a:spcBef>
                          <a:spcPts val="0"/>
                        </a:spcBef>
                        <a:buSzPct val="25000"/>
                        <a:buNone/>
                      </a:pPr>
                      <a:r>
                        <a:rPr lang="en-US" sz="3600"/>
                        <a:t>39.95</a:t>
                      </a:r>
                    </a:p>
                  </a:txBody>
                  <a:tcPr marT="45725" marB="45725" marR="91450" marL="91450"/>
                </a:tc>
              </a:tr>
              <a:tr h="723900">
                <a:tc>
                  <a:txBody>
                    <a:bodyPr>
                      <a:noAutofit/>
                    </a:bodyPr>
                    <a:lstStyle/>
                    <a:p>
                      <a:pPr indent="0" lvl="0" marL="0" marR="0" rtl="0" algn="l">
                        <a:spcBef>
                          <a:spcPts val="0"/>
                        </a:spcBef>
                        <a:buSzPct val="25000"/>
                        <a:buNone/>
                      </a:pPr>
                      <a:r>
                        <a:rPr lang="en-US" sz="3600"/>
                        <a:t>NFC Transceiver</a:t>
                      </a:r>
                    </a:p>
                  </a:txBody>
                  <a:tcPr marT="45725" marB="45725" marR="91450" marL="91450"/>
                </a:tc>
                <a:tc>
                  <a:txBody>
                    <a:bodyPr>
                      <a:noAutofit/>
                    </a:bodyPr>
                    <a:lstStyle/>
                    <a:p>
                      <a:pPr indent="0" lvl="0" marL="0" marR="0" rtl="0" algn="l">
                        <a:spcBef>
                          <a:spcPts val="0"/>
                        </a:spcBef>
                        <a:buSzPct val="25000"/>
                        <a:buNone/>
                      </a:pPr>
                      <a:r>
                        <a:rPr lang="en-US" sz="3600"/>
                        <a:t>39.95</a:t>
                      </a:r>
                    </a:p>
                  </a:txBody>
                  <a:tcPr marT="45725" marB="45725" marR="91450" marL="91450"/>
                </a:tc>
              </a:tr>
              <a:tr h="723900">
                <a:tc>
                  <a:txBody>
                    <a:bodyPr>
                      <a:noAutofit/>
                    </a:bodyPr>
                    <a:lstStyle/>
                    <a:p>
                      <a:pPr indent="0" lvl="0" marL="0" marR="0" rtl="0" algn="l">
                        <a:spcBef>
                          <a:spcPts val="0"/>
                        </a:spcBef>
                        <a:buSzPct val="25000"/>
                        <a:buNone/>
                      </a:pPr>
                      <a:r>
                        <a:rPr lang="en-US" sz="3600"/>
                        <a:t>LCD Monitor</a:t>
                      </a:r>
                    </a:p>
                  </a:txBody>
                  <a:tcPr marT="45725" marB="45725" marR="91450" marL="91450"/>
                </a:tc>
                <a:tc>
                  <a:txBody>
                    <a:bodyPr>
                      <a:noAutofit/>
                    </a:bodyPr>
                    <a:lstStyle/>
                    <a:p>
                      <a:pPr indent="0" lvl="0" marL="0" marR="0" rtl="0" algn="l">
                        <a:spcBef>
                          <a:spcPts val="0"/>
                        </a:spcBef>
                        <a:buSzPct val="25000"/>
                        <a:buNone/>
                      </a:pPr>
                      <a:r>
                        <a:rPr lang="en-US" sz="3600"/>
                        <a:t>44.95</a:t>
                      </a:r>
                    </a:p>
                  </a:txBody>
                  <a:tcPr marT="45725" marB="45725" marR="91450" marL="91450"/>
                </a:tc>
              </a:tr>
              <a:tr h="723900">
                <a:tc>
                  <a:txBody>
                    <a:bodyPr>
                      <a:noAutofit/>
                    </a:bodyPr>
                    <a:lstStyle/>
                    <a:p>
                      <a:pPr indent="0" lvl="0" marL="0" marR="0" rtl="0" algn="l">
                        <a:spcBef>
                          <a:spcPts val="0"/>
                        </a:spcBef>
                        <a:buSzPct val="25000"/>
                        <a:buNone/>
                      </a:pPr>
                      <a:r>
                        <a:rPr lang="en-US" sz="3600"/>
                        <a:t>Barcode Scanner</a:t>
                      </a:r>
                    </a:p>
                  </a:txBody>
                  <a:tcPr marT="45725" marB="45725" marR="91450" marL="91450"/>
                </a:tc>
                <a:tc>
                  <a:txBody>
                    <a:bodyPr>
                      <a:noAutofit/>
                    </a:bodyPr>
                    <a:lstStyle/>
                    <a:p>
                      <a:pPr indent="0" lvl="0" marL="0" marR="0" rtl="0" algn="l">
                        <a:spcBef>
                          <a:spcPts val="0"/>
                        </a:spcBef>
                        <a:buSzPct val="25000"/>
                        <a:buNone/>
                      </a:pPr>
                      <a:r>
                        <a:rPr lang="en-US" sz="3600"/>
                        <a:t>15.00</a:t>
                      </a:r>
                    </a:p>
                  </a:txBody>
                  <a:tcPr marT="45725" marB="45725" marR="91450" marL="91450"/>
                </a:tc>
              </a:tr>
              <a:tr h="723900">
                <a:tc>
                  <a:txBody>
                    <a:bodyPr>
                      <a:noAutofit/>
                    </a:bodyPr>
                    <a:lstStyle/>
                    <a:p>
                      <a:pPr indent="0" lvl="0" marL="0" marR="0" rtl="0" algn="l">
                        <a:spcBef>
                          <a:spcPts val="0"/>
                        </a:spcBef>
                        <a:buSzPct val="25000"/>
                        <a:buNone/>
                      </a:pPr>
                      <a:r>
                        <a:rPr lang="en-US" sz="3600"/>
                        <a:t>LM2576T Chip</a:t>
                      </a:r>
                    </a:p>
                  </a:txBody>
                  <a:tcPr marT="45725" marB="45725" marR="91450" marL="91450"/>
                </a:tc>
                <a:tc>
                  <a:txBody>
                    <a:bodyPr>
                      <a:noAutofit/>
                    </a:bodyPr>
                    <a:lstStyle/>
                    <a:p>
                      <a:pPr indent="0" lvl="0" marL="0" marR="0" rtl="0" algn="l">
                        <a:spcBef>
                          <a:spcPts val="0"/>
                        </a:spcBef>
                        <a:buSzPct val="25000"/>
                        <a:buNone/>
                      </a:pPr>
                      <a:r>
                        <a:rPr lang="en-US" sz="3600"/>
                        <a:t>2.68</a:t>
                      </a:r>
                    </a:p>
                  </a:txBody>
                  <a:tcPr marT="45725" marB="45725" marR="91450" marL="91450"/>
                </a:tc>
              </a:tr>
              <a:tr h="723900">
                <a:tc>
                  <a:txBody>
                    <a:bodyPr>
                      <a:noAutofit/>
                    </a:bodyPr>
                    <a:lstStyle/>
                    <a:p>
                      <a:pPr indent="0" lvl="0" marL="0" marR="0" rtl="0" algn="l">
                        <a:spcBef>
                          <a:spcPts val="0"/>
                        </a:spcBef>
                        <a:buSzPct val="25000"/>
                        <a:buNone/>
                      </a:pPr>
                      <a:r>
                        <a:rPr lang="en-US" sz="3600"/>
                        <a:t>Capacitors</a:t>
                      </a:r>
                    </a:p>
                  </a:txBody>
                  <a:tcPr marT="45725" marB="45725" marR="91450" marL="91450"/>
                </a:tc>
                <a:tc>
                  <a:txBody>
                    <a:bodyPr>
                      <a:noAutofit/>
                    </a:bodyPr>
                    <a:lstStyle/>
                    <a:p>
                      <a:pPr indent="0" lvl="0" marL="0" marR="0" rtl="0" algn="l">
                        <a:spcBef>
                          <a:spcPts val="0"/>
                        </a:spcBef>
                        <a:buSzPct val="25000"/>
                        <a:buNone/>
                      </a:pPr>
                      <a:r>
                        <a:rPr lang="en-US" sz="3600"/>
                        <a:t>0.36</a:t>
                      </a:r>
                    </a:p>
                  </a:txBody>
                  <a:tcPr marT="45725" marB="45725" marR="91450" marL="91450"/>
                </a:tc>
              </a:tr>
              <a:tr h="723900">
                <a:tc>
                  <a:txBody>
                    <a:bodyPr>
                      <a:noAutofit/>
                    </a:bodyPr>
                    <a:lstStyle/>
                    <a:p>
                      <a:pPr indent="0" lvl="0" marL="0" marR="0" rtl="0" algn="l">
                        <a:spcBef>
                          <a:spcPts val="0"/>
                        </a:spcBef>
                        <a:buSzPct val="25000"/>
                        <a:buNone/>
                      </a:pPr>
                      <a:r>
                        <a:rPr lang="en-US" sz="3600"/>
                        <a:t>Diode</a:t>
                      </a:r>
                    </a:p>
                  </a:txBody>
                  <a:tcPr marT="45725" marB="45725" marR="91450" marL="91450"/>
                </a:tc>
                <a:tc>
                  <a:txBody>
                    <a:bodyPr>
                      <a:noAutofit/>
                    </a:bodyPr>
                    <a:lstStyle/>
                    <a:p>
                      <a:pPr indent="0" lvl="0" marL="0" marR="0" rtl="0" algn="l">
                        <a:spcBef>
                          <a:spcPts val="0"/>
                        </a:spcBef>
                        <a:buSzPct val="25000"/>
                        <a:buNone/>
                      </a:pPr>
                      <a:r>
                        <a:rPr lang="en-US" sz="3600"/>
                        <a:t>0.44</a:t>
                      </a:r>
                    </a:p>
                  </a:txBody>
                  <a:tcPr marT="45725" marB="45725" marR="91450" marL="91450"/>
                </a:tc>
              </a:tr>
              <a:tr h="723900">
                <a:tc>
                  <a:txBody>
                    <a:bodyPr>
                      <a:noAutofit/>
                    </a:bodyPr>
                    <a:lstStyle/>
                    <a:p>
                      <a:pPr indent="0" lvl="0" marL="0" marR="0" rtl="0" algn="l">
                        <a:spcBef>
                          <a:spcPts val="0"/>
                        </a:spcBef>
                        <a:buSzPct val="25000"/>
                        <a:buNone/>
                      </a:pPr>
                      <a:r>
                        <a:rPr lang="en-US" sz="3600"/>
                        <a:t>Inductor</a:t>
                      </a:r>
                    </a:p>
                  </a:txBody>
                  <a:tcPr marT="45725" marB="45725" marR="91450" marL="91450"/>
                </a:tc>
                <a:tc>
                  <a:txBody>
                    <a:bodyPr>
                      <a:noAutofit/>
                    </a:bodyPr>
                    <a:lstStyle/>
                    <a:p>
                      <a:pPr indent="0" lvl="0" marL="0" marR="0" rtl="0" algn="l">
                        <a:spcBef>
                          <a:spcPts val="0"/>
                        </a:spcBef>
                        <a:buSzPct val="25000"/>
                        <a:buNone/>
                      </a:pPr>
                      <a:r>
                        <a:rPr lang="en-US" sz="3600"/>
                        <a:t>0.32</a:t>
                      </a:r>
                    </a:p>
                  </a:txBody>
                  <a:tcPr marT="45725" marB="45725" marR="91450" marL="91450"/>
                </a:tc>
              </a:tr>
              <a:tr h="723900">
                <a:tc>
                  <a:txBody>
                    <a:bodyPr>
                      <a:noAutofit/>
                    </a:bodyPr>
                    <a:lstStyle/>
                    <a:p>
                      <a:pPr indent="0" lvl="0" marL="0" marR="0" rtl="0" algn="l">
                        <a:spcBef>
                          <a:spcPts val="0"/>
                        </a:spcBef>
                        <a:buSzPct val="25000"/>
                        <a:buNone/>
                      </a:pPr>
                      <a:r>
                        <a:rPr lang="en-US" sz="3600"/>
                        <a:t>Batteries</a:t>
                      </a:r>
                    </a:p>
                  </a:txBody>
                  <a:tcPr marT="45725" marB="45725" marR="91450" marL="91450"/>
                </a:tc>
                <a:tc>
                  <a:txBody>
                    <a:bodyPr>
                      <a:noAutofit/>
                    </a:bodyPr>
                    <a:lstStyle/>
                    <a:p>
                      <a:pPr indent="0" lvl="0" marL="0" marR="0" rtl="0" algn="l">
                        <a:spcBef>
                          <a:spcPts val="0"/>
                        </a:spcBef>
                        <a:buSzPct val="25000"/>
                        <a:buNone/>
                      </a:pPr>
                      <a:r>
                        <a:rPr lang="en-US" sz="3600"/>
                        <a:t>133</a:t>
                      </a:r>
                    </a:p>
                  </a:txBody>
                  <a:tcPr marT="45725" marB="45725" marR="91450" marL="91450"/>
                </a:tc>
              </a:tr>
              <a:tr h="723900">
                <a:tc>
                  <a:txBody>
                    <a:bodyPr>
                      <a:noAutofit/>
                    </a:bodyPr>
                    <a:lstStyle/>
                    <a:p>
                      <a:pPr indent="0" lvl="0" marL="0" marR="0" rtl="0" algn="l">
                        <a:spcBef>
                          <a:spcPts val="0"/>
                        </a:spcBef>
                        <a:buSzPct val="25000"/>
                        <a:buNone/>
                      </a:pPr>
                      <a:r>
                        <a:rPr lang="en-US" sz="3600"/>
                        <a:t>Total</a:t>
                      </a:r>
                    </a:p>
                  </a:txBody>
                  <a:tcPr marT="45725" marB="45725" marR="91450" marL="91450"/>
                </a:tc>
                <a:tc>
                  <a:txBody>
                    <a:bodyPr>
                      <a:noAutofit/>
                    </a:bodyPr>
                    <a:lstStyle/>
                    <a:p>
                      <a:pPr indent="0" lvl="0" marL="0" marR="0" rtl="0" algn="l">
                        <a:spcBef>
                          <a:spcPts val="0"/>
                        </a:spcBef>
                        <a:buSzPct val="25000"/>
                        <a:buNone/>
                      </a:pPr>
                      <a:r>
                        <a:rPr lang="en-US" sz="3600"/>
                        <a:t>310</a:t>
                      </a:r>
                    </a:p>
                  </a:txBody>
                  <a:tcPr marT="45725" marB="45725" marR="91450" marL="91450"/>
                </a:tc>
              </a:tr>
            </a:tbl>
          </a:graphicData>
        </a:graphic>
      </p:graphicFrame>
      <p:sp>
        <p:nvSpPr>
          <p:cNvPr id="120" name="Shape 120"/>
          <p:cNvSpPr/>
          <p:nvPr/>
        </p:nvSpPr>
        <p:spPr>
          <a:xfrm>
            <a:off x="762000" y="22448837"/>
            <a:ext cx="4625975" cy="944561"/>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4000">
                <a:solidFill>
                  <a:schemeClr val="dk1"/>
                </a:solidFill>
                <a:latin typeface="Arial"/>
                <a:ea typeface="Arial"/>
                <a:cs typeface="Arial"/>
                <a:sym typeface="Arial"/>
              </a:rPr>
              <a:t>Development</a:t>
            </a:r>
          </a:p>
        </p:txBody>
      </p:sp>
      <p:sp>
        <p:nvSpPr>
          <p:cNvPr id="121" name="Shape 121"/>
          <p:cNvSpPr/>
          <p:nvPr/>
        </p:nvSpPr>
        <p:spPr>
          <a:xfrm>
            <a:off x="5638800" y="22372637"/>
            <a:ext cx="4627562" cy="944561"/>
          </a:xfrm>
          <a:prstGeom prst="rect">
            <a:avLst/>
          </a:prstGeom>
          <a:noFill/>
          <a:ln>
            <a:noFill/>
          </a:ln>
        </p:spPr>
        <p:txBody>
          <a:bodyPr anchorCtr="0" anchor="t" bIns="162325" lIns="324650" rIns="324650" tIns="162325">
            <a:noAutofit/>
          </a:bodyPr>
          <a:lstStyle/>
          <a:p>
            <a:pPr indent="0" lvl="0" marL="0" marR="0" rtl="0" algn="ctr">
              <a:spcBef>
                <a:spcPts val="0"/>
              </a:spcBef>
              <a:spcAft>
                <a:spcPts val="0"/>
              </a:spcAft>
              <a:buSzPct val="25000"/>
              <a:buNone/>
            </a:pPr>
            <a:r>
              <a:rPr b="1" lang="en-US" sz="4000">
                <a:solidFill>
                  <a:schemeClr val="dk1"/>
                </a:solidFill>
                <a:latin typeface="Arial"/>
                <a:ea typeface="Arial"/>
                <a:cs typeface="Arial"/>
                <a:sym typeface="Arial"/>
              </a:rPr>
              <a:t>Production</a:t>
            </a:r>
          </a:p>
        </p:txBody>
      </p:sp>
      <p:graphicFrame>
        <p:nvGraphicFramePr>
          <p:cNvPr id="122" name="Shape 122"/>
          <p:cNvGraphicFramePr/>
          <p:nvPr/>
        </p:nvGraphicFramePr>
        <p:xfrm>
          <a:off x="5638800" y="23469600"/>
          <a:ext cx="3000000" cy="3000000"/>
        </p:xfrm>
        <a:graphic>
          <a:graphicData uri="http://schemas.openxmlformats.org/drawingml/2006/table">
            <a:tbl>
              <a:tblPr bandRow="1" firstRow="1">
                <a:noFill/>
                <a:tableStyleId>{B8A99BA5-593B-4000-8044-C2CE9E826C29}</a:tableStyleId>
              </a:tblPr>
              <a:tblGrid>
                <a:gridCol w="3469275"/>
                <a:gridCol w="1295400"/>
              </a:tblGrid>
              <a:tr h="723900">
                <a:tc>
                  <a:txBody>
                    <a:bodyPr>
                      <a:noAutofit/>
                    </a:bodyPr>
                    <a:lstStyle/>
                    <a:p>
                      <a:pPr indent="0" lvl="0" marL="0" marR="0" rtl="0" algn="l">
                        <a:spcBef>
                          <a:spcPts val="0"/>
                        </a:spcBef>
                        <a:buSzPct val="25000"/>
                        <a:buNone/>
                      </a:pPr>
                      <a:r>
                        <a:rPr lang="en-US" sz="3600">
                          <a:solidFill>
                            <a:srgbClr val="000000"/>
                          </a:solidFill>
                        </a:rPr>
                        <a:t>Part</a:t>
                      </a:r>
                    </a:p>
                  </a:txBody>
                  <a:tcPr marT="45725" marB="45725" marR="91450" marL="91450"/>
                </a:tc>
                <a:tc>
                  <a:txBody>
                    <a:bodyPr>
                      <a:noAutofit/>
                    </a:bodyPr>
                    <a:lstStyle/>
                    <a:p>
                      <a:pPr indent="0" lvl="0" marL="0" marR="0" rtl="0" algn="l">
                        <a:spcBef>
                          <a:spcPts val="0"/>
                        </a:spcBef>
                        <a:buSzPct val="25000"/>
                        <a:buNone/>
                      </a:pPr>
                      <a:r>
                        <a:rPr lang="en-US" sz="3600">
                          <a:solidFill>
                            <a:srgbClr val="000000"/>
                          </a:solidFill>
                        </a:rPr>
                        <a:t>Price</a:t>
                      </a:r>
                    </a:p>
                  </a:txBody>
                  <a:tcPr marT="45725" marB="45725" marR="91450" marL="91450"/>
                </a:tc>
              </a:tr>
              <a:tr h="723900">
                <a:tc>
                  <a:txBody>
                    <a:bodyPr>
                      <a:noAutofit/>
                    </a:bodyPr>
                    <a:lstStyle/>
                    <a:p>
                      <a:pPr indent="0" lvl="0" marL="0" marR="0" rtl="0" algn="l">
                        <a:spcBef>
                          <a:spcPts val="0"/>
                        </a:spcBef>
                        <a:buSzPct val="25000"/>
                        <a:buNone/>
                      </a:pPr>
                      <a:r>
                        <a:rPr lang="en-US" sz="3600"/>
                        <a:t>PCB</a:t>
                      </a:r>
                    </a:p>
                  </a:txBody>
                  <a:tcPr marT="45725" marB="45725" marR="91450" marL="91450"/>
                </a:tc>
                <a:tc>
                  <a:txBody>
                    <a:bodyPr>
                      <a:noAutofit/>
                    </a:bodyPr>
                    <a:lstStyle/>
                    <a:p>
                      <a:pPr indent="0" lvl="0" marL="0" marR="0" rtl="0" algn="l">
                        <a:spcBef>
                          <a:spcPts val="0"/>
                        </a:spcBef>
                        <a:buSzPct val="25000"/>
                        <a:buNone/>
                      </a:pPr>
                      <a:r>
                        <a:rPr lang="en-US" sz="3600"/>
                        <a:t>5.50</a:t>
                      </a:r>
                    </a:p>
                  </a:txBody>
                  <a:tcPr marT="45725" marB="45725" marR="91450" marL="91450"/>
                </a:tc>
              </a:tr>
              <a:tr h="723900">
                <a:tc>
                  <a:txBody>
                    <a:bodyPr>
                      <a:noAutofit/>
                    </a:bodyPr>
                    <a:lstStyle/>
                    <a:p>
                      <a:pPr indent="0" lvl="0" marL="0" marR="0" rtl="0" algn="l">
                        <a:spcBef>
                          <a:spcPts val="0"/>
                        </a:spcBef>
                        <a:buSzPct val="25000"/>
                        <a:buNone/>
                      </a:pPr>
                      <a:r>
                        <a:rPr lang="en-US" sz="3600"/>
                        <a:t>Raspberry</a:t>
                      </a:r>
                      <a:r>
                        <a:rPr lang="en-US" sz="3600"/>
                        <a:t> Pi 2</a:t>
                      </a:r>
                    </a:p>
                  </a:txBody>
                  <a:tcPr marT="45725" marB="45725" marR="91450" marL="91450"/>
                </a:tc>
                <a:tc>
                  <a:txBody>
                    <a:bodyPr>
                      <a:noAutofit/>
                    </a:bodyPr>
                    <a:lstStyle/>
                    <a:p>
                      <a:pPr indent="0" lvl="0" marL="0" marR="0" rtl="0" algn="l">
                        <a:spcBef>
                          <a:spcPts val="0"/>
                        </a:spcBef>
                        <a:buSzPct val="25000"/>
                        <a:buNone/>
                      </a:pPr>
                      <a:r>
                        <a:rPr lang="en-US" sz="3600"/>
                        <a:t>35.00</a:t>
                      </a:r>
                    </a:p>
                  </a:txBody>
                  <a:tcPr marT="45725" marB="45725" marR="91450" marL="91450"/>
                </a:tc>
              </a:tr>
              <a:tr h="723900">
                <a:tc>
                  <a:txBody>
                    <a:bodyPr>
                      <a:noAutofit/>
                    </a:bodyPr>
                    <a:lstStyle/>
                    <a:p>
                      <a:pPr indent="0" lvl="0" marL="0" marR="0" rtl="0" algn="l">
                        <a:spcBef>
                          <a:spcPts val="0"/>
                        </a:spcBef>
                        <a:buSzPct val="25000"/>
                        <a:buNone/>
                      </a:pPr>
                      <a:r>
                        <a:rPr lang="en-US" sz="3600"/>
                        <a:t>NFC Transceiver</a:t>
                      </a:r>
                    </a:p>
                  </a:txBody>
                  <a:tcPr marT="45725" marB="45725" marR="91450" marL="91450"/>
                </a:tc>
                <a:tc>
                  <a:txBody>
                    <a:bodyPr>
                      <a:noAutofit/>
                    </a:bodyPr>
                    <a:lstStyle/>
                    <a:p>
                      <a:pPr indent="0" lvl="0" marL="0" marR="0" rtl="0" algn="l">
                        <a:spcBef>
                          <a:spcPts val="0"/>
                        </a:spcBef>
                        <a:buSzPct val="25000"/>
                        <a:buNone/>
                      </a:pPr>
                      <a:r>
                        <a:rPr lang="en-US" sz="3600"/>
                        <a:t>35.00</a:t>
                      </a:r>
                    </a:p>
                  </a:txBody>
                  <a:tcPr marT="45725" marB="45725" marR="91450" marL="91450"/>
                </a:tc>
              </a:tr>
              <a:tr h="723900">
                <a:tc>
                  <a:txBody>
                    <a:bodyPr>
                      <a:noAutofit/>
                    </a:bodyPr>
                    <a:lstStyle/>
                    <a:p>
                      <a:pPr indent="0" lvl="0" marL="0" marR="0" rtl="0" algn="l">
                        <a:spcBef>
                          <a:spcPts val="0"/>
                        </a:spcBef>
                        <a:buSzPct val="25000"/>
                        <a:buNone/>
                      </a:pPr>
                      <a:r>
                        <a:rPr lang="en-US" sz="3600"/>
                        <a:t>LCD Monitor</a:t>
                      </a:r>
                    </a:p>
                  </a:txBody>
                  <a:tcPr marT="45725" marB="45725" marR="91450" marL="91450"/>
                </a:tc>
                <a:tc>
                  <a:txBody>
                    <a:bodyPr>
                      <a:noAutofit/>
                    </a:bodyPr>
                    <a:lstStyle/>
                    <a:p>
                      <a:pPr indent="0" lvl="0" marL="0" marR="0" rtl="0" algn="l">
                        <a:spcBef>
                          <a:spcPts val="0"/>
                        </a:spcBef>
                        <a:buSzPct val="25000"/>
                        <a:buNone/>
                      </a:pPr>
                      <a:r>
                        <a:rPr lang="en-US" sz="3600"/>
                        <a:t>40.00</a:t>
                      </a:r>
                    </a:p>
                  </a:txBody>
                  <a:tcPr marT="45725" marB="45725" marR="91450" marL="91450"/>
                </a:tc>
              </a:tr>
              <a:tr h="723900">
                <a:tc>
                  <a:txBody>
                    <a:bodyPr>
                      <a:noAutofit/>
                    </a:bodyPr>
                    <a:lstStyle/>
                    <a:p>
                      <a:pPr indent="0" lvl="0" marL="0" marR="0" rtl="0" algn="l">
                        <a:spcBef>
                          <a:spcPts val="0"/>
                        </a:spcBef>
                        <a:buSzPct val="25000"/>
                        <a:buNone/>
                      </a:pPr>
                      <a:r>
                        <a:rPr lang="en-US" sz="3600"/>
                        <a:t>Barcode Scanner</a:t>
                      </a:r>
                    </a:p>
                  </a:txBody>
                  <a:tcPr marT="45725" marB="45725" marR="91450" marL="91450"/>
                </a:tc>
                <a:tc>
                  <a:txBody>
                    <a:bodyPr>
                      <a:noAutofit/>
                    </a:bodyPr>
                    <a:lstStyle/>
                    <a:p>
                      <a:pPr indent="0" lvl="0" marL="0" marR="0" rtl="0" algn="l">
                        <a:spcBef>
                          <a:spcPts val="0"/>
                        </a:spcBef>
                        <a:buSzPct val="25000"/>
                        <a:buNone/>
                      </a:pPr>
                      <a:r>
                        <a:rPr lang="en-US" sz="3600"/>
                        <a:t>13.00</a:t>
                      </a:r>
                    </a:p>
                  </a:txBody>
                  <a:tcPr marT="45725" marB="45725" marR="91450" marL="91450"/>
                </a:tc>
              </a:tr>
              <a:tr h="723900">
                <a:tc>
                  <a:txBody>
                    <a:bodyPr>
                      <a:noAutofit/>
                    </a:bodyPr>
                    <a:lstStyle/>
                    <a:p>
                      <a:pPr indent="0" lvl="0" marL="0" marR="0" rtl="0" algn="l">
                        <a:spcBef>
                          <a:spcPts val="0"/>
                        </a:spcBef>
                        <a:buSzPct val="25000"/>
                        <a:buNone/>
                      </a:pPr>
                      <a:r>
                        <a:rPr lang="en-US" sz="3600"/>
                        <a:t>LM2576T Chip</a:t>
                      </a:r>
                    </a:p>
                  </a:txBody>
                  <a:tcPr marT="45725" marB="45725" marR="91450" marL="91450"/>
                </a:tc>
                <a:tc>
                  <a:txBody>
                    <a:bodyPr>
                      <a:noAutofit/>
                    </a:bodyPr>
                    <a:lstStyle/>
                    <a:p>
                      <a:pPr indent="0" lvl="0" marL="0" marR="0" rtl="0" algn="l">
                        <a:spcBef>
                          <a:spcPts val="0"/>
                        </a:spcBef>
                        <a:buSzPct val="25000"/>
                        <a:buNone/>
                      </a:pPr>
                      <a:r>
                        <a:rPr lang="en-US" sz="3600"/>
                        <a:t>1.41</a:t>
                      </a:r>
                    </a:p>
                  </a:txBody>
                  <a:tcPr marT="45725" marB="45725" marR="91450" marL="91450"/>
                </a:tc>
              </a:tr>
              <a:tr h="723900">
                <a:tc>
                  <a:txBody>
                    <a:bodyPr>
                      <a:noAutofit/>
                    </a:bodyPr>
                    <a:lstStyle/>
                    <a:p>
                      <a:pPr indent="0" lvl="0" marL="0" marR="0" rtl="0" algn="l">
                        <a:spcBef>
                          <a:spcPts val="0"/>
                        </a:spcBef>
                        <a:buSzPct val="25000"/>
                        <a:buNone/>
                      </a:pPr>
                      <a:r>
                        <a:rPr lang="en-US" sz="3600"/>
                        <a:t>Capacitors</a:t>
                      </a:r>
                    </a:p>
                  </a:txBody>
                  <a:tcPr marT="45725" marB="45725" marR="91450" marL="91450"/>
                </a:tc>
                <a:tc>
                  <a:txBody>
                    <a:bodyPr>
                      <a:noAutofit/>
                    </a:bodyPr>
                    <a:lstStyle/>
                    <a:p>
                      <a:pPr indent="0" lvl="0" marL="0" marR="0" rtl="0" algn="l">
                        <a:spcBef>
                          <a:spcPts val="0"/>
                        </a:spcBef>
                        <a:buSzPct val="25000"/>
                        <a:buNone/>
                      </a:pPr>
                      <a:r>
                        <a:rPr lang="en-US" sz="3600"/>
                        <a:t>0.30</a:t>
                      </a:r>
                    </a:p>
                  </a:txBody>
                  <a:tcPr marT="45725" marB="45725" marR="91450" marL="91450"/>
                </a:tc>
              </a:tr>
              <a:tr h="723900">
                <a:tc>
                  <a:txBody>
                    <a:bodyPr>
                      <a:noAutofit/>
                    </a:bodyPr>
                    <a:lstStyle/>
                    <a:p>
                      <a:pPr indent="0" lvl="0" marL="0" marR="0" rtl="0" algn="l">
                        <a:spcBef>
                          <a:spcPts val="0"/>
                        </a:spcBef>
                        <a:buSzPct val="25000"/>
                        <a:buNone/>
                      </a:pPr>
                      <a:r>
                        <a:rPr lang="en-US" sz="3600"/>
                        <a:t>Diode</a:t>
                      </a:r>
                    </a:p>
                  </a:txBody>
                  <a:tcPr marT="45725" marB="45725" marR="91450" marL="91450"/>
                </a:tc>
                <a:tc>
                  <a:txBody>
                    <a:bodyPr>
                      <a:noAutofit/>
                    </a:bodyPr>
                    <a:lstStyle/>
                    <a:p>
                      <a:pPr indent="0" lvl="0" marL="0" marR="0" rtl="0" algn="l">
                        <a:spcBef>
                          <a:spcPts val="0"/>
                        </a:spcBef>
                        <a:buSzPct val="25000"/>
                        <a:buNone/>
                      </a:pPr>
                      <a:r>
                        <a:rPr lang="en-US" sz="3600"/>
                        <a:t>0.17</a:t>
                      </a:r>
                    </a:p>
                  </a:txBody>
                  <a:tcPr marT="45725" marB="45725" marR="91450" marL="91450"/>
                </a:tc>
              </a:tr>
              <a:tr h="723900">
                <a:tc>
                  <a:txBody>
                    <a:bodyPr>
                      <a:noAutofit/>
                    </a:bodyPr>
                    <a:lstStyle/>
                    <a:p>
                      <a:pPr indent="0" lvl="0" marL="0" marR="0" rtl="0" algn="l">
                        <a:spcBef>
                          <a:spcPts val="0"/>
                        </a:spcBef>
                        <a:buSzPct val="25000"/>
                        <a:buNone/>
                      </a:pPr>
                      <a:r>
                        <a:rPr lang="en-US" sz="3600"/>
                        <a:t>Inductor</a:t>
                      </a:r>
                    </a:p>
                  </a:txBody>
                  <a:tcPr marT="45725" marB="45725" marR="91450" marL="91450"/>
                </a:tc>
                <a:tc>
                  <a:txBody>
                    <a:bodyPr>
                      <a:noAutofit/>
                    </a:bodyPr>
                    <a:lstStyle/>
                    <a:p>
                      <a:pPr indent="0" lvl="0" marL="0" marR="0" rtl="0" algn="l">
                        <a:spcBef>
                          <a:spcPts val="0"/>
                        </a:spcBef>
                        <a:buSzPct val="25000"/>
                        <a:buNone/>
                      </a:pPr>
                      <a:r>
                        <a:rPr lang="en-US" sz="3600"/>
                        <a:t>0.14</a:t>
                      </a:r>
                    </a:p>
                  </a:txBody>
                  <a:tcPr marT="45725" marB="45725" marR="91450" marL="91450"/>
                </a:tc>
              </a:tr>
              <a:tr h="723900">
                <a:tc>
                  <a:txBody>
                    <a:bodyPr>
                      <a:noAutofit/>
                    </a:bodyPr>
                    <a:lstStyle/>
                    <a:p>
                      <a:pPr indent="0" lvl="0" marL="0" marR="0" rtl="0" algn="l">
                        <a:spcBef>
                          <a:spcPts val="0"/>
                        </a:spcBef>
                        <a:buSzPct val="25000"/>
                        <a:buNone/>
                      </a:pPr>
                      <a:r>
                        <a:rPr lang="en-US" sz="3600"/>
                        <a:t>Batteries</a:t>
                      </a:r>
                    </a:p>
                  </a:txBody>
                  <a:tcPr marT="45725" marB="45725" marR="91450" marL="91450"/>
                </a:tc>
                <a:tc>
                  <a:txBody>
                    <a:bodyPr>
                      <a:noAutofit/>
                    </a:bodyPr>
                    <a:lstStyle/>
                    <a:p>
                      <a:pPr indent="0" lvl="0" marL="0" marR="0" rtl="0" algn="l">
                        <a:spcBef>
                          <a:spcPts val="0"/>
                        </a:spcBef>
                        <a:buSzPct val="25000"/>
                        <a:buNone/>
                      </a:pPr>
                      <a:r>
                        <a:rPr lang="en-US" sz="3600"/>
                        <a:t>114</a:t>
                      </a:r>
                    </a:p>
                  </a:txBody>
                  <a:tcPr marT="45725" marB="45725" marR="91450" marL="91450"/>
                </a:tc>
              </a:tr>
              <a:tr h="723900">
                <a:tc>
                  <a:txBody>
                    <a:bodyPr>
                      <a:noAutofit/>
                    </a:bodyPr>
                    <a:lstStyle/>
                    <a:p>
                      <a:pPr indent="0" lvl="0" marL="0" marR="0" rtl="0" algn="l">
                        <a:spcBef>
                          <a:spcPts val="0"/>
                        </a:spcBef>
                        <a:buSzPct val="25000"/>
                        <a:buNone/>
                      </a:pPr>
                      <a:r>
                        <a:rPr lang="en-US" sz="3600"/>
                        <a:t>Total</a:t>
                      </a:r>
                    </a:p>
                  </a:txBody>
                  <a:tcPr marT="45725" marB="45725" marR="91450" marL="91450"/>
                </a:tc>
                <a:tc>
                  <a:txBody>
                    <a:bodyPr>
                      <a:noAutofit/>
                    </a:bodyPr>
                    <a:lstStyle/>
                    <a:p>
                      <a:pPr indent="0" lvl="0" marL="0" marR="0" rtl="0" algn="l">
                        <a:spcBef>
                          <a:spcPts val="0"/>
                        </a:spcBef>
                        <a:buSzPct val="25000"/>
                        <a:buNone/>
                      </a:pPr>
                      <a:r>
                        <a:rPr lang="en-US" sz="3600"/>
                        <a:t>245</a:t>
                      </a:r>
                    </a:p>
                  </a:txBody>
                  <a:tcPr marT="45725" marB="45725" marR="91450" marL="91450"/>
                </a:tc>
              </a:tr>
            </a:tbl>
          </a:graphicData>
        </a:graphic>
      </p:graphicFrame>
      <p:pic>
        <p:nvPicPr>
          <p:cNvPr id="123" name="Shape 123"/>
          <p:cNvPicPr preferRelativeResize="0"/>
          <p:nvPr/>
        </p:nvPicPr>
        <p:blipFill rotWithShape="1">
          <a:blip r:embed="rId3">
            <a:alphaModFix/>
          </a:blip>
          <a:srcRect b="0" l="0" r="0" t="0"/>
          <a:stretch/>
        </p:blipFill>
        <p:spPr>
          <a:xfrm>
            <a:off x="11664003" y="18346621"/>
            <a:ext cx="9062396" cy="1008177"/>
          </a:xfrm>
          <a:prstGeom prst="rect">
            <a:avLst/>
          </a:prstGeom>
          <a:noFill/>
          <a:ln>
            <a:noFill/>
          </a:ln>
        </p:spPr>
      </p:pic>
      <p:pic>
        <p:nvPicPr>
          <p:cNvPr id="124" name="Shape 124"/>
          <p:cNvPicPr preferRelativeResize="0"/>
          <p:nvPr/>
        </p:nvPicPr>
        <p:blipFill rotWithShape="1">
          <a:blip r:embed="rId4">
            <a:alphaModFix/>
          </a:blip>
          <a:srcRect b="0" l="0" r="0" t="0"/>
          <a:stretch/>
        </p:blipFill>
        <p:spPr>
          <a:xfrm>
            <a:off x="11485999" y="13632407"/>
            <a:ext cx="9700906" cy="4503191"/>
          </a:xfrm>
          <a:prstGeom prst="rect">
            <a:avLst/>
          </a:prstGeom>
          <a:noFill/>
          <a:ln>
            <a:noFill/>
          </a:ln>
        </p:spPr>
      </p:pic>
      <p:pic>
        <p:nvPicPr>
          <p:cNvPr id="125" name="Shape 125"/>
          <p:cNvPicPr preferRelativeResize="0"/>
          <p:nvPr/>
        </p:nvPicPr>
        <p:blipFill rotWithShape="1">
          <a:blip r:embed="rId5">
            <a:alphaModFix/>
          </a:blip>
          <a:srcRect b="0" l="0" r="0" t="0"/>
          <a:stretch/>
        </p:blipFill>
        <p:spPr>
          <a:xfrm>
            <a:off x="11685892" y="3742912"/>
            <a:ext cx="9192908" cy="2962687"/>
          </a:xfrm>
          <a:prstGeom prst="rect">
            <a:avLst/>
          </a:prstGeom>
          <a:noFill/>
          <a:ln>
            <a:noFill/>
          </a:ln>
        </p:spPr>
      </p:pic>
      <p:pic>
        <p:nvPicPr>
          <p:cNvPr id="126" name="Shape 126"/>
          <p:cNvPicPr preferRelativeResize="0"/>
          <p:nvPr/>
        </p:nvPicPr>
        <p:blipFill rotWithShape="1">
          <a:blip r:embed="rId6">
            <a:alphaModFix/>
          </a:blip>
          <a:srcRect b="0" l="0" r="0" t="0"/>
          <a:stretch/>
        </p:blipFill>
        <p:spPr>
          <a:xfrm>
            <a:off x="11686807" y="6788621"/>
            <a:ext cx="4162793" cy="3726978"/>
          </a:xfrm>
          <a:prstGeom prst="rect">
            <a:avLst/>
          </a:prstGeom>
          <a:noFill/>
          <a:ln>
            <a:noFill/>
          </a:ln>
        </p:spPr>
      </p:pic>
      <p:pic>
        <p:nvPicPr>
          <p:cNvPr id="127" name="Shape 127"/>
          <p:cNvPicPr preferRelativeResize="0"/>
          <p:nvPr/>
        </p:nvPicPr>
        <p:blipFill rotWithShape="1">
          <a:blip r:embed="rId7">
            <a:alphaModFix/>
          </a:blip>
          <a:srcRect b="0" l="0" r="0" t="0"/>
          <a:stretch/>
        </p:blipFill>
        <p:spPr>
          <a:xfrm>
            <a:off x="16109714" y="6788621"/>
            <a:ext cx="4845286" cy="3803507"/>
          </a:xfrm>
          <a:prstGeom prst="rect">
            <a:avLst/>
          </a:prstGeom>
          <a:noFill/>
          <a:ln>
            <a:noFill/>
          </a:ln>
        </p:spPr>
      </p:pic>
      <p:pic>
        <p:nvPicPr>
          <p:cNvPr id="128" name="Shape 128"/>
          <p:cNvPicPr preferRelativeResize="0"/>
          <p:nvPr/>
        </p:nvPicPr>
        <p:blipFill rotWithShape="1">
          <a:blip r:embed="rId8">
            <a:alphaModFix/>
          </a:blip>
          <a:srcRect b="0" l="0" r="0" t="0"/>
          <a:stretch/>
        </p:blipFill>
        <p:spPr>
          <a:xfrm>
            <a:off x="5590192" y="15214204"/>
            <a:ext cx="3648229" cy="6426595"/>
          </a:xfrm>
          <a:prstGeom prst="rect">
            <a:avLst/>
          </a:prstGeom>
          <a:noFill/>
          <a:ln>
            <a:noFill/>
          </a:ln>
        </p:spPr>
      </p:pic>
      <p:pic>
        <p:nvPicPr>
          <p:cNvPr id="129" name="Shape 129"/>
          <p:cNvPicPr preferRelativeResize="0"/>
          <p:nvPr/>
        </p:nvPicPr>
        <p:blipFill rotWithShape="1">
          <a:blip r:embed="rId9">
            <a:alphaModFix/>
          </a:blip>
          <a:srcRect b="0" l="0" r="0" t="0"/>
          <a:stretch/>
        </p:blipFill>
        <p:spPr>
          <a:xfrm>
            <a:off x="1447800" y="15214204"/>
            <a:ext cx="3581399" cy="6296125"/>
          </a:xfrm>
          <a:prstGeom prst="rect">
            <a:avLst/>
          </a:prstGeom>
          <a:noFill/>
          <a:ln>
            <a:noFill/>
          </a:ln>
        </p:spPr>
      </p:pic>
      <p:pic>
        <p:nvPicPr>
          <p:cNvPr id="130" name="Shape 130"/>
          <p:cNvPicPr preferRelativeResize="0"/>
          <p:nvPr/>
        </p:nvPicPr>
        <p:blipFill rotWithShape="1">
          <a:blip r:embed="rId10">
            <a:alphaModFix/>
          </a:blip>
          <a:srcRect b="0" l="0" r="0" t="0"/>
          <a:stretch/>
        </p:blipFill>
        <p:spPr>
          <a:xfrm>
            <a:off x="914400" y="6677525"/>
            <a:ext cx="5638799" cy="3780544"/>
          </a:xfrm>
          <a:prstGeom prst="rect">
            <a:avLst/>
          </a:prstGeom>
          <a:noFill/>
          <a:ln>
            <a:noFill/>
          </a:ln>
        </p:spPr>
      </p:pic>
      <p:pic>
        <p:nvPicPr>
          <p:cNvPr id="131" name="Shape 131"/>
          <p:cNvPicPr preferRelativeResize="0"/>
          <p:nvPr/>
        </p:nvPicPr>
        <p:blipFill rotWithShape="1">
          <a:blip r:embed="rId11">
            <a:alphaModFix/>
          </a:blip>
          <a:srcRect b="0" l="0" r="0" t="0"/>
          <a:stretch/>
        </p:blipFill>
        <p:spPr>
          <a:xfrm rot="-5400000">
            <a:off x="5784270" y="7891779"/>
            <a:ext cx="4336621" cy="1908114"/>
          </a:xfrm>
          <a:prstGeom prst="rect">
            <a:avLst/>
          </a:prstGeom>
          <a:noFill/>
          <a:ln>
            <a:noFill/>
          </a:ln>
        </p:spPr>
      </p:pic>
      <p:sp>
        <p:nvSpPr>
          <p:cNvPr id="132" name="Shape 132"/>
          <p:cNvSpPr txBox="1"/>
          <p:nvPr/>
        </p:nvSpPr>
        <p:spPr>
          <a:xfrm>
            <a:off x="12295000" y="21064250"/>
            <a:ext cx="8108400" cy="10884600"/>
          </a:xfrm>
          <a:prstGeom prst="rect">
            <a:avLst/>
          </a:prstGeom>
          <a:noFill/>
          <a:ln>
            <a:noFill/>
          </a:ln>
        </p:spPr>
        <p:txBody>
          <a:bodyPr anchorCtr="0" anchor="t" bIns="91425" lIns="91425" rIns="91425" tIns="91425">
            <a:noAutofit/>
          </a:bodyPr>
          <a:lstStyle/>
          <a:p>
            <a:pPr lvl="0">
              <a:spcBef>
                <a:spcPts val="0"/>
              </a:spcBef>
              <a:buClr>
                <a:schemeClr val="dk1"/>
              </a:buClr>
              <a:buSzPct val="39285"/>
              <a:buFont typeface="Arial"/>
              <a:buNone/>
            </a:pPr>
            <a:r>
              <a:rPr b="1" lang="en-US" sz="2800"/>
              <a:t>Most of the stress and bug testing done for Digiceipt was done through the software portions of both the Raspberry Pi board and the Android app. To test the NFC capabilities of our phones, we initially set the app with a read/write toggle and verified the functionality by running the app between 2 phones. After it was verified that the app we developed could receive NFC messages in NDEF format, further testing was done to verify that the communication between the NFC chip connected to the Raspberry Pi and our phone's app were consistent by sending basic text messages from the Raspberry Pi board. After the structure was set for our system, we took the oscilloscope measurements necessary to ensure our power supply would work.</a:t>
            </a:r>
          </a:p>
          <a:p>
            <a:pPr lvl="0">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