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78" r:id="rId3"/>
    <p:sldMasterId id="2147483679" r:id="rId4"/>
    <p:sldMasterId id="214748368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.xml"/><Relationship Id="rId18" Type="http://schemas.openxmlformats.org/officeDocument/2006/relationships/slide" Target="slides/slide11.xml"/><Relationship Id="rId7" Type="http://schemas.openxmlformats.org/officeDocument/2006/relationships/slide" Target="slides/slide.xml"/><Relationship Id="rId8" Type="http://schemas.openxmlformats.org/officeDocument/2006/relationships/slide" Target="slides/slide1.xml"/></Relationships>
</file>

<file path=ppt/notesMasters/_rels/notesMaster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notesSlide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idx="12" type="sldNum"/>
          </p:nvPr>
        </p:nvSpPr>
        <p:spPr>
          <a:xfrm>
            <a:off x="4398962" y="9555163"/>
            <a:ext cx="3363912" cy="49371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51" name="Shape 151"/>
          <p:cNvSpPr txBox="1"/>
          <p:nvPr/>
        </p:nvSpPr>
        <p:spPr>
          <a:xfrm>
            <a:off x="4398962" y="9555163"/>
            <a:ext cx="3365498" cy="49529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52" name="Shape 152"/>
          <p:cNvSpPr txBox="1"/>
          <p:nvPr/>
        </p:nvSpPr>
        <p:spPr>
          <a:xfrm>
            <a:off x="4398962" y="9555163"/>
            <a:ext cx="3367087" cy="49688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53" name="Shape 153"/>
          <p:cNvSpPr txBox="1"/>
          <p:nvPr/>
        </p:nvSpPr>
        <p:spPr>
          <a:xfrm>
            <a:off x="4398962" y="9555163"/>
            <a:ext cx="3368673" cy="4984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54" name="Shape 154"/>
          <p:cNvSpPr/>
          <p:nvPr>
            <p:ph idx="2" type="sldImg"/>
          </p:nvPr>
        </p:nvSpPr>
        <p:spPr>
          <a:xfrm>
            <a:off x="533400" y="763587"/>
            <a:ext cx="6705599" cy="3771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777875" y="4776787"/>
            <a:ext cx="6218238" cy="4525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535000" y="763587"/>
            <a:ext cx="6692800" cy="3762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9" name="Shape 169"/>
          <p:cNvSpPr txBox="1"/>
          <p:nvPr>
            <p:ph idx="12" type="sldNum"/>
          </p:nvPr>
        </p:nvSpPr>
        <p:spPr>
          <a:xfrm>
            <a:off x="4398962" y="9555163"/>
            <a:ext cx="3363899" cy="493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slideLayout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722312" y="3305175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spcBef>
                <a:spcPts val="0"/>
              </a:spcBef>
              <a:defRPr b="1" sz="4000" cap="none"/>
            </a:lvl1pPr>
            <a:lvl2pPr lvl="1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722312" y="2180034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Verdana"/>
              <a:buNone/>
              <a:defRPr sz="2000"/>
            </a:lvl1pPr>
            <a:lvl2pPr indent="0" lvl="1" marL="457200" rtl="0">
              <a:spcBef>
                <a:spcPts val="0"/>
              </a:spcBef>
              <a:buFont typeface="Verdana"/>
              <a:buNone/>
              <a:defRPr sz="1800"/>
            </a:lvl2pPr>
            <a:lvl3pPr indent="0" lvl="2" marL="914400" rtl="0">
              <a:spcBef>
                <a:spcPts val="0"/>
              </a:spcBef>
              <a:buFont typeface="Verdana"/>
              <a:buNone/>
              <a:defRPr sz="1600"/>
            </a:lvl3pPr>
            <a:lvl4pPr indent="0" lvl="3" marL="1371600" rtl="0">
              <a:spcBef>
                <a:spcPts val="0"/>
              </a:spcBef>
              <a:buFont typeface="Verdana"/>
              <a:buNone/>
              <a:defRPr sz="1400"/>
            </a:lvl4pPr>
            <a:lvl5pPr indent="0" lvl="4" marL="1828800" rtl="0">
              <a:spcBef>
                <a:spcPts val="0"/>
              </a:spcBef>
              <a:buFont typeface="Verdana"/>
              <a:buNone/>
              <a:defRPr sz="1400"/>
            </a:lvl5pPr>
            <a:lvl6pPr indent="0" lvl="5" marL="2286000" rtl="0">
              <a:spcBef>
                <a:spcPts val="0"/>
              </a:spcBef>
              <a:buFont typeface="Verdana"/>
              <a:buNone/>
              <a:defRPr sz="1400"/>
            </a:lvl6pPr>
            <a:lvl7pPr indent="0" lvl="6" marL="2743200" rtl="0">
              <a:spcBef>
                <a:spcPts val="0"/>
              </a:spcBef>
              <a:buFont typeface="Verdana"/>
              <a:buNone/>
              <a:defRPr sz="1400"/>
            </a:lvl7pPr>
            <a:lvl8pPr indent="0" lvl="7" marL="3200400" rtl="0">
              <a:spcBef>
                <a:spcPts val="0"/>
              </a:spcBef>
              <a:buFont typeface="Verdana"/>
              <a:buNone/>
              <a:defRPr sz="1400"/>
            </a:lvl8pPr>
            <a:lvl9pPr indent="0" lvl="8" marL="3657600" rtl="0">
              <a:spcBef>
                <a:spcPts val="0"/>
              </a:spcBef>
              <a:buFont typeface="Verdana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457200" y="20597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457200" y="1151333"/>
            <a:ext cx="4040187" cy="47982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Verdana"/>
              <a:buNone/>
              <a:defRPr b="1" sz="2400"/>
            </a:lvl1pPr>
            <a:lvl2pPr indent="0" lvl="1" marL="457200" rtl="0">
              <a:spcBef>
                <a:spcPts val="0"/>
              </a:spcBef>
              <a:buFont typeface="Verdana"/>
              <a:buNone/>
              <a:defRPr b="1" sz="2000"/>
            </a:lvl2pPr>
            <a:lvl3pPr indent="0" lvl="2" marL="914400" rtl="0">
              <a:spcBef>
                <a:spcPts val="0"/>
              </a:spcBef>
              <a:buFont typeface="Verdana"/>
              <a:buNone/>
              <a:defRPr b="1" sz="1800"/>
            </a:lvl3pPr>
            <a:lvl4pPr indent="0" lvl="3" marL="1371600" rtl="0">
              <a:spcBef>
                <a:spcPts val="0"/>
              </a:spcBef>
              <a:buFont typeface="Verdana"/>
              <a:buNone/>
              <a:defRPr b="1" sz="1600"/>
            </a:lvl4pPr>
            <a:lvl5pPr indent="0" lvl="4" marL="1828800" rtl="0">
              <a:spcBef>
                <a:spcPts val="0"/>
              </a:spcBef>
              <a:buFont typeface="Verdana"/>
              <a:buNone/>
              <a:defRPr b="1" sz="1600"/>
            </a:lvl5pPr>
            <a:lvl6pPr indent="0" lvl="5" marL="2286000" rtl="0">
              <a:spcBef>
                <a:spcPts val="0"/>
              </a:spcBef>
              <a:buFont typeface="Verdana"/>
              <a:buNone/>
              <a:defRPr b="1" sz="1600"/>
            </a:lvl6pPr>
            <a:lvl7pPr indent="0" lvl="6" marL="2743200" rtl="0">
              <a:spcBef>
                <a:spcPts val="0"/>
              </a:spcBef>
              <a:buFont typeface="Verdana"/>
              <a:buNone/>
              <a:defRPr b="1" sz="1600"/>
            </a:lvl7pPr>
            <a:lvl8pPr indent="0" lvl="7" marL="3200400" rtl="0">
              <a:spcBef>
                <a:spcPts val="0"/>
              </a:spcBef>
              <a:buFont typeface="Verdana"/>
              <a:buNone/>
              <a:defRPr b="1" sz="1600"/>
            </a:lvl8pPr>
            <a:lvl9pPr indent="0" lvl="8" marL="3657600" rtl="0">
              <a:spcBef>
                <a:spcPts val="0"/>
              </a:spcBef>
              <a:buFont typeface="Verdana"/>
              <a:buNone/>
              <a:defRPr b="1" sz="1600"/>
            </a:lvl9pPr>
          </a:lstStyle>
          <a:p/>
        </p:txBody>
      </p:sp>
      <p:sp>
        <p:nvSpPr>
          <p:cNvPr id="76" name="Shape 76"/>
          <p:cNvSpPr txBox="1"/>
          <p:nvPr>
            <p:ph idx="2" type="body"/>
          </p:nvPr>
        </p:nvSpPr>
        <p:spPr>
          <a:xfrm>
            <a:off x="457200" y="1631156"/>
            <a:ext cx="4040187" cy="29634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77" name="Shape 77"/>
          <p:cNvSpPr txBox="1"/>
          <p:nvPr>
            <p:ph idx="3" type="body"/>
          </p:nvPr>
        </p:nvSpPr>
        <p:spPr>
          <a:xfrm>
            <a:off x="4645025" y="1151333"/>
            <a:ext cx="4041773" cy="47982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Verdana"/>
              <a:buNone/>
              <a:defRPr b="1" sz="2400"/>
            </a:lvl1pPr>
            <a:lvl2pPr indent="0" lvl="1" marL="457200" rtl="0">
              <a:spcBef>
                <a:spcPts val="0"/>
              </a:spcBef>
              <a:buFont typeface="Verdana"/>
              <a:buNone/>
              <a:defRPr b="1" sz="2000"/>
            </a:lvl2pPr>
            <a:lvl3pPr indent="0" lvl="2" marL="914400" rtl="0">
              <a:spcBef>
                <a:spcPts val="0"/>
              </a:spcBef>
              <a:buFont typeface="Verdana"/>
              <a:buNone/>
              <a:defRPr b="1" sz="1800"/>
            </a:lvl3pPr>
            <a:lvl4pPr indent="0" lvl="3" marL="1371600" rtl="0">
              <a:spcBef>
                <a:spcPts val="0"/>
              </a:spcBef>
              <a:buFont typeface="Verdana"/>
              <a:buNone/>
              <a:defRPr b="1" sz="1600"/>
            </a:lvl4pPr>
            <a:lvl5pPr indent="0" lvl="4" marL="1828800" rtl="0">
              <a:spcBef>
                <a:spcPts val="0"/>
              </a:spcBef>
              <a:buFont typeface="Verdana"/>
              <a:buNone/>
              <a:defRPr b="1" sz="1600"/>
            </a:lvl5pPr>
            <a:lvl6pPr indent="0" lvl="5" marL="2286000" rtl="0">
              <a:spcBef>
                <a:spcPts val="0"/>
              </a:spcBef>
              <a:buFont typeface="Verdana"/>
              <a:buNone/>
              <a:defRPr b="1" sz="1600"/>
            </a:lvl6pPr>
            <a:lvl7pPr indent="0" lvl="6" marL="2743200" rtl="0">
              <a:spcBef>
                <a:spcPts val="0"/>
              </a:spcBef>
              <a:buFont typeface="Verdana"/>
              <a:buNone/>
              <a:defRPr b="1" sz="1600"/>
            </a:lvl7pPr>
            <a:lvl8pPr indent="0" lvl="7" marL="3200400" rtl="0">
              <a:spcBef>
                <a:spcPts val="0"/>
              </a:spcBef>
              <a:buFont typeface="Verdana"/>
              <a:buNone/>
              <a:defRPr b="1" sz="1600"/>
            </a:lvl8pPr>
            <a:lvl9pPr indent="0" lvl="8" marL="3657600" rtl="0">
              <a:spcBef>
                <a:spcPts val="0"/>
              </a:spcBef>
              <a:buFont typeface="Verdana"/>
              <a:buNone/>
              <a:defRPr b="1" sz="1600"/>
            </a:lvl9pPr>
          </a:lstStyle>
          <a:p/>
        </p:txBody>
      </p:sp>
      <p:sp>
        <p:nvSpPr>
          <p:cNvPr id="78" name="Shape 78"/>
          <p:cNvSpPr txBox="1"/>
          <p:nvPr>
            <p:ph idx="4" type="body"/>
          </p:nvPr>
        </p:nvSpPr>
        <p:spPr>
          <a:xfrm>
            <a:off x="4645025" y="1631156"/>
            <a:ext cx="4041773" cy="29634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1143000" y="1085850"/>
            <a:ext cx="6848474" cy="85010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457200" y="204787"/>
            <a:ext cx="3008313" cy="87153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 b="1" sz="2000"/>
            </a:lvl1pPr>
            <a:lvl2pPr lvl="1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3575050" y="204787"/>
            <a:ext cx="5111750" cy="43898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3200"/>
            </a:lvl1pPr>
            <a:lvl2pPr lvl="1" rtl="0">
              <a:spcBef>
                <a:spcPts val="0"/>
              </a:spcBef>
              <a:defRPr sz="2800"/>
            </a:lvl2pPr>
            <a:lvl3pPr lvl="2" rtl="0">
              <a:spcBef>
                <a:spcPts val="0"/>
              </a:spcBef>
              <a:defRPr sz="2400"/>
            </a:lvl3pPr>
            <a:lvl4pPr lvl="3" rtl="0">
              <a:spcBef>
                <a:spcPts val="0"/>
              </a:spcBef>
              <a:defRPr sz="2000"/>
            </a:lvl4pPr>
            <a:lvl5pPr lvl="4" rtl="0">
              <a:spcBef>
                <a:spcPts val="0"/>
              </a:spcBef>
              <a:defRPr sz="2000"/>
            </a:lvl5pPr>
            <a:lvl6pPr lvl="5" rtl="0">
              <a:spcBef>
                <a:spcPts val="0"/>
              </a:spcBef>
              <a:defRPr sz="2000"/>
            </a:lvl6pPr>
            <a:lvl7pPr lvl="6" rtl="0">
              <a:spcBef>
                <a:spcPts val="0"/>
              </a:spcBef>
              <a:defRPr sz="2000"/>
            </a:lvl7pPr>
            <a:lvl8pPr lvl="7" rtl="0">
              <a:spcBef>
                <a:spcPts val="0"/>
              </a:spcBef>
              <a:defRPr sz="2000"/>
            </a:lvl8pPr>
            <a:lvl9pPr lvl="8" rtl="0">
              <a:spcBef>
                <a:spcPts val="0"/>
              </a:spcBef>
              <a:defRPr sz="2000"/>
            </a:lvl9pPr>
          </a:lstStyle>
          <a:p/>
        </p:txBody>
      </p:sp>
      <p:sp>
        <p:nvSpPr>
          <p:cNvPr id="84" name="Shape 84"/>
          <p:cNvSpPr txBox="1"/>
          <p:nvPr>
            <p:ph idx="2" type="body"/>
          </p:nvPr>
        </p:nvSpPr>
        <p:spPr>
          <a:xfrm>
            <a:off x="457200" y="1076325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Verdana"/>
              <a:buNone/>
              <a:defRPr sz="1400"/>
            </a:lvl1pPr>
            <a:lvl2pPr indent="0" lvl="1" marL="457200" rtl="0">
              <a:spcBef>
                <a:spcPts val="0"/>
              </a:spcBef>
              <a:buFont typeface="Verdana"/>
              <a:buNone/>
              <a:defRPr sz="1200"/>
            </a:lvl2pPr>
            <a:lvl3pPr indent="0" lvl="2" marL="914400" rtl="0">
              <a:spcBef>
                <a:spcPts val="0"/>
              </a:spcBef>
              <a:buFont typeface="Verdana"/>
              <a:buNone/>
              <a:defRPr sz="1000"/>
            </a:lvl3pPr>
            <a:lvl4pPr indent="0" lvl="3" marL="1371600" rtl="0">
              <a:spcBef>
                <a:spcPts val="0"/>
              </a:spcBef>
              <a:buFont typeface="Verdana"/>
              <a:buNone/>
              <a:defRPr sz="900"/>
            </a:lvl4pPr>
            <a:lvl5pPr indent="0" lvl="4" marL="1828800" rtl="0">
              <a:spcBef>
                <a:spcPts val="0"/>
              </a:spcBef>
              <a:buFont typeface="Verdana"/>
              <a:buNone/>
              <a:defRPr sz="900"/>
            </a:lvl5pPr>
            <a:lvl6pPr indent="0" lvl="5" marL="2286000" rtl="0">
              <a:spcBef>
                <a:spcPts val="0"/>
              </a:spcBef>
              <a:buFont typeface="Verdana"/>
              <a:buNone/>
              <a:defRPr sz="900"/>
            </a:lvl6pPr>
            <a:lvl7pPr indent="0" lvl="6" marL="2743200" rtl="0">
              <a:spcBef>
                <a:spcPts val="0"/>
              </a:spcBef>
              <a:buFont typeface="Verdana"/>
              <a:buNone/>
              <a:defRPr sz="900"/>
            </a:lvl7pPr>
            <a:lvl8pPr indent="0" lvl="7" marL="3200400" rtl="0">
              <a:spcBef>
                <a:spcPts val="0"/>
              </a:spcBef>
              <a:buFont typeface="Verdana"/>
              <a:buNone/>
              <a:defRPr sz="900"/>
            </a:lvl8pPr>
            <a:lvl9pPr indent="0" lvl="8" marL="3657600" rtl="0">
              <a:spcBef>
                <a:spcPts val="0"/>
              </a:spcBef>
              <a:buFont typeface="Verdana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1792288" y="3600450"/>
            <a:ext cx="5486399" cy="42505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 b="1" sz="2000"/>
            </a:lvl1pPr>
            <a:lvl2pPr lvl="1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Shape 87"/>
          <p:cNvSpPr/>
          <p:nvPr>
            <p:ph idx="2" type="pic"/>
          </p:nvPr>
        </p:nvSpPr>
        <p:spPr>
          <a:xfrm>
            <a:off x="1792288" y="459581"/>
            <a:ext cx="5486399" cy="3086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None/>
              <a:defRPr/>
            </a:lvl1pPr>
          </a:lstStyle>
          <a:p/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1792288" y="4025502"/>
            <a:ext cx="5486399" cy="60364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Verdana"/>
              <a:buNone/>
              <a:defRPr sz="1400"/>
            </a:lvl1pPr>
            <a:lvl2pPr indent="0" lvl="1" marL="457200" rtl="0">
              <a:spcBef>
                <a:spcPts val="0"/>
              </a:spcBef>
              <a:buFont typeface="Verdana"/>
              <a:buNone/>
              <a:defRPr sz="1200"/>
            </a:lvl2pPr>
            <a:lvl3pPr indent="0" lvl="2" marL="914400" rtl="0">
              <a:spcBef>
                <a:spcPts val="0"/>
              </a:spcBef>
              <a:buFont typeface="Verdana"/>
              <a:buNone/>
              <a:defRPr sz="1000"/>
            </a:lvl3pPr>
            <a:lvl4pPr indent="0" lvl="3" marL="1371600" rtl="0">
              <a:spcBef>
                <a:spcPts val="0"/>
              </a:spcBef>
              <a:buFont typeface="Verdana"/>
              <a:buNone/>
              <a:defRPr sz="900"/>
            </a:lvl4pPr>
            <a:lvl5pPr indent="0" lvl="4" marL="1828800" rtl="0">
              <a:spcBef>
                <a:spcPts val="0"/>
              </a:spcBef>
              <a:buFont typeface="Verdana"/>
              <a:buNone/>
              <a:defRPr sz="900"/>
            </a:lvl5pPr>
            <a:lvl6pPr indent="0" lvl="5" marL="2286000" rtl="0">
              <a:spcBef>
                <a:spcPts val="0"/>
              </a:spcBef>
              <a:buFont typeface="Verdana"/>
              <a:buNone/>
              <a:defRPr sz="900"/>
            </a:lvl6pPr>
            <a:lvl7pPr indent="0" lvl="6" marL="2743200" rtl="0">
              <a:spcBef>
                <a:spcPts val="0"/>
              </a:spcBef>
              <a:buFont typeface="Verdana"/>
              <a:buNone/>
              <a:defRPr sz="900"/>
            </a:lvl7pPr>
            <a:lvl8pPr indent="0" lvl="7" marL="3200400" rtl="0">
              <a:spcBef>
                <a:spcPts val="0"/>
              </a:spcBef>
              <a:buFont typeface="Verdana"/>
              <a:buNone/>
              <a:defRPr sz="900"/>
            </a:lvl8pPr>
            <a:lvl9pPr indent="0" lvl="8" marL="3657600" rtl="0">
              <a:spcBef>
                <a:spcPts val="0"/>
              </a:spcBef>
              <a:buFont typeface="Verdana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1143000" y="1085850"/>
            <a:ext cx="6848474" cy="85010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" type="body"/>
          </p:nvPr>
        </p:nvSpPr>
        <p:spPr>
          <a:xfrm rot="5400000">
            <a:off x="2873572" y="-1212651"/>
            <a:ext cx="3387326" cy="8220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defRPr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defRPr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defRPr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 rot="5400000">
            <a:off x="5897561" y="1811337"/>
            <a:ext cx="3505200" cy="20542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" type="body"/>
          </p:nvPr>
        </p:nvSpPr>
        <p:spPr>
          <a:xfrm rot="5400000">
            <a:off x="1711325" y="-168274"/>
            <a:ext cx="3505200" cy="60134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defRPr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defRPr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defRPr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1143000" y="1085850"/>
            <a:ext cx="6848474" cy="85010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457200" y="1203721"/>
            <a:ext cx="8220075" cy="33873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defRPr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defRPr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defRPr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1143000" y="1085850"/>
            <a:ext cx="6848474" cy="85010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457200" y="1203721"/>
            <a:ext cx="4033838" cy="33873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120" name="Shape 120"/>
          <p:cNvSpPr txBox="1"/>
          <p:nvPr>
            <p:ph idx="2" type="body"/>
          </p:nvPr>
        </p:nvSpPr>
        <p:spPr>
          <a:xfrm>
            <a:off x="4643437" y="1203721"/>
            <a:ext cx="4033837" cy="33873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ctrTitle"/>
          </p:nvPr>
        </p:nvSpPr>
        <p:spPr>
          <a:xfrm>
            <a:off x="685800" y="1597818"/>
            <a:ext cx="7772400" cy="11025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" type="subTitle"/>
          </p:nvPr>
        </p:nvSpPr>
        <p:spPr>
          <a:xfrm>
            <a:off x="1371600" y="2914650"/>
            <a:ext cx="6400799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ctr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ctr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ctr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ctr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ctr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ctr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ctr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ctr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722312" y="3305175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spcBef>
                <a:spcPts val="0"/>
              </a:spcBef>
              <a:defRPr b="1" sz="4000" cap="none"/>
            </a:lvl1pPr>
            <a:lvl2pPr lvl="1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722312" y="2180034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Verdana"/>
              <a:buNone/>
              <a:defRPr sz="2000"/>
            </a:lvl1pPr>
            <a:lvl2pPr indent="0" lvl="1" marL="457200" rtl="0">
              <a:spcBef>
                <a:spcPts val="0"/>
              </a:spcBef>
              <a:buFont typeface="Verdana"/>
              <a:buNone/>
              <a:defRPr sz="1800"/>
            </a:lvl2pPr>
            <a:lvl3pPr indent="0" lvl="2" marL="914400" rtl="0">
              <a:spcBef>
                <a:spcPts val="0"/>
              </a:spcBef>
              <a:buFont typeface="Verdana"/>
              <a:buNone/>
              <a:defRPr sz="1600"/>
            </a:lvl3pPr>
            <a:lvl4pPr indent="0" lvl="3" marL="1371600" rtl="0">
              <a:spcBef>
                <a:spcPts val="0"/>
              </a:spcBef>
              <a:buFont typeface="Verdana"/>
              <a:buNone/>
              <a:defRPr sz="1400"/>
            </a:lvl4pPr>
            <a:lvl5pPr indent="0" lvl="4" marL="1828800" rtl="0">
              <a:spcBef>
                <a:spcPts val="0"/>
              </a:spcBef>
              <a:buFont typeface="Verdana"/>
              <a:buNone/>
              <a:defRPr sz="1400"/>
            </a:lvl5pPr>
            <a:lvl6pPr indent="0" lvl="5" marL="2286000" rtl="0">
              <a:spcBef>
                <a:spcPts val="0"/>
              </a:spcBef>
              <a:buFont typeface="Verdana"/>
              <a:buNone/>
              <a:defRPr sz="1400"/>
            </a:lvl6pPr>
            <a:lvl7pPr indent="0" lvl="6" marL="2743200" rtl="0">
              <a:spcBef>
                <a:spcPts val="0"/>
              </a:spcBef>
              <a:buFont typeface="Verdana"/>
              <a:buNone/>
              <a:defRPr sz="1400"/>
            </a:lvl7pPr>
            <a:lvl8pPr indent="0" lvl="7" marL="3200400" rtl="0">
              <a:spcBef>
                <a:spcPts val="0"/>
              </a:spcBef>
              <a:buFont typeface="Verdana"/>
              <a:buNone/>
              <a:defRPr sz="1400"/>
            </a:lvl8pPr>
            <a:lvl9pPr indent="0" lvl="8" marL="3657600" rtl="0">
              <a:spcBef>
                <a:spcPts val="0"/>
              </a:spcBef>
              <a:buFont typeface="Verdana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457200" y="20597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457200" y="1151333"/>
            <a:ext cx="4040187" cy="47982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Verdana"/>
              <a:buNone/>
              <a:defRPr b="1" sz="2400"/>
            </a:lvl1pPr>
            <a:lvl2pPr indent="0" lvl="1" marL="457200" rtl="0">
              <a:spcBef>
                <a:spcPts val="0"/>
              </a:spcBef>
              <a:buFont typeface="Verdana"/>
              <a:buNone/>
              <a:defRPr b="1" sz="2000"/>
            </a:lvl2pPr>
            <a:lvl3pPr indent="0" lvl="2" marL="914400" rtl="0">
              <a:spcBef>
                <a:spcPts val="0"/>
              </a:spcBef>
              <a:buFont typeface="Verdana"/>
              <a:buNone/>
              <a:defRPr b="1" sz="1800"/>
            </a:lvl3pPr>
            <a:lvl4pPr indent="0" lvl="3" marL="1371600" rtl="0">
              <a:spcBef>
                <a:spcPts val="0"/>
              </a:spcBef>
              <a:buFont typeface="Verdana"/>
              <a:buNone/>
              <a:defRPr b="1" sz="1600"/>
            </a:lvl4pPr>
            <a:lvl5pPr indent="0" lvl="4" marL="1828800" rtl="0">
              <a:spcBef>
                <a:spcPts val="0"/>
              </a:spcBef>
              <a:buFont typeface="Verdana"/>
              <a:buNone/>
              <a:defRPr b="1" sz="1600"/>
            </a:lvl5pPr>
            <a:lvl6pPr indent="0" lvl="5" marL="2286000" rtl="0">
              <a:spcBef>
                <a:spcPts val="0"/>
              </a:spcBef>
              <a:buFont typeface="Verdana"/>
              <a:buNone/>
              <a:defRPr b="1" sz="1600"/>
            </a:lvl6pPr>
            <a:lvl7pPr indent="0" lvl="6" marL="2743200" rtl="0">
              <a:spcBef>
                <a:spcPts val="0"/>
              </a:spcBef>
              <a:buFont typeface="Verdana"/>
              <a:buNone/>
              <a:defRPr b="1" sz="1600"/>
            </a:lvl7pPr>
            <a:lvl8pPr indent="0" lvl="7" marL="3200400" rtl="0">
              <a:spcBef>
                <a:spcPts val="0"/>
              </a:spcBef>
              <a:buFont typeface="Verdana"/>
              <a:buNone/>
              <a:defRPr b="1" sz="1600"/>
            </a:lvl8pPr>
            <a:lvl9pPr indent="0" lvl="8" marL="3657600" rtl="0">
              <a:spcBef>
                <a:spcPts val="0"/>
              </a:spcBef>
              <a:buFont typeface="Verdana"/>
              <a:buNone/>
              <a:defRPr b="1" sz="1600"/>
            </a:lvl9pPr>
          </a:lstStyle>
          <a:p/>
        </p:txBody>
      </p:sp>
      <p:sp>
        <p:nvSpPr>
          <p:cNvPr id="130" name="Shape 130"/>
          <p:cNvSpPr txBox="1"/>
          <p:nvPr>
            <p:ph idx="2" type="body"/>
          </p:nvPr>
        </p:nvSpPr>
        <p:spPr>
          <a:xfrm>
            <a:off x="457200" y="1631156"/>
            <a:ext cx="4040187" cy="29634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131" name="Shape 131"/>
          <p:cNvSpPr txBox="1"/>
          <p:nvPr>
            <p:ph idx="3" type="body"/>
          </p:nvPr>
        </p:nvSpPr>
        <p:spPr>
          <a:xfrm>
            <a:off x="4645025" y="1151333"/>
            <a:ext cx="4041773" cy="47982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Verdana"/>
              <a:buNone/>
              <a:defRPr b="1" sz="2400"/>
            </a:lvl1pPr>
            <a:lvl2pPr indent="0" lvl="1" marL="457200" rtl="0">
              <a:spcBef>
                <a:spcPts val="0"/>
              </a:spcBef>
              <a:buFont typeface="Verdana"/>
              <a:buNone/>
              <a:defRPr b="1" sz="2000"/>
            </a:lvl2pPr>
            <a:lvl3pPr indent="0" lvl="2" marL="914400" rtl="0">
              <a:spcBef>
                <a:spcPts val="0"/>
              </a:spcBef>
              <a:buFont typeface="Verdana"/>
              <a:buNone/>
              <a:defRPr b="1" sz="1800"/>
            </a:lvl3pPr>
            <a:lvl4pPr indent="0" lvl="3" marL="1371600" rtl="0">
              <a:spcBef>
                <a:spcPts val="0"/>
              </a:spcBef>
              <a:buFont typeface="Verdana"/>
              <a:buNone/>
              <a:defRPr b="1" sz="1600"/>
            </a:lvl4pPr>
            <a:lvl5pPr indent="0" lvl="4" marL="1828800" rtl="0">
              <a:spcBef>
                <a:spcPts val="0"/>
              </a:spcBef>
              <a:buFont typeface="Verdana"/>
              <a:buNone/>
              <a:defRPr b="1" sz="1600"/>
            </a:lvl5pPr>
            <a:lvl6pPr indent="0" lvl="5" marL="2286000" rtl="0">
              <a:spcBef>
                <a:spcPts val="0"/>
              </a:spcBef>
              <a:buFont typeface="Verdana"/>
              <a:buNone/>
              <a:defRPr b="1" sz="1600"/>
            </a:lvl6pPr>
            <a:lvl7pPr indent="0" lvl="6" marL="2743200" rtl="0">
              <a:spcBef>
                <a:spcPts val="0"/>
              </a:spcBef>
              <a:buFont typeface="Verdana"/>
              <a:buNone/>
              <a:defRPr b="1" sz="1600"/>
            </a:lvl7pPr>
            <a:lvl8pPr indent="0" lvl="7" marL="3200400" rtl="0">
              <a:spcBef>
                <a:spcPts val="0"/>
              </a:spcBef>
              <a:buFont typeface="Verdana"/>
              <a:buNone/>
              <a:defRPr b="1" sz="1600"/>
            </a:lvl8pPr>
            <a:lvl9pPr indent="0" lvl="8" marL="3657600" rtl="0">
              <a:spcBef>
                <a:spcPts val="0"/>
              </a:spcBef>
              <a:buFont typeface="Verdana"/>
              <a:buNone/>
              <a:defRPr b="1" sz="1600"/>
            </a:lvl9pPr>
          </a:lstStyle>
          <a:p/>
        </p:txBody>
      </p:sp>
      <p:sp>
        <p:nvSpPr>
          <p:cNvPr id="132" name="Shape 132"/>
          <p:cNvSpPr txBox="1"/>
          <p:nvPr>
            <p:ph idx="4" type="body"/>
          </p:nvPr>
        </p:nvSpPr>
        <p:spPr>
          <a:xfrm>
            <a:off x="4645025" y="1631156"/>
            <a:ext cx="4041773" cy="29634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1143000" y="1085850"/>
            <a:ext cx="6848474" cy="85010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457200" y="204787"/>
            <a:ext cx="3008313" cy="87153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 b="1" sz="2000"/>
            </a:lvl1pPr>
            <a:lvl2pPr lvl="1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3575050" y="204787"/>
            <a:ext cx="5111750" cy="43898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3200"/>
            </a:lvl1pPr>
            <a:lvl2pPr lvl="1" rtl="0">
              <a:spcBef>
                <a:spcPts val="0"/>
              </a:spcBef>
              <a:defRPr sz="2800"/>
            </a:lvl2pPr>
            <a:lvl3pPr lvl="2" rtl="0">
              <a:spcBef>
                <a:spcPts val="0"/>
              </a:spcBef>
              <a:defRPr sz="2400"/>
            </a:lvl3pPr>
            <a:lvl4pPr lvl="3" rtl="0">
              <a:spcBef>
                <a:spcPts val="0"/>
              </a:spcBef>
              <a:defRPr sz="2000"/>
            </a:lvl4pPr>
            <a:lvl5pPr lvl="4" rtl="0">
              <a:spcBef>
                <a:spcPts val="0"/>
              </a:spcBef>
              <a:defRPr sz="2000"/>
            </a:lvl5pPr>
            <a:lvl6pPr lvl="5" rtl="0">
              <a:spcBef>
                <a:spcPts val="0"/>
              </a:spcBef>
              <a:defRPr sz="2000"/>
            </a:lvl6pPr>
            <a:lvl7pPr lvl="6" rtl="0">
              <a:spcBef>
                <a:spcPts val="0"/>
              </a:spcBef>
              <a:defRPr sz="2000"/>
            </a:lvl7pPr>
            <a:lvl8pPr lvl="7" rtl="0">
              <a:spcBef>
                <a:spcPts val="0"/>
              </a:spcBef>
              <a:defRPr sz="2000"/>
            </a:lvl8pPr>
            <a:lvl9pPr lvl="8" rtl="0">
              <a:spcBef>
                <a:spcPts val="0"/>
              </a:spcBef>
              <a:defRPr sz="2000"/>
            </a:lvl9pPr>
          </a:lstStyle>
          <a:p/>
        </p:txBody>
      </p:sp>
      <p:sp>
        <p:nvSpPr>
          <p:cNvPr id="138" name="Shape 138"/>
          <p:cNvSpPr txBox="1"/>
          <p:nvPr>
            <p:ph idx="2" type="body"/>
          </p:nvPr>
        </p:nvSpPr>
        <p:spPr>
          <a:xfrm>
            <a:off x="457200" y="1076325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Verdana"/>
              <a:buNone/>
              <a:defRPr sz="1400"/>
            </a:lvl1pPr>
            <a:lvl2pPr indent="0" lvl="1" marL="457200" rtl="0">
              <a:spcBef>
                <a:spcPts val="0"/>
              </a:spcBef>
              <a:buFont typeface="Verdana"/>
              <a:buNone/>
              <a:defRPr sz="1200"/>
            </a:lvl2pPr>
            <a:lvl3pPr indent="0" lvl="2" marL="914400" rtl="0">
              <a:spcBef>
                <a:spcPts val="0"/>
              </a:spcBef>
              <a:buFont typeface="Verdana"/>
              <a:buNone/>
              <a:defRPr sz="1000"/>
            </a:lvl3pPr>
            <a:lvl4pPr indent="0" lvl="3" marL="1371600" rtl="0">
              <a:spcBef>
                <a:spcPts val="0"/>
              </a:spcBef>
              <a:buFont typeface="Verdana"/>
              <a:buNone/>
              <a:defRPr sz="900"/>
            </a:lvl4pPr>
            <a:lvl5pPr indent="0" lvl="4" marL="1828800" rtl="0">
              <a:spcBef>
                <a:spcPts val="0"/>
              </a:spcBef>
              <a:buFont typeface="Verdana"/>
              <a:buNone/>
              <a:defRPr sz="900"/>
            </a:lvl5pPr>
            <a:lvl6pPr indent="0" lvl="5" marL="2286000" rtl="0">
              <a:spcBef>
                <a:spcPts val="0"/>
              </a:spcBef>
              <a:buFont typeface="Verdana"/>
              <a:buNone/>
              <a:defRPr sz="900"/>
            </a:lvl6pPr>
            <a:lvl7pPr indent="0" lvl="6" marL="2743200" rtl="0">
              <a:spcBef>
                <a:spcPts val="0"/>
              </a:spcBef>
              <a:buFont typeface="Verdana"/>
              <a:buNone/>
              <a:defRPr sz="900"/>
            </a:lvl7pPr>
            <a:lvl8pPr indent="0" lvl="7" marL="3200400" rtl="0">
              <a:spcBef>
                <a:spcPts val="0"/>
              </a:spcBef>
              <a:buFont typeface="Verdana"/>
              <a:buNone/>
              <a:defRPr sz="900"/>
            </a:lvl8pPr>
            <a:lvl9pPr indent="0" lvl="8" marL="3657600" rtl="0">
              <a:spcBef>
                <a:spcPts val="0"/>
              </a:spcBef>
              <a:buFont typeface="Verdana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1792288" y="3600450"/>
            <a:ext cx="5486399" cy="42505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 b="1" sz="2000"/>
            </a:lvl1pPr>
            <a:lvl2pPr lvl="1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" name="Shape 141"/>
          <p:cNvSpPr/>
          <p:nvPr>
            <p:ph idx="2" type="pic"/>
          </p:nvPr>
        </p:nvSpPr>
        <p:spPr>
          <a:xfrm>
            <a:off x="1792288" y="459581"/>
            <a:ext cx="5486399" cy="3086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None/>
              <a:defRPr/>
            </a:lvl1pPr>
          </a:lstStyle>
          <a:p/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1792288" y="4025502"/>
            <a:ext cx="5486399" cy="60364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Verdana"/>
              <a:buNone/>
              <a:defRPr sz="1400"/>
            </a:lvl1pPr>
            <a:lvl2pPr indent="0" lvl="1" marL="457200" rtl="0">
              <a:spcBef>
                <a:spcPts val="0"/>
              </a:spcBef>
              <a:buFont typeface="Verdana"/>
              <a:buNone/>
              <a:defRPr sz="1200"/>
            </a:lvl2pPr>
            <a:lvl3pPr indent="0" lvl="2" marL="914400" rtl="0">
              <a:spcBef>
                <a:spcPts val="0"/>
              </a:spcBef>
              <a:buFont typeface="Verdana"/>
              <a:buNone/>
              <a:defRPr sz="1000"/>
            </a:lvl3pPr>
            <a:lvl4pPr indent="0" lvl="3" marL="1371600" rtl="0">
              <a:spcBef>
                <a:spcPts val="0"/>
              </a:spcBef>
              <a:buFont typeface="Verdana"/>
              <a:buNone/>
              <a:defRPr sz="900"/>
            </a:lvl4pPr>
            <a:lvl5pPr indent="0" lvl="4" marL="1828800" rtl="0">
              <a:spcBef>
                <a:spcPts val="0"/>
              </a:spcBef>
              <a:buFont typeface="Verdana"/>
              <a:buNone/>
              <a:defRPr sz="900"/>
            </a:lvl5pPr>
            <a:lvl6pPr indent="0" lvl="5" marL="2286000" rtl="0">
              <a:spcBef>
                <a:spcPts val="0"/>
              </a:spcBef>
              <a:buFont typeface="Verdana"/>
              <a:buNone/>
              <a:defRPr sz="900"/>
            </a:lvl6pPr>
            <a:lvl7pPr indent="0" lvl="6" marL="2743200" rtl="0">
              <a:spcBef>
                <a:spcPts val="0"/>
              </a:spcBef>
              <a:buFont typeface="Verdana"/>
              <a:buNone/>
              <a:defRPr sz="900"/>
            </a:lvl7pPr>
            <a:lvl8pPr indent="0" lvl="7" marL="3200400" rtl="0">
              <a:spcBef>
                <a:spcPts val="0"/>
              </a:spcBef>
              <a:buFont typeface="Verdana"/>
              <a:buNone/>
              <a:defRPr sz="900"/>
            </a:lvl8pPr>
            <a:lvl9pPr indent="0" lvl="8" marL="3657600" rtl="0">
              <a:spcBef>
                <a:spcPts val="0"/>
              </a:spcBef>
              <a:buFont typeface="Verdana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1143000" y="1085850"/>
            <a:ext cx="6848474" cy="85010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 rot="5400000">
            <a:off x="2873572" y="-1212651"/>
            <a:ext cx="3387326" cy="8220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defRPr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defRPr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defRPr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 rot="5400000">
            <a:off x="5897561" y="1811337"/>
            <a:ext cx="3505200" cy="20542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 rot="5400000">
            <a:off x="1711325" y="-168274"/>
            <a:ext cx="3505200" cy="60134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defRPr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defRPr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defRPr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6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8.xml"/><Relationship Id="rId1" Type="http://schemas.openxmlformats.org/officeDocument/2006/relationships/image" Target="../media/image02.jpg"/><Relationship Id="rId2" Type="http://schemas.openxmlformats.org/officeDocument/2006/relationships/image" Target="../media/image01.jpg"/><Relationship Id="rId3" Type="http://schemas.openxmlformats.org/officeDocument/2006/relationships/image" Target="../media/image00.png"/><Relationship Id="rId4" Type="http://schemas.openxmlformats.org/officeDocument/2006/relationships/image" Target="../media/image03.png"/><Relationship Id="rId9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7.xml"/><Relationship Id="rId1" Type="http://schemas.openxmlformats.org/officeDocument/2006/relationships/image" Target="../media/image06.jpg"/><Relationship Id="rId2" Type="http://schemas.openxmlformats.org/officeDocument/2006/relationships/image" Target="../media/image04.jpg"/><Relationship Id="rId3" Type="http://schemas.openxmlformats.org/officeDocument/2006/relationships/image" Target="../media/image05.pn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/Relationships>
</file>

<file path=ppt/slideMasters/slideMaster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6156325" y="4457700"/>
            <a:ext cx="3013074" cy="342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" name="Shape 52"/>
          <p:cNvCxnSpPr/>
          <p:nvPr/>
        </p:nvCxnSpPr>
        <p:spPr>
          <a:xfrm>
            <a:off x="0" y="914400"/>
            <a:ext cx="9144000" cy="1190"/>
          </a:xfrm>
          <a:prstGeom prst="straightConnector1">
            <a:avLst/>
          </a:prstGeom>
          <a:noFill/>
          <a:ln cap="sq" cmpd="sng" w="126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cxnSp>
      <p:pic>
        <p:nvPicPr>
          <p:cNvPr id="53" name="Shape 5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34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400" y="85725"/>
            <a:ext cx="2592387" cy="257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72000"/>
            <a:ext cx="9144000" cy="5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/>
          <p:nvPr/>
        </p:nvSpPr>
        <p:spPr>
          <a:xfrm>
            <a:off x="8382000" y="4629150"/>
            <a:ext cx="609599" cy="22979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  <p:sp>
        <p:nvSpPr>
          <p:cNvPr id="57" name="Shape 57"/>
          <p:cNvSpPr/>
          <p:nvPr/>
        </p:nvSpPr>
        <p:spPr>
          <a:xfrm>
            <a:off x="163513" y="4629150"/>
            <a:ext cx="4824412" cy="226218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rIns="90350" tIns="4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Department of Electrical and Computer Engineering</a:t>
            </a:r>
          </a:p>
        </p:txBody>
      </p:sp>
      <p:cxnSp>
        <p:nvCxnSpPr>
          <p:cNvPr id="58" name="Shape 58"/>
          <p:cNvCxnSpPr/>
          <p:nvPr/>
        </p:nvCxnSpPr>
        <p:spPr>
          <a:xfrm>
            <a:off x="0" y="4572000"/>
            <a:ext cx="9144000" cy="1190"/>
          </a:xfrm>
          <a:prstGeom prst="straightConnector1">
            <a:avLst/>
          </a:prstGeom>
          <a:noFill/>
          <a:ln cap="sq" cmpd="sng" w="126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cxnSp>
      <p:pic>
        <p:nvPicPr>
          <p:cNvPr id="59" name="Shape 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133600" y="1974056"/>
            <a:ext cx="3200399" cy="3169443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Shape 60"/>
          <p:cNvSpPr/>
          <p:nvPr/>
        </p:nvSpPr>
        <p:spPr>
          <a:xfrm>
            <a:off x="6156325" y="4457700"/>
            <a:ext cx="3013074" cy="342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" name="Shape 61"/>
          <p:cNvCxnSpPr/>
          <p:nvPr/>
        </p:nvCxnSpPr>
        <p:spPr>
          <a:xfrm>
            <a:off x="0" y="914400"/>
            <a:ext cx="9144000" cy="1190"/>
          </a:xfrm>
          <a:prstGeom prst="straightConnector1">
            <a:avLst/>
          </a:prstGeom>
          <a:noFill/>
          <a:ln cap="sq" cmpd="sng" w="126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62" name="Shape 62"/>
          <p:cNvSpPr/>
          <p:nvPr/>
        </p:nvSpPr>
        <p:spPr>
          <a:xfrm>
            <a:off x="1676400" y="622696"/>
            <a:ext cx="1219199" cy="354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" name="Shape 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72000"/>
            <a:ext cx="9144000" cy="5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/>
          <p:nvPr/>
        </p:nvSpPr>
        <p:spPr>
          <a:xfrm>
            <a:off x="163513" y="4629150"/>
            <a:ext cx="4824412" cy="226218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rIns="90350" tIns="4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Department of Electrical and Computer Engineering</a:t>
            </a:r>
          </a:p>
        </p:txBody>
      </p:sp>
      <p:cxnSp>
        <p:nvCxnSpPr>
          <p:cNvPr id="65" name="Shape 65"/>
          <p:cNvCxnSpPr/>
          <p:nvPr/>
        </p:nvCxnSpPr>
        <p:spPr>
          <a:xfrm>
            <a:off x="0" y="4572000"/>
            <a:ext cx="9144000" cy="1190"/>
          </a:xfrm>
          <a:prstGeom prst="straightConnector1">
            <a:avLst/>
          </a:prstGeom>
          <a:noFill/>
          <a:ln cap="sq" cmpd="sng" w="126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66" name="Shape 66"/>
          <p:cNvSpPr txBox="1"/>
          <p:nvPr>
            <p:ph type="title"/>
          </p:nvPr>
        </p:nvSpPr>
        <p:spPr>
          <a:xfrm>
            <a:off x="1143000" y="1085850"/>
            <a:ext cx="6848474" cy="85010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457200" y="1203721"/>
            <a:ext cx="8220075" cy="33873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Verdana"/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Verdana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Verdana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68" name="Shape 68"/>
          <p:cNvSpPr/>
          <p:nvPr/>
        </p:nvSpPr>
        <p:spPr>
          <a:xfrm>
            <a:off x="6557963" y="4629150"/>
            <a:ext cx="2509837" cy="22865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rIns="90350" tIns="4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Advisor: Professor Soules</a:t>
            </a: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>
            <a:off x="6156325" y="4457700"/>
            <a:ext cx="3013074" cy="342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7" name="Shape 97"/>
          <p:cNvCxnSpPr/>
          <p:nvPr/>
        </p:nvCxnSpPr>
        <p:spPr>
          <a:xfrm>
            <a:off x="0" y="914400"/>
            <a:ext cx="9144000" cy="1190"/>
          </a:xfrm>
          <a:prstGeom prst="straightConnector1">
            <a:avLst/>
          </a:prstGeom>
          <a:noFill/>
          <a:ln cap="sq" cmpd="sng" w="126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cxnSp>
      <p:pic>
        <p:nvPicPr>
          <p:cNvPr id="98" name="Shape 9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34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400" y="48986"/>
            <a:ext cx="2592387" cy="257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72000"/>
            <a:ext cx="9144000" cy="5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/>
          <p:nvPr/>
        </p:nvSpPr>
        <p:spPr>
          <a:xfrm>
            <a:off x="8382000" y="4629150"/>
            <a:ext cx="609599" cy="22979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  <p:sp>
        <p:nvSpPr>
          <p:cNvPr id="102" name="Shape 102"/>
          <p:cNvSpPr/>
          <p:nvPr/>
        </p:nvSpPr>
        <p:spPr>
          <a:xfrm>
            <a:off x="163513" y="4629150"/>
            <a:ext cx="4824412" cy="226218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rIns="90350" tIns="4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Department of Electrical and Computer Engineering</a:t>
            </a:r>
          </a:p>
        </p:txBody>
      </p:sp>
      <p:cxnSp>
        <p:nvCxnSpPr>
          <p:cNvPr id="103" name="Shape 103"/>
          <p:cNvCxnSpPr/>
          <p:nvPr/>
        </p:nvCxnSpPr>
        <p:spPr>
          <a:xfrm>
            <a:off x="0" y="4572000"/>
            <a:ext cx="9144000" cy="1190"/>
          </a:xfrm>
          <a:prstGeom prst="straightConnector1">
            <a:avLst/>
          </a:prstGeom>
          <a:noFill/>
          <a:ln cap="sq" cmpd="sng" w="126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04" name="Shape 104"/>
          <p:cNvSpPr/>
          <p:nvPr/>
        </p:nvSpPr>
        <p:spPr>
          <a:xfrm>
            <a:off x="6156325" y="4457700"/>
            <a:ext cx="3013074" cy="342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5" name="Shape 105"/>
          <p:cNvCxnSpPr/>
          <p:nvPr/>
        </p:nvCxnSpPr>
        <p:spPr>
          <a:xfrm>
            <a:off x="0" y="914400"/>
            <a:ext cx="9144000" cy="1190"/>
          </a:xfrm>
          <a:prstGeom prst="straightConnector1">
            <a:avLst/>
          </a:prstGeom>
          <a:noFill/>
          <a:ln cap="sq" cmpd="sng" w="126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06" name="Shape 106"/>
          <p:cNvSpPr/>
          <p:nvPr/>
        </p:nvSpPr>
        <p:spPr>
          <a:xfrm>
            <a:off x="1676400" y="622696"/>
            <a:ext cx="1219199" cy="354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Shape 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72000"/>
            <a:ext cx="9144000" cy="5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/>
          <p:nvPr/>
        </p:nvSpPr>
        <p:spPr>
          <a:xfrm>
            <a:off x="163513" y="4629150"/>
            <a:ext cx="4824412" cy="226218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rIns="90350" tIns="4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Department of Electrical and Computer Engineering</a:t>
            </a:r>
          </a:p>
        </p:txBody>
      </p:sp>
      <p:cxnSp>
        <p:nvCxnSpPr>
          <p:cNvPr id="109" name="Shape 109"/>
          <p:cNvCxnSpPr/>
          <p:nvPr/>
        </p:nvCxnSpPr>
        <p:spPr>
          <a:xfrm>
            <a:off x="0" y="4572000"/>
            <a:ext cx="9144000" cy="1190"/>
          </a:xfrm>
          <a:prstGeom prst="straightConnector1">
            <a:avLst/>
          </a:prstGeom>
          <a:noFill/>
          <a:ln cap="sq" cmpd="sng" w="126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10" name="Shape 110"/>
          <p:cNvSpPr txBox="1"/>
          <p:nvPr>
            <p:ph type="title"/>
          </p:nvPr>
        </p:nvSpPr>
        <p:spPr>
          <a:xfrm>
            <a:off x="1143000" y="1085850"/>
            <a:ext cx="6848474" cy="85010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457200" y="1203721"/>
            <a:ext cx="8220075" cy="33873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Verdana"/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Verdana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Verdana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12" name="Shape 112"/>
          <p:cNvSpPr/>
          <p:nvPr/>
        </p:nvSpPr>
        <p:spPr>
          <a:xfrm>
            <a:off x="6557963" y="4629150"/>
            <a:ext cx="2509837" cy="22865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rIns="90350" tIns="4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Advisor: Professor Soules</a:t>
            </a: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.xml"/></Relationships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Relationship Id="rId4" Type="http://schemas.openxmlformats.org/officeDocument/2006/relationships/image" Target="../media/image10.jpg"/><Relationship Id="rId5" Type="http://schemas.openxmlformats.org/officeDocument/2006/relationships/image" Target="../media/image13.jpg"/><Relationship Id="rId6" Type="http://schemas.openxmlformats.org/officeDocument/2006/relationships/image" Target="../media/image1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/Relationships>
</file>

<file path=ppt/slides/slide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/>
        </p:nvSpPr>
        <p:spPr>
          <a:xfrm>
            <a:off x="2286000" y="1943100"/>
            <a:ext cx="4953000" cy="806823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Team Digiceipt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" sz="3200">
                <a:latin typeface="Verdana"/>
                <a:ea typeface="Verdana"/>
                <a:cs typeface="Verdana"/>
                <a:sym typeface="Verdana"/>
              </a:rPr>
              <a:t>December</a:t>
            </a:r>
            <a:r>
              <a:rPr b="0" i="0" lang="en" sz="3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" sz="3200">
                <a:latin typeface="Verdana"/>
                <a:ea typeface="Verdana"/>
                <a:cs typeface="Verdana"/>
                <a:sym typeface="Verdana"/>
              </a:rPr>
              <a:t>4</a:t>
            </a:r>
            <a:r>
              <a:rPr b="0" i="0" lang="en" sz="3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, 2015</a:t>
            </a:r>
          </a:p>
        </p:txBody>
      </p:sp>
      <p:sp>
        <p:nvSpPr>
          <p:cNvPr id="158" name="Shape 158"/>
          <p:cNvSpPr/>
          <p:nvPr/>
        </p:nvSpPr>
        <p:spPr>
          <a:xfrm>
            <a:off x="63500" y="-670321"/>
            <a:ext cx="2466974" cy="1385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Shape 159"/>
          <p:cNvSpPr/>
          <p:nvPr/>
        </p:nvSpPr>
        <p:spPr>
          <a:xfrm>
            <a:off x="63500" y="-658415"/>
            <a:ext cx="2505075" cy="13644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Shape 160"/>
          <p:cNvSpPr txBox="1"/>
          <p:nvPr/>
        </p:nvSpPr>
        <p:spPr>
          <a:xfrm>
            <a:off x="9096375" y="175021"/>
            <a:ext cx="185738" cy="2643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Shape 161"/>
          <p:cNvSpPr txBox="1"/>
          <p:nvPr/>
        </p:nvSpPr>
        <p:spPr>
          <a:xfrm>
            <a:off x="155575" y="77391"/>
            <a:ext cx="184149" cy="2655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Shape 162"/>
          <p:cNvSpPr txBox="1"/>
          <p:nvPr/>
        </p:nvSpPr>
        <p:spPr>
          <a:xfrm>
            <a:off x="414337" y="1185862"/>
            <a:ext cx="185736" cy="2643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Shape 163"/>
          <p:cNvSpPr txBox="1"/>
          <p:nvPr/>
        </p:nvSpPr>
        <p:spPr>
          <a:xfrm>
            <a:off x="304800" y="457200"/>
            <a:ext cx="8839199" cy="41076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Times New Roman"/>
              <a:buNone/>
            </a:pPr>
            <a:r>
              <a:rPr lang="en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Midway</a:t>
            </a:r>
            <a:r>
              <a:rPr b="0" i="0" lang="en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 Design Review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673100" y="1214437"/>
            <a:ext cx="185738" cy="2655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Shape 165"/>
          <p:cNvSpPr txBox="1"/>
          <p:nvPr/>
        </p:nvSpPr>
        <p:spPr>
          <a:xfrm>
            <a:off x="2889250" y="4830365"/>
            <a:ext cx="185738" cy="2643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282325" y="460950"/>
            <a:ext cx="6848399" cy="85004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Digiceipt Team Members </a:t>
            </a:r>
          </a:p>
        </p:txBody>
      </p:sp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9200" y="1800909"/>
            <a:ext cx="875435" cy="1541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47875" y="1793596"/>
            <a:ext cx="875435" cy="1556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21650" y="1793590"/>
            <a:ext cx="875437" cy="1556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95421" y="1793586"/>
            <a:ext cx="875435" cy="1556329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 txBox="1"/>
          <p:nvPr/>
        </p:nvSpPr>
        <p:spPr>
          <a:xfrm>
            <a:off x="869200" y="3515981"/>
            <a:ext cx="1889100" cy="5703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George Papageorgiou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EE</a:t>
            </a:r>
          </a:p>
        </p:txBody>
      </p:sp>
      <p:sp>
        <p:nvSpPr>
          <p:cNvPr id="177" name="Shape 177"/>
          <p:cNvSpPr txBox="1"/>
          <p:nvPr/>
        </p:nvSpPr>
        <p:spPr>
          <a:xfrm>
            <a:off x="2994075" y="3515981"/>
            <a:ext cx="1167299" cy="5703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Tyler Adams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CSE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4721625" y="3515981"/>
            <a:ext cx="1167299" cy="4614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Enoc </a:t>
            </a:r>
            <a:br>
              <a:rPr lang="en"/>
            </a:br>
            <a:r>
              <a:rPr lang="en"/>
              <a:t>Flores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EE</a:t>
            </a:r>
          </a:p>
        </p:txBody>
      </p:sp>
      <p:sp>
        <p:nvSpPr>
          <p:cNvPr id="179" name="Shape 179"/>
          <p:cNvSpPr txBox="1"/>
          <p:nvPr/>
        </p:nvSpPr>
        <p:spPr>
          <a:xfrm>
            <a:off x="6757275" y="3515981"/>
            <a:ext cx="1519800" cy="5703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Edward Townsend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EE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type="title"/>
          </p:nvPr>
        </p:nvSpPr>
        <p:spPr>
          <a:xfrm>
            <a:off x="457200" y="424250"/>
            <a:ext cx="6848399" cy="85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MDR Deliverables All Accomplished</a:t>
            </a:r>
          </a:p>
        </p:txBody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457200" y="1203721"/>
            <a:ext cx="8220000" cy="3387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68300" lvl="0" marL="457200" rtl="0">
              <a:spcBef>
                <a:spcPts val="0"/>
              </a:spcBef>
              <a:buSzPct val="100000"/>
              <a:buChar char="●"/>
            </a:pPr>
            <a:r>
              <a:rPr lang="en" sz="2200"/>
              <a:t>Able to input barcode data through scanner to Raspberry Pi B board</a:t>
            </a:r>
          </a:p>
          <a:p>
            <a:pPr indent="-368300" lvl="0" marL="457200" rtl="0">
              <a:spcBef>
                <a:spcPts val="0"/>
              </a:spcBef>
              <a:buSzPct val="100000"/>
              <a:buChar char="●"/>
            </a:pPr>
            <a:r>
              <a:rPr lang="en" sz="2200"/>
              <a:t>Raspberry Pi B board uses Python on NFC Linux libraries to transmit data to NFC chip</a:t>
            </a:r>
          </a:p>
          <a:p>
            <a:pPr indent="-368300" lvl="0" marL="457200" rtl="0">
              <a:spcBef>
                <a:spcPts val="0"/>
              </a:spcBef>
              <a:buSzPct val="100000"/>
              <a:buChar char="●"/>
            </a:pPr>
            <a:r>
              <a:rPr lang="en" sz="2200"/>
              <a:t>Able to transmit data wirelessly through the NFC chip to the Android device</a:t>
            </a:r>
          </a:p>
          <a:p>
            <a:pPr indent="-368300" lvl="0" marL="457200">
              <a:spcBef>
                <a:spcPts val="0"/>
              </a:spcBef>
              <a:buSzPct val="100000"/>
              <a:buChar char="●"/>
            </a:pPr>
            <a:r>
              <a:rPr lang="en" sz="2200"/>
              <a:t>Data transmitted to Android device appears on the app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type="title"/>
          </p:nvPr>
        </p:nvSpPr>
        <p:spPr>
          <a:xfrm>
            <a:off x="457200" y="424275"/>
            <a:ext cx="6848399" cy="85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Proposed CDR Deliverables</a:t>
            </a:r>
          </a:p>
        </p:txBody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457200" y="1203721"/>
            <a:ext cx="8220000" cy="3387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68300" lvl="0" marL="457200" rtl="0">
              <a:spcBef>
                <a:spcPts val="0"/>
              </a:spcBef>
              <a:buSzPct val="100000"/>
              <a:buChar char="●"/>
            </a:pPr>
            <a:r>
              <a:rPr lang="en" sz="2200">
                <a:solidFill>
                  <a:schemeClr val="dk1"/>
                </a:solidFill>
              </a:rPr>
              <a:t>Integrate UPC database to look up scanned items </a:t>
            </a:r>
          </a:p>
          <a:p>
            <a:pPr indent="-368300" lvl="0" marL="457200" rtl="0">
              <a:spcBef>
                <a:spcPts val="0"/>
              </a:spcBef>
              <a:buSzPct val="100000"/>
              <a:buChar char="●"/>
            </a:pPr>
            <a:r>
              <a:rPr lang="en" sz="2200"/>
              <a:t>Increase Raspberry Pi data sending capabilities</a:t>
            </a:r>
          </a:p>
          <a:p>
            <a:pPr indent="-368300" lvl="0" marL="457200" rtl="0">
              <a:spcBef>
                <a:spcPts val="0"/>
              </a:spcBef>
              <a:buSzPct val="100000"/>
              <a:buChar char="●"/>
            </a:pPr>
            <a:r>
              <a:rPr lang="en" sz="2200">
                <a:solidFill>
                  <a:schemeClr val="dk1"/>
                </a:solidFill>
              </a:rPr>
              <a:t>Install mini LCD monitor</a:t>
            </a:r>
          </a:p>
          <a:p>
            <a:pPr indent="-368300" lvl="0" marL="457200" rtl="0">
              <a:spcBef>
                <a:spcPts val="0"/>
              </a:spcBef>
              <a:buSzPct val="100000"/>
              <a:buChar char="●"/>
            </a:pPr>
            <a:r>
              <a:rPr lang="en" sz="2200"/>
              <a:t>Add receipt storage and retrieval capabilities to Android 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325725" y="437850"/>
            <a:ext cx="6848399" cy="85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Improving Receipt Systems</a:t>
            </a:r>
          </a:p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457200" y="1203721"/>
            <a:ext cx="8220000" cy="3387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Char char="●"/>
            </a:pPr>
            <a:r>
              <a:rPr lang="en" sz="1400">
                <a:solidFill>
                  <a:schemeClr val="dk1"/>
                </a:solidFill>
              </a:rPr>
              <a:t>Given a paper receipt after every purchase</a:t>
            </a:r>
          </a:p>
          <a:p>
            <a:pPr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-228600" lvl="0" marL="457200" rtl="0">
              <a:spcBef>
                <a:spcPts val="1425"/>
              </a:spcBef>
              <a:spcAft>
                <a:spcPts val="0"/>
              </a:spcAft>
              <a:buClr>
                <a:schemeClr val="dk1"/>
              </a:buClr>
              <a:buChar char="●"/>
            </a:pPr>
            <a:r>
              <a:rPr lang="en" sz="1400">
                <a:solidFill>
                  <a:schemeClr val="dk1"/>
                </a:solidFill>
              </a:rPr>
              <a:t>Receipt can be very long even if you buy one item</a:t>
            </a:r>
          </a:p>
          <a:p>
            <a:pPr lvl="0" marL="0" rtl="0">
              <a:spcBef>
                <a:spcPts val="1425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-228600" lvl="0" marL="457200" rtl="0">
              <a:spcBef>
                <a:spcPts val="1425"/>
              </a:spcBef>
              <a:spcAft>
                <a:spcPts val="0"/>
              </a:spcAft>
              <a:buClr>
                <a:schemeClr val="dk1"/>
              </a:buClr>
              <a:buChar char="●"/>
            </a:pPr>
            <a:r>
              <a:rPr lang="en" sz="1400">
                <a:solidFill>
                  <a:schemeClr val="dk1"/>
                </a:solidFill>
              </a:rPr>
              <a:t>Hassle to keep track of</a:t>
            </a:r>
          </a:p>
          <a:p>
            <a:pPr lvl="0" marL="0" rtl="0">
              <a:spcBef>
                <a:spcPts val="1425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-228600" lvl="0" marL="457200" rtl="0">
              <a:spcBef>
                <a:spcPts val="1425"/>
              </a:spcBef>
              <a:spcAft>
                <a:spcPts val="0"/>
              </a:spcAft>
              <a:buClr>
                <a:schemeClr val="dk1"/>
              </a:buClr>
              <a:buChar char="●"/>
            </a:pPr>
            <a:r>
              <a:rPr lang="en" sz="1400">
                <a:solidFill>
                  <a:schemeClr val="dk1"/>
                </a:solidFill>
              </a:rPr>
              <a:t>Waste of paper and ink </a:t>
            </a:r>
          </a:p>
          <a:p>
            <a:pPr lvl="0" marL="0" rtl="0">
              <a:spcBef>
                <a:spcPts val="1425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-228600" lvl="0" marL="457200" rtl="0">
              <a:spcBef>
                <a:spcPts val="1425"/>
              </a:spcBef>
              <a:spcAft>
                <a:spcPts val="0"/>
              </a:spcAft>
              <a:buClr>
                <a:schemeClr val="dk1"/>
              </a:buClr>
              <a:buChar char="●"/>
            </a:pPr>
            <a:r>
              <a:rPr lang="en" sz="1400">
                <a:solidFill>
                  <a:schemeClr val="dk1"/>
                </a:solidFill>
              </a:rPr>
              <a:t>Potentially dangerous</a:t>
            </a:r>
          </a:p>
        </p:txBody>
      </p:sp>
      <p:pic>
        <p:nvPicPr>
          <p:cNvPr id="186" name="Shape 1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65100" y="2389250"/>
            <a:ext cx="2992199" cy="2058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457200" y="417800"/>
            <a:ext cx="6848399" cy="85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MDR Goals Reiterated</a:t>
            </a:r>
          </a:p>
        </p:txBody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457200" y="1203721"/>
            <a:ext cx="8220000" cy="3387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683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2200">
                <a:solidFill>
                  <a:schemeClr val="dk1"/>
                </a:solidFill>
              </a:rPr>
              <a:t>Scanner interfaces with Raspberry Pi in a way that raw data is transmitted</a:t>
            </a:r>
          </a:p>
          <a:p>
            <a:pPr indent="-3683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2200">
                <a:solidFill>
                  <a:schemeClr val="dk1"/>
                </a:solidFill>
              </a:rPr>
              <a:t>Raspberry Pi is able to transmit the raw data to NFC transceiver</a:t>
            </a:r>
          </a:p>
          <a:p>
            <a:pPr indent="-3683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2200">
                <a:solidFill>
                  <a:schemeClr val="dk1"/>
                </a:solidFill>
              </a:rPr>
              <a:t>Transceiver can communicate with Android App and sends raw data via NFC</a:t>
            </a:r>
          </a:p>
          <a:p>
            <a:pPr indent="-368300" lvl="0" marL="45720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2200">
                <a:solidFill>
                  <a:schemeClr val="dk1"/>
                </a:solidFill>
              </a:rPr>
              <a:t>Android App receives raw data and displays it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x="457200" y="443725"/>
            <a:ext cx="6848399" cy="85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Block Diagram From PDR</a:t>
            </a:r>
          </a:p>
        </p:txBody>
      </p:sp>
      <p:pic>
        <p:nvPicPr>
          <p:cNvPr id="198" name="Shape 1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9400" y="942325"/>
            <a:ext cx="6583426" cy="359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x="457200" y="417800"/>
            <a:ext cx="6848399" cy="85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Revised Block Diagram</a:t>
            </a:r>
          </a:p>
        </p:txBody>
      </p:sp>
      <p:pic>
        <p:nvPicPr>
          <p:cNvPr id="204" name="Shape 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150" y="940975"/>
            <a:ext cx="6769125" cy="360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 txBox="1"/>
          <p:nvPr/>
        </p:nvSpPr>
        <p:spPr>
          <a:xfrm>
            <a:off x="7128250" y="1459375"/>
            <a:ext cx="1868099" cy="1900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23850" lvl="0" marL="457200" rtl="0">
              <a:spcBef>
                <a:spcPts val="0"/>
              </a:spcBef>
              <a:buClr>
                <a:srgbClr val="00FF00"/>
              </a:buClr>
              <a:buSzPct val="100000"/>
              <a:buChar char="●"/>
            </a:pPr>
            <a:r>
              <a:rPr lang="en" sz="1500">
                <a:solidFill>
                  <a:srgbClr val="00FF00"/>
                </a:solidFill>
              </a:rPr>
              <a:t>Eddie/George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5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500"/>
          </a:p>
          <a:p>
            <a:pPr indent="-323850" lvl="0" marL="457200" rtl="0">
              <a:spcBef>
                <a:spcPts val="0"/>
              </a:spcBef>
              <a:buClr>
                <a:srgbClr val="FF0000"/>
              </a:buClr>
              <a:buSzPct val="100000"/>
              <a:buChar char="●"/>
            </a:pPr>
            <a:r>
              <a:rPr lang="en" sz="1500">
                <a:solidFill>
                  <a:srgbClr val="FF0000"/>
                </a:solidFill>
              </a:rPr>
              <a:t>Enoc/Tyler</a:t>
            </a:r>
          </a:p>
        </p:txBody>
      </p:sp>
      <p:sp>
        <p:nvSpPr>
          <p:cNvPr id="206" name="Shape 206"/>
          <p:cNvSpPr txBox="1"/>
          <p:nvPr/>
        </p:nvSpPr>
        <p:spPr>
          <a:xfrm>
            <a:off x="3718050" y="3219150"/>
            <a:ext cx="6842099" cy="798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/>
              <a:t>UART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type="title"/>
          </p:nvPr>
        </p:nvSpPr>
        <p:spPr>
          <a:xfrm>
            <a:off x="457200" y="437250"/>
            <a:ext cx="6848399" cy="85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Block 1: Inputs</a:t>
            </a:r>
          </a:p>
        </p:txBody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457200" y="1203721"/>
            <a:ext cx="8220000" cy="3387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04800" lvl="0" marL="457200" rtl="0">
              <a:spcBef>
                <a:spcPts val="0"/>
              </a:spcBef>
              <a:buSzPct val="54545"/>
              <a:buChar char="●"/>
            </a:pPr>
            <a:r>
              <a:rPr lang="en" sz="2200"/>
              <a:t>Researched barcodes and barcode scanners</a:t>
            </a:r>
          </a:p>
          <a:p>
            <a:pPr indent="-304800" lvl="0" marL="457200" rtl="0">
              <a:spcBef>
                <a:spcPts val="0"/>
              </a:spcBef>
              <a:buSzPct val="54545"/>
              <a:buChar char="●"/>
            </a:pPr>
            <a:r>
              <a:rPr lang="en" sz="2200"/>
              <a:t>Ordered USB barcode scanner</a:t>
            </a:r>
          </a:p>
          <a:p>
            <a:pPr indent="-304800" lvl="0" marL="457200" rtl="0">
              <a:spcBef>
                <a:spcPts val="0"/>
              </a:spcBef>
              <a:buSzPct val="54545"/>
              <a:buChar char="●"/>
            </a:pPr>
            <a:r>
              <a:rPr lang="en" sz="2200"/>
              <a:t>Wrote Python script to read to barcode data</a:t>
            </a:r>
          </a:p>
          <a:p>
            <a:pPr indent="-304800" lvl="0" marL="457200" rtl="0">
              <a:spcBef>
                <a:spcPts val="0"/>
              </a:spcBef>
              <a:buSzPct val="54545"/>
              <a:buChar char="●"/>
            </a:pPr>
            <a:r>
              <a:rPr lang="en" sz="2200"/>
              <a:t>Sends data to Raspberry Pi</a:t>
            </a:r>
          </a:p>
          <a:p>
            <a:pPr indent="-304800" lvl="0" marL="457200" rtl="0">
              <a:spcBef>
                <a:spcPts val="0"/>
              </a:spcBef>
              <a:buSzPct val="54545"/>
              <a:buChar char="●"/>
            </a:pPr>
            <a:r>
              <a:rPr lang="en" sz="2200"/>
              <a:t>Researched UPC database API</a:t>
            </a:r>
          </a:p>
          <a:p>
            <a:pPr lvl="0" marL="0" rtl="0">
              <a:spcBef>
                <a:spcPts val="0"/>
              </a:spcBef>
              <a:buNone/>
            </a:pPr>
            <a:r>
              <a:t/>
            </a:r>
            <a:endParaRPr sz="2200"/>
          </a:p>
          <a:p>
            <a:pPr indent="-304800" lvl="0" marL="457200">
              <a:spcBef>
                <a:spcPts val="0"/>
              </a:spcBef>
              <a:buSzPct val="54545"/>
              <a:buChar char="●"/>
            </a:pPr>
            <a:r>
              <a:rPr lang="en" sz="2200"/>
              <a:t>For CDR:Integrate UPC database to look up scanned items 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type="title"/>
          </p:nvPr>
        </p:nvSpPr>
        <p:spPr>
          <a:xfrm>
            <a:off x="457200" y="417800"/>
            <a:ext cx="6848399" cy="85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Block 2: Computer</a:t>
            </a:r>
          </a:p>
        </p:txBody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457200" y="1203721"/>
            <a:ext cx="8220000" cy="3387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04800" lvl="0" marL="457200" rtl="0">
              <a:spcBef>
                <a:spcPts val="0"/>
              </a:spcBef>
              <a:buSzPct val="54545"/>
              <a:buChar char="●"/>
            </a:pPr>
            <a:r>
              <a:rPr lang="en" sz="2200"/>
              <a:t>Ordered and set up Raspberry Pi</a:t>
            </a:r>
          </a:p>
          <a:p>
            <a:pPr indent="-304800" lvl="0" marL="457200" rtl="0">
              <a:spcBef>
                <a:spcPts val="0"/>
              </a:spcBef>
              <a:buSzPct val="54545"/>
              <a:buChar char="●"/>
            </a:pPr>
            <a:r>
              <a:rPr lang="en" sz="2200"/>
              <a:t>Ordered and soldered PN532 NFC Breakout Board</a:t>
            </a:r>
          </a:p>
          <a:p>
            <a:pPr indent="-304800" lvl="0" marL="457200" rtl="0">
              <a:spcBef>
                <a:spcPts val="0"/>
              </a:spcBef>
              <a:buSzPct val="54545"/>
              <a:buChar char="●"/>
            </a:pPr>
            <a:r>
              <a:rPr lang="en" sz="2200"/>
              <a:t>Wired GPIO to interface PN532 with Pi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Wrote program to send data to Android Phone via NFC</a:t>
            </a:r>
          </a:p>
          <a:p>
            <a:pPr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For CDR: Transfer additional meta data, store and multiple scans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x="457200" y="417025"/>
            <a:ext cx="6848399" cy="85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Block 3: Display Monitor</a:t>
            </a:r>
          </a:p>
        </p:txBody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457200" y="1203721"/>
            <a:ext cx="8220000" cy="3387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68300" lvl="0" marL="457200" rtl="0">
              <a:spcBef>
                <a:spcPts val="0"/>
              </a:spcBef>
              <a:buSzPct val="100000"/>
              <a:buChar char="●"/>
            </a:pPr>
            <a:r>
              <a:rPr lang="en" sz="2200"/>
              <a:t>Ordered HDMI to DVI cord</a:t>
            </a:r>
          </a:p>
          <a:p>
            <a:pPr indent="-368300" lvl="0" marL="457200" rtl="0">
              <a:spcBef>
                <a:spcPts val="0"/>
              </a:spcBef>
              <a:buSzPct val="100000"/>
              <a:buChar char="●"/>
            </a:pPr>
            <a:r>
              <a:rPr lang="en" sz="2200"/>
              <a:t>Ordered mini LCD display to install on Raspberry Pi</a:t>
            </a:r>
          </a:p>
          <a:p>
            <a:pPr indent="-368300" lvl="0" marL="457200" rtl="0">
              <a:spcBef>
                <a:spcPts val="0"/>
              </a:spcBef>
              <a:buSzPct val="100000"/>
              <a:buChar char="●"/>
            </a:pPr>
            <a:r>
              <a:rPr lang="en" sz="2200"/>
              <a:t>Set up Raspberry Pi - Monitor interface</a:t>
            </a:r>
          </a:p>
          <a:p>
            <a:pPr lvl="0" marL="0" rtl="0">
              <a:spcBef>
                <a:spcPts val="0"/>
              </a:spcBef>
              <a:buNone/>
            </a:pPr>
            <a:r>
              <a:t/>
            </a:r>
            <a:endParaRPr sz="2200"/>
          </a:p>
          <a:p>
            <a:pPr lvl="0" marL="0" rtl="0">
              <a:spcBef>
                <a:spcPts val="0"/>
              </a:spcBef>
              <a:buNone/>
            </a:pPr>
            <a:r>
              <a:t/>
            </a:r>
            <a:endParaRPr sz="2200"/>
          </a:p>
          <a:p>
            <a:pPr indent="-368300" lvl="0" marL="457200" rtl="0">
              <a:spcBef>
                <a:spcPts val="0"/>
              </a:spcBef>
              <a:buSzPct val="100000"/>
              <a:buChar char="●"/>
            </a:pPr>
            <a:r>
              <a:rPr lang="en" sz="2200"/>
              <a:t>For CDR: Install mini LCD monitor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type="title"/>
          </p:nvPr>
        </p:nvSpPr>
        <p:spPr>
          <a:xfrm>
            <a:off x="457200" y="437225"/>
            <a:ext cx="6848399" cy="85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Block 4: Mobile Phone</a:t>
            </a:r>
          </a:p>
        </p:txBody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457200" y="1203721"/>
            <a:ext cx="8220000" cy="3387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04800" lvl="0" marL="457200" rtl="0">
              <a:spcBef>
                <a:spcPts val="0"/>
              </a:spcBef>
              <a:buClr>
                <a:schemeClr val="dk1"/>
              </a:buClr>
              <a:buSzPct val="54545"/>
              <a:buChar char="●"/>
            </a:pPr>
            <a:r>
              <a:rPr lang="en" sz="2200">
                <a:solidFill>
                  <a:schemeClr val="dk1"/>
                </a:solidFill>
              </a:rPr>
              <a:t>Downloaded and configured Android Studio</a:t>
            </a:r>
          </a:p>
          <a:p>
            <a:pPr indent="-304800" lvl="0" marL="457200" rtl="0">
              <a:spcBef>
                <a:spcPts val="0"/>
              </a:spcBef>
              <a:buClr>
                <a:schemeClr val="dk1"/>
              </a:buClr>
              <a:buSzPct val="54545"/>
              <a:buChar char="●"/>
            </a:pPr>
            <a:r>
              <a:rPr lang="en" sz="2200">
                <a:solidFill>
                  <a:schemeClr val="dk1"/>
                </a:solidFill>
              </a:rPr>
              <a:t>Configured Android phone for app development and debugging</a:t>
            </a:r>
          </a:p>
          <a:p>
            <a:pPr indent="-304800" lvl="0" marL="457200" rtl="0">
              <a:spcBef>
                <a:spcPts val="0"/>
              </a:spcBef>
              <a:buClr>
                <a:schemeClr val="dk1"/>
              </a:buClr>
              <a:buSzPct val="54545"/>
              <a:buChar char="●"/>
            </a:pPr>
            <a:r>
              <a:rPr lang="en" sz="2200">
                <a:solidFill>
                  <a:schemeClr val="dk1"/>
                </a:solidFill>
              </a:rPr>
              <a:t>Researched Android procedures to implement NFC interfaces</a:t>
            </a:r>
          </a:p>
          <a:p>
            <a:pPr indent="-228600" lvl="0" marL="457200" rtl="0"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en">
                <a:solidFill>
                  <a:schemeClr val="dk1"/>
                </a:solidFill>
              </a:rPr>
              <a:t>I</a:t>
            </a:r>
            <a:r>
              <a:rPr lang="en" sz="2200">
                <a:solidFill>
                  <a:schemeClr val="dk1"/>
                </a:solidFill>
              </a:rPr>
              <a:t>mplemented a read and write toggle to debug NFC interactions between phones</a:t>
            </a:r>
          </a:p>
          <a:p>
            <a:pPr indent="-228600" lvl="0" marL="457200" rtl="0"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en" sz="2200">
                <a:solidFill>
                  <a:schemeClr val="dk1"/>
                </a:solidFill>
              </a:rPr>
              <a:t>For CDR: Receipt storage capabilities, implement cloud, develop UI/UX </a:t>
            </a:r>
            <a:r>
              <a:rPr lang="en">
                <a:solidFill>
                  <a:schemeClr val="dk1"/>
                </a:solidFill>
              </a:rPr>
              <a:t> 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theme/theme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