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
  </p:notesMasterIdLst>
  <p:sldIdLst>
    <p:sldId id="256" r:id="rId2"/>
    <p:sldId id="257" r:id="rId3"/>
  </p:sldIdLst>
  <p:sldSz cx="21945600" cy="32918400"/>
  <p:notesSz cx="7315200" cy="9601200"/>
  <p:embeddedFontLst>
    <p:embeddedFont>
      <p:font typeface="Architects Daughter" panose="020B0604020202020204" charset="0"/>
      <p:regular r:id="rId5"/>
    </p:embeddedFont>
    <p:embeddedFont>
      <p:font typeface="Comic Sans MS" panose="030F0702030302020204" pitchFamily="66" charset="0"/>
      <p:regular r:id="rId6"/>
      <p:bold r:id="rId7"/>
      <p:italic r:id="rId8"/>
      <p:boldItalic r:id="rId9"/>
    </p:embeddedFont>
    <p:embeddedFont>
      <p:font typeface="Balthazar" panose="020B0604020202020204" charset="0"/>
      <p:regular r:id="rId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777C63-14DF-4513-9632-0D5555784812}">
  <a:tblStyle styleId="{52777C63-14DF-4513-9632-0D5555784812}" styleName="Table_0">
    <a:wholeTbl>
      <a:tcTxStyle b="off" i="off">
        <a:font>
          <a:latin typeface="Times New Roman"/>
          <a:ea typeface="Times New Roman"/>
          <a:cs typeface="Times New Roman"/>
        </a:font>
        <a:srgbClr val="000000"/>
      </a:tcTxStyle>
      <a:tcStyle>
        <a:tcBdr>
          <a:left>
            <a:ln w="9525" cap="flat" cmpd="sng">
              <a:solidFill>
                <a:srgbClr val="00CC99"/>
              </a:solidFill>
              <a:prstDash val="solid"/>
              <a:round/>
              <a:headEnd type="none" w="med" len="med"/>
              <a:tailEnd type="none" w="med" len="med"/>
            </a:ln>
          </a:left>
          <a:right>
            <a:ln w="9525" cap="flat" cmpd="sng">
              <a:solidFill>
                <a:srgbClr val="00CC99"/>
              </a:solidFill>
              <a:prstDash val="solid"/>
              <a:round/>
              <a:headEnd type="none" w="med" len="med"/>
              <a:tailEnd type="none" w="med" len="med"/>
            </a:ln>
          </a:right>
          <a:top>
            <a:ln w="9525" cap="flat" cmpd="sng">
              <a:solidFill>
                <a:srgbClr val="00CC99"/>
              </a:solidFill>
              <a:prstDash val="solid"/>
              <a:round/>
              <a:headEnd type="none" w="med" len="med"/>
              <a:tailEnd type="none" w="med" len="med"/>
            </a:ln>
          </a:top>
          <a:bottom>
            <a:ln w="9525" cap="flat" cmpd="sng">
              <a:solidFill>
                <a:srgbClr val="00CC99"/>
              </a:solidFill>
              <a:prstDash val="solid"/>
              <a:round/>
              <a:headEnd type="none" w="med" len="med"/>
              <a:tailEnd type="none" w="med" len="med"/>
            </a:ln>
          </a:bottom>
          <a:insideH>
            <a:ln w="9525" cap="flat" cmpd="sng">
              <a:solidFill>
                <a:srgbClr val="00CC99"/>
              </a:solidFill>
              <a:prstDash val="solid"/>
              <a:round/>
              <a:headEnd type="none" w="med" len="med"/>
              <a:tailEnd type="none" w="med" len="med"/>
            </a:ln>
          </a:insideH>
          <a:insideV>
            <a:ln w="9525" cap="flat" cmpd="sng">
              <a:solidFill>
                <a:srgbClr val="00CC99"/>
              </a:solidFill>
              <a:prstDash val="solid"/>
              <a:round/>
              <a:headEnd type="none" w="med" len="med"/>
              <a:tailEnd type="none" w="med" len="med"/>
            </a:ln>
          </a:insideV>
        </a:tcBdr>
        <a:fill>
          <a:solidFill>
            <a:srgbClr val="FFFFFF">
              <a:alpha val="0"/>
            </a:srgbClr>
          </a:solidFill>
        </a:fill>
      </a:tcStyle>
    </a:wholeTbl>
    <a:band1H>
      <a:tcStyle>
        <a:tcBdr/>
        <a:fill>
          <a:solidFill>
            <a:srgbClr val="00CC99">
              <a:alpha val="40000"/>
            </a:srgbClr>
          </a:solidFill>
        </a:fill>
      </a:tcStyle>
    </a:band1H>
    <a:band1V>
      <a:tcStyle>
        <a:tcBdr>
          <a:top>
            <a:ln w="9525" cap="flat" cmpd="sng">
              <a:solidFill>
                <a:srgbClr val="00CC99"/>
              </a:solidFill>
              <a:prstDash val="solid"/>
              <a:round/>
              <a:headEnd type="none" w="med" len="med"/>
              <a:tailEnd type="none" w="med" len="med"/>
            </a:ln>
          </a:top>
          <a:bottom>
            <a:ln w="9525" cap="flat" cmpd="sng">
              <a:solidFill>
                <a:srgbClr val="00CC99"/>
              </a:solidFill>
              <a:prstDash val="solid"/>
              <a:round/>
              <a:headEnd type="none" w="med" len="med"/>
              <a:tailEnd type="none" w="med" len="med"/>
            </a:ln>
          </a:bottom>
        </a:tcBdr>
        <a:fill>
          <a:solidFill>
            <a:srgbClr val="00CC99">
              <a:alpha val="40000"/>
            </a:srgbClr>
          </a:solidFill>
        </a:fill>
      </a:tcStyle>
    </a:band1V>
    <a:lastCol>
      <a:tcTxStyle b="on" i="off"/>
      <a:tcStyle>
        <a:tcBdr>
          <a:left>
            <a:ln w="9525" cap="flat" cmpd="sng">
              <a:solidFill>
                <a:srgbClr val="00CC99"/>
              </a:solidFill>
              <a:prstDash val="solid"/>
              <a:round/>
              <a:headEnd type="none" w="med" len="med"/>
              <a:tailEnd type="none" w="med" len="med"/>
            </a:ln>
          </a:left>
          <a:right>
            <a:ln w="9525" cap="flat" cmpd="sng">
              <a:solidFill>
                <a:srgbClr val="00CC99"/>
              </a:solidFill>
              <a:prstDash val="solid"/>
              <a:round/>
              <a:headEnd type="none" w="med" len="med"/>
              <a:tailEnd type="none" w="med" len="med"/>
            </a:ln>
          </a:right>
          <a:top>
            <a:ln w="9525" cap="flat" cmpd="sng">
              <a:solidFill>
                <a:srgbClr val="00CC99"/>
              </a:solidFill>
              <a:prstDash val="solid"/>
              <a:round/>
              <a:headEnd type="none" w="med" len="med"/>
              <a:tailEnd type="none" w="med" len="med"/>
            </a:ln>
          </a:top>
          <a:bottom>
            <a:ln w="9525" cap="flat" cmpd="sng">
              <a:solidFill>
                <a:srgbClr val="00CC99"/>
              </a:solidFill>
              <a:prstDash val="solid"/>
              <a:round/>
              <a:headEnd type="none" w="med" len="med"/>
              <a:tailEnd type="none" w="med" len="med"/>
            </a:ln>
          </a:bottom>
          <a:insideH>
            <a:ln w="9525" cap="flat" cmpd="sng">
              <a:solidFill>
                <a:srgbClr val="00CC99"/>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lastCol>
    <a:firstCol>
      <a:tcTxStyle b="on" i="off"/>
      <a:tcStyle>
        <a:tcBdr>
          <a:left>
            <a:ln w="9525" cap="flat" cmpd="sng">
              <a:solidFill>
                <a:srgbClr val="00CC99"/>
              </a:solidFill>
              <a:prstDash val="solid"/>
              <a:round/>
              <a:headEnd type="none" w="med" len="med"/>
              <a:tailEnd type="none" w="med" len="med"/>
            </a:ln>
          </a:left>
          <a:right>
            <a:ln w="9525" cap="flat" cmpd="sng">
              <a:solidFill>
                <a:srgbClr val="00CC99"/>
              </a:solidFill>
              <a:prstDash val="solid"/>
              <a:round/>
              <a:headEnd type="none" w="med" len="med"/>
              <a:tailEnd type="none" w="med" len="med"/>
            </a:ln>
          </a:right>
          <a:top>
            <a:ln w="9525" cap="flat" cmpd="sng">
              <a:solidFill>
                <a:srgbClr val="00CC99"/>
              </a:solidFill>
              <a:prstDash val="solid"/>
              <a:round/>
              <a:headEnd type="none" w="med" len="med"/>
              <a:tailEnd type="none" w="med" len="med"/>
            </a:ln>
          </a:top>
          <a:bottom>
            <a:ln w="9525" cap="flat" cmpd="sng">
              <a:solidFill>
                <a:srgbClr val="00CC99"/>
              </a:solidFill>
              <a:prstDash val="solid"/>
              <a:round/>
              <a:headEnd type="none" w="med" len="med"/>
              <a:tailEnd type="none" w="med" len="med"/>
            </a:ln>
          </a:bottom>
          <a:insideH>
            <a:ln w="9525" cap="flat" cmpd="sng">
              <a:solidFill>
                <a:srgbClr val="00CC99"/>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firstCol>
    <a:lastRow>
      <a:tcTxStyle b="on" i="off"/>
      <a:tcStyle>
        <a:tcBdr>
          <a:left>
            <a:ln w="9525" cap="flat" cmpd="sng">
              <a:solidFill>
                <a:srgbClr val="00CC99"/>
              </a:solidFill>
              <a:prstDash val="solid"/>
              <a:round/>
              <a:headEnd type="none" w="med" len="med"/>
              <a:tailEnd type="none" w="med" len="med"/>
            </a:ln>
          </a:left>
          <a:right>
            <a:ln w="9525" cap="flat" cmpd="sng">
              <a:solidFill>
                <a:srgbClr val="00CC99"/>
              </a:solidFill>
              <a:prstDash val="solid"/>
              <a:round/>
              <a:headEnd type="none" w="med" len="med"/>
              <a:tailEnd type="none" w="med" len="med"/>
            </a:ln>
          </a:right>
          <a:top>
            <a:ln w="9525" cap="flat" cmpd="sng">
              <a:solidFill>
                <a:srgbClr val="00CC99"/>
              </a:solidFill>
              <a:prstDash val="solid"/>
              <a:round/>
              <a:headEnd type="none" w="med" len="med"/>
              <a:tailEnd type="none" w="med" len="med"/>
            </a:ln>
          </a:top>
          <a:bottom>
            <a:ln w="9525" cap="flat" cmpd="sng">
              <a:solidFill>
                <a:srgbClr val="00CC99"/>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lastRow>
    <a:firstRow>
      <a:tcTxStyle b="on" i="off">
        <a:font>
          <a:latin typeface="Times New Roman"/>
          <a:ea typeface="Times New Roman"/>
          <a:cs typeface="Times New Roman"/>
        </a:font>
        <a:srgbClr val="FFFFFF"/>
      </a:tcTxStyle>
      <a:tcStyle>
        <a:tcBdr>
          <a:left>
            <a:ln w="9525" cap="flat" cmpd="sng">
              <a:solidFill>
                <a:srgbClr val="00CC99"/>
              </a:solidFill>
              <a:prstDash val="solid"/>
              <a:round/>
              <a:headEnd type="none" w="med" len="med"/>
              <a:tailEnd type="none" w="med" len="med"/>
            </a:ln>
          </a:left>
          <a:right>
            <a:ln w="9525" cap="flat" cmpd="sng">
              <a:solidFill>
                <a:srgbClr val="00CC99"/>
              </a:solidFill>
              <a:prstDash val="solid"/>
              <a:round/>
              <a:headEnd type="none" w="med" len="med"/>
              <a:tailEnd type="none" w="med" len="med"/>
            </a:ln>
          </a:right>
          <a:top>
            <a:ln w="9525" cap="flat" cmpd="sng">
              <a:solidFill>
                <a:srgbClr val="00CC99"/>
              </a:solidFill>
              <a:prstDash val="solid"/>
              <a:round/>
              <a:headEnd type="none" w="med" len="med"/>
              <a:tailEnd type="none" w="med" len="med"/>
            </a:ln>
          </a:top>
          <a:bottom>
            <a:ln w="9525" cap="flat" cmpd="sng">
              <a:solidFill>
                <a:srgbClr val="FFFFFF"/>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00CC99"/>
          </a:solidFill>
        </a:fill>
      </a:tcStyle>
    </a:firstRow>
  </a:tblStyle>
  <a:tblStyle styleId="{B6A813EE-49D4-4E52-A4A5-CAE151260970}" styleName="Table_1">
    <a:wholeTbl>
      <a:tcTxStyle b="off" i="off">
        <a:font>
          <a:latin typeface="Times New Roman"/>
          <a:ea typeface="Times New Roman"/>
          <a:cs typeface="Times New Roman"/>
        </a:font>
        <a:schemeClr val="dk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chemeClr val="accent1"/>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40000"/>
            </a:schemeClr>
          </a:solidFill>
        </a:fill>
      </a:tcStyle>
    </a:band1H>
    <a:band1V>
      <a:tcStyle>
        <a:tcBdr>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tcBdr>
        <a:fill>
          <a:solidFill>
            <a:schemeClr val="accent1">
              <a:alpha val="40000"/>
            </a:schemeClr>
          </a:solidFill>
        </a:fill>
      </a:tcStyle>
    </a:band1V>
    <a:lastCol>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lastCol>
    <a:firstCol>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chemeClr val="accent1"/>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tcStyle>
    </a:firstCol>
    <a:lastRow>
      <a:tcTxStyle b="on" i="off"/>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lastRow>
    <a:firstRow>
      <a:tcTxStyle b="on" i="off">
        <a:font>
          <a:latin typeface="Times New Roman"/>
          <a:ea typeface="Times New Roman"/>
          <a:cs typeface="Times New Roman"/>
        </a:font>
        <a:schemeClr val="lt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l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60" y="-74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presProps" Target="presProps.xml"/><Relationship Id="rId5" Type="http://schemas.openxmlformats.org/officeDocument/2006/relationships/font" Target="fonts/font1.fntdata"/><Relationship Id="rId10" Type="http://schemas.openxmlformats.org/officeDocument/2006/relationships/font" Target="fonts/font6.fntdata"/><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219425" y="720075"/>
            <a:ext cx="4877024"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00" y="4560550"/>
            <a:ext cx="5852149" cy="4320525"/>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8829720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2444750" y="715963"/>
            <a:ext cx="2427288" cy="3638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82" name="Shape 82"/>
          <p:cNvSpPr txBox="1">
            <a:spLocks noGrp="1"/>
          </p:cNvSpPr>
          <p:nvPr>
            <p:ph type="body" idx="1"/>
          </p:nvPr>
        </p:nvSpPr>
        <p:spPr>
          <a:xfrm>
            <a:off x="974725" y="4594225"/>
            <a:ext cx="5365749" cy="4278312"/>
          </a:xfrm>
          <a:prstGeom prst="rect">
            <a:avLst/>
          </a:prstGeom>
          <a:noFill/>
          <a:ln>
            <a:noFill/>
          </a:ln>
        </p:spPr>
        <p:txBody>
          <a:bodyPr lIns="101600" tIns="50800" rIns="101600" bIns="508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62739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731500" y="4560550"/>
            <a:ext cx="5852149" cy="4320525"/>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2" name="Shape 152"/>
          <p:cNvSpPr>
            <a:spLocks noGrp="1" noRot="1" noChangeAspect="1"/>
          </p:cNvSpPr>
          <p:nvPr>
            <p:ph type="sldImg" idx="2"/>
          </p:nvPr>
        </p:nvSpPr>
        <p:spPr>
          <a:xfrm>
            <a:off x="2457450" y="720725"/>
            <a:ext cx="24003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157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647825" y="2925763"/>
            <a:ext cx="18649950" cy="54863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70" name="Shape 70"/>
          <p:cNvSpPr txBox="1">
            <a:spLocks noGrp="1"/>
          </p:cNvSpPr>
          <p:nvPr>
            <p:ph type="body" idx="1"/>
          </p:nvPr>
        </p:nvSpPr>
        <p:spPr>
          <a:xfrm rot="5400000">
            <a:off x="1098550" y="10061574"/>
            <a:ext cx="19748499" cy="18649950"/>
          </a:xfrm>
          <a:prstGeom prst="rect">
            <a:avLst/>
          </a:prstGeom>
          <a:noFill/>
          <a:ln>
            <a:noFill/>
          </a:ln>
        </p:spPr>
        <p:txBody>
          <a:bodyPr lIns="91425" tIns="91425" rIns="91425" bIns="91425" anchor="t" anchorCtr="0"/>
          <a:lstStyle>
            <a:lvl1pPr marL="1209675" marR="0" lvl="0" indent="-492125" algn="l" rtl="0">
              <a:spcBef>
                <a:spcPts val="2260"/>
              </a:spcBef>
              <a:spcAft>
                <a:spcPts val="0"/>
              </a:spcAft>
              <a:buClr>
                <a:schemeClr val="dk1"/>
              </a:buClr>
              <a:buSzPct val="100000"/>
              <a:buFont typeface="Times New Roman"/>
              <a:buChar char="•"/>
              <a:defRPr sz="11300" b="0" i="0" u="none" strike="noStrike" cap="none">
                <a:solidFill>
                  <a:schemeClr val="dk1"/>
                </a:solidFill>
                <a:latin typeface="Times New Roman"/>
                <a:ea typeface="Times New Roman"/>
                <a:cs typeface="Times New Roman"/>
                <a:sym typeface="Times New Roman"/>
              </a:defRPr>
            </a:lvl1pPr>
            <a:lvl2pPr marL="2619375" marR="0" lvl="1" indent="-396875" algn="l" rtl="0">
              <a:spcBef>
                <a:spcPts val="1960"/>
              </a:spcBef>
              <a:spcAft>
                <a:spcPts val="0"/>
              </a:spcAft>
              <a:buClr>
                <a:schemeClr val="dk1"/>
              </a:buClr>
              <a:buSzPct val="100000"/>
              <a:buFont typeface="Times New Roman"/>
              <a:buChar char="–"/>
              <a:defRPr sz="9800" b="0" i="0" u="none" strike="noStrike" cap="none">
                <a:solidFill>
                  <a:schemeClr val="dk1"/>
                </a:solidFill>
                <a:latin typeface="Times New Roman"/>
                <a:ea typeface="Times New Roman"/>
                <a:cs typeface="Times New Roman"/>
                <a:sym typeface="Times New Roman"/>
              </a:defRPr>
            </a:lvl2pPr>
            <a:lvl3pPr marL="4029075" marR="0" lvl="2" indent="-282575" algn="l" rtl="0">
              <a:spcBef>
                <a:spcPts val="1680"/>
              </a:spcBef>
              <a:spcAft>
                <a:spcPts val="0"/>
              </a:spcAft>
              <a:buClr>
                <a:schemeClr val="dk1"/>
              </a:buClr>
              <a:buSzPct val="100000"/>
              <a:buFont typeface="Times New Roman"/>
              <a:buChar char="•"/>
              <a:defRPr sz="8400" b="0" i="0" u="none" strike="noStrike" cap="none">
                <a:solidFill>
                  <a:schemeClr val="dk1"/>
                </a:solidFill>
                <a:latin typeface="Times New Roman"/>
                <a:ea typeface="Times New Roman"/>
                <a:cs typeface="Times New Roman"/>
                <a:sym typeface="Times New Roman"/>
              </a:defRPr>
            </a:lvl3pPr>
            <a:lvl4pPr marL="5641975" marR="0" lvl="3"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4pPr>
            <a:lvl5pPr marL="7254875" marR="0" lvl="4"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5pPr>
            <a:lvl6pPr marL="7712075" marR="0" lvl="5"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6pPr>
            <a:lvl7pPr marL="8169275" marR="0" lvl="6"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7pPr>
            <a:lvl8pPr marL="8626475" marR="0" lvl="7"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8pPr>
            <a:lvl9pPr marL="9083675" marR="0" lvl="8"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9pPr>
          </a:lstStyle>
          <a:p>
            <a:endParaRPr/>
          </a:p>
        </p:txBody>
      </p:sp>
      <p:sp>
        <p:nvSpPr>
          <p:cNvPr id="71" name="Shape 71"/>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99012" y="13762038"/>
            <a:ext cx="26335038" cy="4662487"/>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76" name="Shape 76"/>
          <p:cNvSpPr txBox="1">
            <a:spLocks noGrp="1"/>
          </p:cNvSpPr>
          <p:nvPr>
            <p:ph type="body" idx="1"/>
          </p:nvPr>
        </p:nvSpPr>
        <p:spPr>
          <a:xfrm rot="5400000">
            <a:off x="-4602163" y="9175750"/>
            <a:ext cx="26335038" cy="13835062"/>
          </a:xfrm>
          <a:prstGeom prst="rect">
            <a:avLst/>
          </a:prstGeom>
          <a:noFill/>
          <a:ln>
            <a:noFill/>
          </a:ln>
        </p:spPr>
        <p:txBody>
          <a:bodyPr lIns="91425" tIns="91425" rIns="91425" bIns="91425" anchor="t" anchorCtr="0"/>
          <a:lstStyle>
            <a:lvl1pPr marL="1209675" marR="0" lvl="0" indent="-492125" algn="l" rtl="0">
              <a:spcBef>
                <a:spcPts val="2260"/>
              </a:spcBef>
              <a:spcAft>
                <a:spcPts val="0"/>
              </a:spcAft>
              <a:buClr>
                <a:schemeClr val="dk1"/>
              </a:buClr>
              <a:buSzPct val="100000"/>
              <a:buFont typeface="Times New Roman"/>
              <a:buChar char="•"/>
              <a:defRPr sz="11300" b="0" i="0" u="none" strike="noStrike" cap="none">
                <a:solidFill>
                  <a:schemeClr val="dk1"/>
                </a:solidFill>
                <a:latin typeface="Times New Roman"/>
                <a:ea typeface="Times New Roman"/>
                <a:cs typeface="Times New Roman"/>
                <a:sym typeface="Times New Roman"/>
              </a:defRPr>
            </a:lvl1pPr>
            <a:lvl2pPr marL="2619375" marR="0" lvl="1" indent="-396875" algn="l" rtl="0">
              <a:spcBef>
                <a:spcPts val="1960"/>
              </a:spcBef>
              <a:spcAft>
                <a:spcPts val="0"/>
              </a:spcAft>
              <a:buClr>
                <a:schemeClr val="dk1"/>
              </a:buClr>
              <a:buSzPct val="100000"/>
              <a:buFont typeface="Times New Roman"/>
              <a:buChar char="–"/>
              <a:defRPr sz="9800" b="0" i="0" u="none" strike="noStrike" cap="none">
                <a:solidFill>
                  <a:schemeClr val="dk1"/>
                </a:solidFill>
                <a:latin typeface="Times New Roman"/>
                <a:ea typeface="Times New Roman"/>
                <a:cs typeface="Times New Roman"/>
                <a:sym typeface="Times New Roman"/>
              </a:defRPr>
            </a:lvl2pPr>
            <a:lvl3pPr marL="4029075" marR="0" lvl="2" indent="-282575" algn="l" rtl="0">
              <a:spcBef>
                <a:spcPts val="1680"/>
              </a:spcBef>
              <a:spcAft>
                <a:spcPts val="0"/>
              </a:spcAft>
              <a:buClr>
                <a:schemeClr val="dk1"/>
              </a:buClr>
              <a:buSzPct val="100000"/>
              <a:buFont typeface="Times New Roman"/>
              <a:buChar char="•"/>
              <a:defRPr sz="8400" b="0" i="0" u="none" strike="noStrike" cap="none">
                <a:solidFill>
                  <a:schemeClr val="dk1"/>
                </a:solidFill>
                <a:latin typeface="Times New Roman"/>
                <a:ea typeface="Times New Roman"/>
                <a:cs typeface="Times New Roman"/>
                <a:sym typeface="Times New Roman"/>
              </a:defRPr>
            </a:lvl3pPr>
            <a:lvl4pPr marL="5641975" marR="0" lvl="3"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4pPr>
            <a:lvl5pPr marL="7254875" marR="0" lvl="4"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5pPr>
            <a:lvl6pPr marL="7712075" marR="0" lvl="5"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6pPr>
            <a:lvl7pPr marL="8169275" marR="0" lvl="6"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7pPr>
            <a:lvl8pPr marL="8626475" marR="0" lvl="7"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8pPr>
            <a:lvl9pPr marL="9083675" marR="0" lvl="8"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9pPr>
          </a:lstStyle>
          <a:p>
            <a:endParaRPr/>
          </a:p>
        </p:txBody>
      </p:sp>
      <p:sp>
        <p:nvSpPr>
          <p:cNvPr id="77" name="Shape 77"/>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1646238" y="10226675"/>
            <a:ext cx="18653124" cy="705484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17" name="Shape 17"/>
          <p:cNvSpPr txBox="1">
            <a:spLocks noGrp="1"/>
          </p:cNvSpPr>
          <p:nvPr>
            <p:ph type="subTitle" idx="1"/>
          </p:nvPr>
        </p:nvSpPr>
        <p:spPr>
          <a:xfrm>
            <a:off x="3292475" y="18653125"/>
            <a:ext cx="15360650" cy="8413749"/>
          </a:xfrm>
          <a:prstGeom prst="rect">
            <a:avLst/>
          </a:prstGeom>
          <a:noFill/>
          <a:ln>
            <a:noFill/>
          </a:ln>
        </p:spPr>
        <p:txBody>
          <a:bodyPr lIns="91425" tIns="91425" rIns="91425" bIns="91425" anchor="t" anchorCtr="0"/>
          <a:lstStyle>
            <a:lvl1pPr marL="0" marR="0" lvl="0" indent="0" algn="ctr" rtl="0">
              <a:spcBef>
                <a:spcPts val="2260"/>
              </a:spcBef>
              <a:spcAft>
                <a:spcPts val="0"/>
              </a:spcAft>
              <a:buClr>
                <a:schemeClr val="dk1"/>
              </a:buClr>
              <a:buFont typeface="Times New Roman"/>
              <a:buNone/>
              <a:defRPr sz="113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1960"/>
              </a:spcBef>
              <a:spcAft>
                <a:spcPts val="0"/>
              </a:spcAft>
              <a:buClr>
                <a:schemeClr val="dk1"/>
              </a:buClr>
              <a:buFont typeface="Times New Roman"/>
              <a:buNone/>
              <a:defRPr sz="9800" b="0" i="0" u="none" strike="noStrike" cap="none">
                <a:solidFill>
                  <a:schemeClr val="dk1"/>
                </a:solidFill>
                <a:latin typeface="Times New Roman"/>
                <a:ea typeface="Times New Roman"/>
                <a:cs typeface="Times New Roman"/>
                <a:sym typeface="Times New Roman"/>
              </a:defRPr>
            </a:lvl2pPr>
            <a:lvl3pPr marL="914400" marR="0" lvl="2" indent="0" algn="ctr" rtl="0">
              <a:spcBef>
                <a:spcPts val="1680"/>
              </a:spcBef>
              <a:spcAft>
                <a:spcPts val="0"/>
              </a:spcAft>
              <a:buClr>
                <a:schemeClr val="dk1"/>
              </a:buClr>
              <a:buFont typeface="Times New Roman"/>
              <a:buNone/>
              <a:defRPr sz="8400" b="0" i="0" u="none" strike="noStrike" cap="none">
                <a:solidFill>
                  <a:schemeClr val="dk1"/>
                </a:solidFill>
                <a:latin typeface="Times New Roman"/>
                <a:ea typeface="Times New Roman"/>
                <a:cs typeface="Times New Roman"/>
                <a:sym typeface="Times New Roman"/>
              </a:defRPr>
            </a:lvl3pPr>
            <a:lvl4pPr marL="1371600" marR="0" lvl="3" indent="0" algn="ctr" rtl="0">
              <a:spcBef>
                <a:spcPts val="1420"/>
              </a:spcBef>
              <a:spcAft>
                <a:spcPts val="0"/>
              </a:spcAft>
              <a:buClr>
                <a:schemeClr val="dk1"/>
              </a:buClr>
              <a:buFont typeface="Times New Roman"/>
              <a:buNone/>
              <a:defRPr sz="7100" b="0" i="0" u="none" strike="noStrike" cap="none">
                <a:solidFill>
                  <a:schemeClr val="dk1"/>
                </a:solidFill>
                <a:latin typeface="Times New Roman"/>
                <a:ea typeface="Times New Roman"/>
                <a:cs typeface="Times New Roman"/>
                <a:sym typeface="Times New Roman"/>
              </a:defRPr>
            </a:lvl4pPr>
            <a:lvl5pPr marL="1828800" marR="0" lvl="4" indent="0" algn="ctr" rtl="0">
              <a:spcBef>
                <a:spcPts val="1420"/>
              </a:spcBef>
              <a:spcAft>
                <a:spcPts val="0"/>
              </a:spcAft>
              <a:buClr>
                <a:schemeClr val="dk1"/>
              </a:buClr>
              <a:buFont typeface="Times New Roman"/>
              <a:buNone/>
              <a:defRPr sz="7100" b="0" i="0" u="none" strike="noStrike" cap="none">
                <a:solidFill>
                  <a:schemeClr val="dk1"/>
                </a:solidFill>
                <a:latin typeface="Times New Roman"/>
                <a:ea typeface="Times New Roman"/>
                <a:cs typeface="Times New Roman"/>
                <a:sym typeface="Times New Roman"/>
              </a:defRPr>
            </a:lvl5pPr>
            <a:lvl6pPr marL="2286000" marR="0" lvl="5" indent="0" algn="ctr" rtl="0">
              <a:spcBef>
                <a:spcPts val="1420"/>
              </a:spcBef>
              <a:spcAft>
                <a:spcPts val="0"/>
              </a:spcAft>
              <a:buClr>
                <a:schemeClr val="dk1"/>
              </a:buClr>
              <a:buFont typeface="Times New Roman"/>
              <a:buNone/>
              <a:defRPr sz="7100" b="0" i="0" u="none" strike="noStrike" cap="none">
                <a:solidFill>
                  <a:schemeClr val="dk1"/>
                </a:solidFill>
                <a:latin typeface="Times New Roman"/>
                <a:ea typeface="Times New Roman"/>
                <a:cs typeface="Times New Roman"/>
                <a:sym typeface="Times New Roman"/>
              </a:defRPr>
            </a:lvl6pPr>
            <a:lvl7pPr marL="2743200" marR="0" lvl="6" indent="0" algn="ctr" rtl="0">
              <a:spcBef>
                <a:spcPts val="1420"/>
              </a:spcBef>
              <a:spcAft>
                <a:spcPts val="0"/>
              </a:spcAft>
              <a:buClr>
                <a:schemeClr val="dk1"/>
              </a:buClr>
              <a:buFont typeface="Times New Roman"/>
              <a:buNone/>
              <a:defRPr sz="7100" b="0" i="0" u="none" strike="noStrike" cap="none">
                <a:solidFill>
                  <a:schemeClr val="dk1"/>
                </a:solidFill>
                <a:latin typeface="Times New Roman"/>
                <a:ea typeface="Times New Roman"/>
                <a:cs typeface="Times New Roman"/>
                <a:sym typeface="Times New Roman"/>
              </a:defRPr>
            </a:lvl7pPr>
            <a:lvl8pPr marL="3200400" marR="0" lvl="7" indent="0" algn="ctr" rtl="0">
              <a:spcBef>
                <a:spcPts val="1420"/>
              </a:spcBef>
              <a:spcAft>
                <a:spcPts val="0"/>
              </a:spcAft>
              <a:buClr>
                <a:schemeClr val="dk1"/>
              </a:buClr>
              <a:buFont typeface="Times New Roman"/>
              <a:buNone/>
              <a:defRPr sz="7100" b="0" i="0" u="none" strike="noStrike" cap="none">
                <a:solidFill>
                  <a:schemeClr val="dk1"/>
                </a:solidFill>
                <a:latin typeface="Times New Roman"/>
                <a:ea typeface="Times New Roman"/>
                <a:cs typeface="Times New Roman"/>
                <a:sym typeface="Times New Roman"/>
              </a:defRPr>
            </a:lvl8pPr>
            <a:lvl9pPr marL="3657600" marR="0" lvl="8" indent="0" algn="ctr" rtl="0">
              <a:spcBef>
                <a:spcPts val="1420"/>
              </a:spcBef>
              <a:spcAft>
                <a:spcPts val="0"/>
              </a:spcAft>
              <a:buClr>
                <a:schemeClr val="dk1"/>
              </a:buClr>
              <a:buFont typeface="Times New Roman"/>
              <a:buNone/>
              <a:defRPr sz="7100" b="0" i="0" u="none" strike="noStrike" cap="none">
                <a:solidFill>
                  <a:schemeClr val="dk1"/>
                </a:solidFill>
                <a:latin typeface="Times New Roman"/>
                <a:ea typeface="Times New Roman"/>
                <a:cs typeface="Times New Roman"/>
                <a:sym typeface="Times New Roman"/>
              </a:defRPr>
            </a:lvl9pPr>
          </a:lstStyle>
          <a:p>
            <a:endParaRPr/>
          </a:p>
        </p:txBody>
      </p:sp>
      <p:sp>
        <p:nvSpPr>
          <p:cNvPr id="18" name="Shape 18"/>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647825" y="2925763"/>
            <a:ext cx="18649950" cy="54863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23" name="Shape 23"/>
          <p:cNvSpPr txBox="1">
            <a:spLocks noGrp="1"/>
          </p:cNvSpPr>
          <p:nvPr>
            <p:ph type="body" idx="1"/>
          </p:nvPr>
        </p:nvSpPr>
        <p:spPr>
          <a:xfrm>
            <a:off x="1647825" y="9512300"/>
            <a:ext cx="18649950" cy="19748499"/>
          </a:xfrm>
          <a:prstGeom prst="rect">
            <a:avLst/>
          </a:prstGeom>
          <a:noFill/>
          <a:ln>
            <a:noFill/>
          </a:ln>
        </p:spPr>
        <p:txBody>
          <a:bodyPr lIns="91425" tIns="91425" rIns="91425" bIns="91425" anchor="t" anchorCtr="0"/>
          <a:lstStyle>
            <a:lvl1pPr marL="1209675" marR="0" lvl="0" indent="-492125" algn="l" rtl="0">
              <a:spcBef>
                <a:spcPts val="2260"/>
              </a:spcBef>
              <a:spcAft>
                <a:spcPts val="0"/>
              </a:spcAft>
              <a:buClr>
                <a:schemeClr val="dk1"/>
              </a:buClr>
              <a:buSzPct val="100000"/>
              <a:buFont typeface="Times New Roman"/>
              <a:buChar char="•"/>
              <a:defRPr sz="11300" b="0" i="0" u="none" strike="noStrike" cap="none">
                <a:solidFill>
                  <a:schemeClr val="dk1"/>
                </a:solidFill>
                <a:latin typeface="Times New Roman"/>
                <a:ea typeface="Times New Roman"/>
                <a:cs typeface="Times New Roman"/>
                <a:sym typeface="Times New Roman"/>
              </a:defRPr>
            </a:lvl1pPr>
            <a:lvl2pPr marL="2619375" marR="0" lvl="1" indent="-396875" algn="l" rtl="0">
              <a:spcBef>
                <a:spcPts val="1960"/>
              </a:spcBef>
              <a:spcAft>
                <a:spcPts val="0"/>
              </a:spcAft>
              <a:buClr>
                <a:schemeClr val="dk1"/>
              </a:buClr>
              <a:buSzPct val="100000"/>
              <a:buFont typeface="Times New Roman"/>
              <a:buChar char="–"/>
              <a:defRPr sz="9800" b="0" i="0" u="none" strike="noStrike" cap="none">
                <a:solidFill>
                  <a:schemeClr val="dk1"/>
                </a:solidFill>
                <a:latin typeface="Times New Roman"/>
                <a:ea typeface="Times New Roman"/>
                <a:cs typeface="Times New Roman"/>
                <a:sym typeface="Times New Roman"/>
              </a:defRPr>
            </a:lvl2pPr>
            <a:lvl3pPr marL="4029075" marR="0" lvl="2" indent="-282575" algn="l" rtl="0">
              <a:spcBef>
                <a:spcPts val="1680"/>
              </a:spcBef>
              <a:spcAft>
                <a:spcPts val="0"/>
              </a:spcAft>
              <a:buClr>
                <a:schemeClr val="dk1"/>
              </a:buClr>
              <a:buSzPct val="100000"/>
              <a:buFont typeface="Times New Roman"/>
              <a:buChar char="•"/>
              <a:defRPr sz="8400" b="0" i="0" u="none" strike="noStrike" cap="none">
                <a:solidFill>
                  <a:schemeClr val="dk1"/>
                </a:solidFill>
                <a:latin typeface="Times New Roman"/>
                <a:ea typeface="Times New Roman"/>
                <a:cs typeface="Times New Roman"/>
                <a:sym typeface="Times New Roman"/>
              </a:defRPr>
            </a:lvl3pPr>
            <a:lvl4pPr marL="5641975" marR="0" lvl="3"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4pPr>
            <a:lvl5pPr marL="7254875" marR="0" lvl="4"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5pPr>
            <a:lvl6pPr marL="7712075" marR="0" lvl="5"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6pPr>
            <a:lvl7pPr marL="8169275" marR="0" lvl="6"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7pPr>
            <a:lvl8pPr marL="8626475" marR="0" lvl="7"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8pPr>
            <a:lvl9pPr marL="9083675" marR="0" lvl="8"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9pPr>
          </a:lstStyle>
          <a:p>
            <a:endParaRPr/>
          </a:p>
        </p:txBody>
      </p:sp>
      <p:sp>
        <p:nvSpPr>
          <p:cNvPr id="24" name="Shape 24"/>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1733550" y="21153437"/>
            <a:ext cx="18653124" cy="653732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29" name="Shape 29"/>
          <p:cNvSpPr txBox="1">
            <a:spLocks noGrp="1"/>
          </p:cNvSpPr>
          <p:nvPr>
            <p:ph type="body" idx="1"/>
          </p:nvPr>
        </p:nvSpPr>
        <p:spPr>
          <a:xfrm>
            <a:off x="1733550" y="13952537"/>
            <a:ext cx="18653124" cy="7200900"/>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360"/>
              </a:spcBef>
              <a:spcAft>
                <a:spcPts val="0"/>
              </a:spcAft>
              <a:buClr>
                <a:schemeClr val="dk1"/>
              </a:buClr>
              <a:buFont typeface="Times New Roman"/>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320"/>
              </a:spcBef>
              <a:spcAft>
                <a:spcPts val="0"/>
              </a:spcAft>
              <a:buClr>
                <a:schemeClr val="dk1"/>
              </a:buClr>
              <a:buFont typeface="Times New Roman"/>
              <a:buNone/>
              <a:defRPr sz="16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30" name="Shape 30"/>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1647825" y="2925763"/>
            <a:ext cx="18649950" cy="54863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35" name="Shape 35"/>
          <p:cNvSpPr txBox="1">
            <a:spLocks noGrp="1"/>
          </p:cNvSpPr>
          <p:nvPr>
            <p:ph type="body" idx="1"/>
          </p:nvPr>
        </p:nvSpPr>
        <p:spPr>
          <a:xfrm>
            <a:off x="1647825" y="9512300"/>
            <a:ext cx="9248775" cy="19748499"/>
          </a:xfrm>
          <a:prstGeom prst="rect">
            <a:avLst/>
          </a:prstGeom>
          <a:noFill/>
          <a:ln>
            <a:noFill/>
          </a:ln>
        </p:spPr>
        <p:txBody>
          <a:bodyPr lIns="91425" tIns="91425" rIns="91425" bIns="91425" anchor="t" anchorCtr="0"/>
          <a:lstStyle>
            <a:lvl1pPr marL="1209675" marR="0" lvl="0" indent="-1031875"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2619375" marR="0" lvl="1" indent="-866775"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4029075" marR="0" lvl="2" indent="-6889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5641975" marR="0" lvl="3"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7254875" marR="0" lvl="4"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7712075" marR="0" lvl="5"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8169275" marR="0" lvl="6"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8626475" marR="0" lvl="7"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9083675" marR="0" lvl="8"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6" name="Shape 36"/>
          <p:cNvSpPr txBox="1">
            <a:spLocks noGrp="1"/>
          </p:cNvSpPr>
          <p:nvPr>
            <p:ph type="body" idx="2"/>
          </p:nvPr>
        </p:nvSpPr>
        <p:spPr>
          <a:xfrm>
            <a:off x="11049000" y="9512300"/>
            <a:ext cx="9248775" cy="19748499"/>
          </a:xfrm>
          <a:prstGeom prst="rect">
            <a:avLst/>
          </a:prstGeom>
          <a:noFill/>
          <a:ln>
            <a:noFill/>
          </a:ln>
        </p:spPr>
        <p:txBody>
          <a:bodyPr lIns="91425" tIns="91425" rIns="91425" bIns="91425" anchor="t" anchorCtr="0"/>
          <a:lstStyle>
            <a:lvl1pPr marL="1209675" marR="0" lvl="0" indent="-1031875"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2619375" marR="0" lvl="1" indent="-866775"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4029075" marR="0" lvl="2" indent="-6889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5641975" marR="0" lvl="3"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7254875" marR="0" lvl="4"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7712075" marR="0" lvl="5"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8169275" marR="0" lvl="6"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8626475" marR="0" lvl="7"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9083675" marR="0" lvl="8"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7" name="Shape 37"/>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096962" y="1317625"/>
            <a:ext cx="19751675" cy="54863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42" name="Shape 42"/>
          <p:cNvSpPr txBox="1">
            <a:spLocks noGrp="1"/>
          </p:cNvSpPr>
          <p:nvPr>
            <p:ph type="body" idx="1"/>
          </p:nvPr>
        </p:nvSpPr>
        <p:spPr>
          <a:xfrm>
            <a:off x="1096962" y="7369175"/>
            <a:ext cx="9696450" cy="3070224"/>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Times New Roman"/>
              <a:buNone/>
              <a:defRPr sz="2400" b="1" i="0" u="none" strike="noStrike" cap="none">
                <a:solidFill>
                  <a:schemeClr val="dk1"/>
                </a:solidFill>
                <a:latin typeface="Times New Roman"/>
                <a:ea typeface="Times New Roman"/>
                <a:cs typeface="Times New Roman"/>
                <a:sym typeface="Times New Roman"/>
              </a:defRPr>
            </a:lvl1pPr>
            <a:lvl2pPr marL="457200" marR="0" lvl="1" indent="0" algn="l" rtl="0">
              <a:spcBef>
                <a:spcPts val="400"/>
              </a:spcBef>
              <a:spcAft>
                <a:spcPts val="0"/>
              </a:spcAft>
              <a:buClr>
                <a:schemeClr val="dk1"/>
              </a:buClr>
              <a:buFont typeface="Times New Roman"/>
              <a:buNone/>
              <a:defRPr sz="2000" b="1" i="0" u="none" strike="noStrike" cap="none">
                <a:solidFill>
                  <a:schemeClr val="dk1"/>
                </a:solidFill>
                <a:latin typeface="Times New Roman"/>
                <a:ea typeface="Times New Roman"/>
                <a:cs typeface="Times New Roman"/>
                <a:sym typeface="Times New Roman"/>
              </a:defRPr>
            </a:lvl2pPr>
            <a:lvl3pPr marL="914400" marR="0" lvl="2" indent="0" algn="l" rtl="0">
              <a:spcBef>
                <a:spcPts val="360"/>
              </a:spcBef>
              <a:spcAft>
                <a:spcPts val="0"/>
              </a:spcAft>
              <a:buClr>
                <a:schemeClr val="dk1"/>
              </a:buClr>
              <a:buFont typeface="Times New Roman"/>
              <a:buNone/>
              <a:defRPr sz="1800" b="1" i="0" u="none" strike="noStrike" cap="none">
                <a:solidFill>
                  <a:schemeClr val="dk1"/>
                </a:solidFill>
                <a:latin typeface="Times New Roman"/>
                <a:ea typeface="Times New Roman"/>
                <a:cs typeface="Times New Roman"/>
                <a:sym typeface="Times New Roman"/>
              </a:defRPr>
            </a:lvl3pPr>
            <a:lvl4pPr marL="1371600" marR="0" lvl="3"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4pPr>
            <a:lvl5pPr marL="1828800" marR="0" lvl="4"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5pPr>
            <a:lvl6pPr marL="2286000" marR="0" lvl="5"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6pPr>
            <a:lvl7pPr marL="2743200" marR="0" lvl="6"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7pPr>
            <a:lvl8pPr marL="3200400" marR="0" lvl="7"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8pPr>
            <a:lvl9pPr marL="3657600" marR="0" lvl="8"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3" name="Shape 43"/>
          <p:cNvSpPr txBox="1">
            <a:spLocks noGrp="1"/>
          </p:cNvSpPr>
          <p:nvPr>
            <p:ph type="body" idx="2"/>
          </p:nvPr>
        </p:nvSpPr>
        <p:spPr>
          <a:xfrm>
            <a:off x="1096962" y="10439400"/>
            <a:ext cx="9696450" cy="18965862"/>
          </a:xfrm>
          <a:prstGeom prst="rect">
            <a:avLst/>
          </a:prstGeom>
          <a:noFill/>
          <a:ln>
            <a:noFill/>
          </a:ln>
        </p:spPr>
        <p:txBody>
          <a:bodyPr lIns="91425" tIns="91425" rIns="91425" bIns="91425" anchor="t" anchorCtr="0"/>
          <a:lstStyle>
            <a:lvl1pPr marL="1209675" marR="0" lvl="0" indent="-1057275"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2619375" marR="0" lvl="1" indent="-8921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4029075" marR="0" lvl="2"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5641975" marR="0" lvl="3"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7254875" marR="0" lvl="4"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7712075" marR="0" lvl="5"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8169275" marR="0" lvl="6"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8626475" marR="0" lvl="7"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9083675" marR="0" lvl="8"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4" name="Shape 44"/>
          <p:cNvSpPr txBox="1">
            <a:spLocks noGrp="1"/>
          </p:cNvSpPr>
          <p:nvPr>
            <p:ph type="body" idx="3"/>
          </p:nvPr>
        </p:nvSpPr>
        <p:spPr>
          <a:xfrm>
            <a:off x="11147425" y="7369175"/>
            <a:ext cx="9701213" cy="3070224"/>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dk1"/>
              </a:buClr>
              <a:buFont typeface="Times New Roman"/>
              <a:buNone/>
              <a:defRPr sz="2400" b="1" i="0" u="none" strike="noStrike" cap="none">
                <a:solidFill>
                  <a:schemeClr val="dk1"/>
                </a:solidFill>
                <a:latin typeface="Times New Roman"/>
                <a:ea typeface="Times New Roman"/>
                <a:cs typeface="Times New Roman"/>
                <a:sym typeface="Times New Roman"/>
              </a:defRPr>
            </a:lvl1pPr>
            <a:lvl2pPr marL="457200" marR="0" lvl="1" indent="0" algn="l" rtl="0">
              <a:spcBef>
                <a:spcPts val="400"/>
              </a:spcBef>
              <a:spcAft>
                <a:spcPts val="0"/>
              </a:spcAft>
              <a:buClr>
                <a:schemeClr val="dk1"/>
              </a:buClr>
              <a:buFont typeface="Times New Roman"/>
              <a:buNone/>
              <a:defRPr sz="2000" b="1" i="0" u="none" strike="noStrike" cap="none">
                <a:solidFill>
                  <a:schemeClr val="dk1"/>
                </a:solidFill>
                <a:latin typeface="Times New Roman"/>
                <a:ea typeface="Times New Roman"/>
                <a:cs typeface="Times New Roman"/>
                <a:sym typeface="Times New Roman"/>
              </a:defRPr>
            </a:lvl2pPr>
            <a:lvl3pPr marL="914400" marR="0" lvl="2" indent="0" algn="l" rtl="0">
              <a:spcBef>
                <a:spcPts val="360"/>
              </a:spcBef>
              <a:spcAft>
                <a:spcPts val="0"/>
              </a:spcAft>
              <a:buClr>
                <a:schemeClr val="dk1"/>
              </a:buClr>
              <a:buFont typeface="Times New Roman"/>
              <a:buNone/>
              <a:defRPr sz="1800" b="1" i="0" u="none" strike="noStrike" cap="none">
                <a:solidFill>
                  <a:schemeClr val="dk1"/>
                </a:solidFill>
                <a:latin typeface="Times New Roman"/>
                <a:ea typeface="Times New Roman"/>
                <a:cs typeface="Times New Roman"/>
                <a:sym typeface="Times New Roman"/>
              </a:defRPr>
            </a:lvl3pPr>
            <a:lvl4pPr marL="1371600" marR="0" lvl="3"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4pPr>
            <a:lvl5pPr marL="1828800" marR="0" lvl="4"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5pPr>
            <a:lvl6pPr marL="2286000" marR="0" lvl="5"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6pPr>
            <a:lvl7pPr marL="2743200" marR="0" lvl="6"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7pPr>
            <a:lvl8pPr marL="3200400" marR="0" lvl="7"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8pPr>
            <a:lvl9pPr marL="3657600" marR="0" lvl="8" indent="0" algn="l" rtl="0">
              <a:spcBef>
                <a:spcPts val="320"/>
              </a:spcBef>
              <a:spcAft>
                <a:spcPts val="0"/>
              </a:spcAft>
              <a:buClr>
                <a:schemeClr val="dk1"/>
              </a:buClr>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5" name="Shape 45"/>
          <p:cNvSpPr txBox="1">
            <a:spLocks noGrp="1"/>
          </p:cNvSpPr>
          <p:nvPr>
            <p:ph type="body" idx="4"/>
          </p:nvPr>
        </p:nvSpPr>
        <p:spPr>
          <a:xfrm>
            <a:off x="11147425" y="10439400"/>
            <a:ext cx="9701213" cy="18965862"/>
          </a:xfrm>
          <a:prstGeom prst="rect">
            <a:avLst/>
          </a:prstGeom>
          <a:noFill/>
          <a:ln>
            <a:noFill/>
          </a:ln>
        </p:spPr>
        <p:txBody>
          <a:bodyPr lIns="91425" tIns="91425" rIns="91425" bIns="91425" anchor="t" anchorCtr="0"/>
          <a:lstStyle>
            <a:lvl1pPr marL="1209675" marR="0" lvl="0" indent="-1057275"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2619375" marR="0" lvl="1" indent="-8921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4029075" marR="0" lvl="2" indent="-701675" algn="l" rtl="0">
              <a:spcBef>
                <a:spcPts val="360"/>
              </a:spcBef>
              <a:spcAft>
                <a:spcPts val="0"/>
              </a:spcAft>
              <a:buClr>
                <a:schemeClr val="dk1"/>
              </a:buClr>
              <a:buSzPct val="1000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5641975" marR="0" lvl="3"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7254875" marR="0" lvl="4"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7712075" marR="0" lvl="5"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8169275" marR="0" lvl="6"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8626475" marR="0" lvl="7"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9083675" marR="0" lvl="8" indent="-714375" algn="l" rtl="0">
              <a:spcBef>
                <a:spcPts val="320"/>
              </a:spcBef>
              <a:spcAft>
                <a:spcPts val="0"/>
              </a:spcAft>
              <a:buClr>
                <a:schemeClr val="dk1"/>
              </a:buClr>
              <a:buSzPct val="1000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6" name="Shape 46"/>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1647825" y="2925763"/>
            <a:ext cx="18649950" cy="54863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51" name="Shape 51"/>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096962" y="1311275"/>
            <a:ext cx="7219950" cy="557688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56" name="Shape 56"/>
          <p:cNvSpPr txBox="1">
            <a:spLocks noGrp="1"/>
          </p:cNvSpPr>
          <p:nvPr>
            <p:ph type="body" idx="1"/>
          </p:nvPr>
        </p:nvSpPr>
        <p:spPr>
          <a:xfrm>
            <a:off x="8580438" y="1311275"/>
            <a:ext cx="12268199" cy="28093989"/>
          </a:xfrm>
          <a:prstGeom prst="rect">
            <a:avLst/>
          </a:prstGeom>
          <a:noFill/>
          <a:ln>
            <a:noFill/>
          </a:ln>
        </p:spPr>
        <p:txBody>
          <a:bodyPr lIns="91425" tIns="91425" rIns="91425" bIns="91425" anchor="t" anchorCtr="0"/>
          <a:lstStyle>
            <a:lvl1pPr marL="1209675" marR="0" lvl="0" indent="-1006475" algn="l" rtl="0">
              <a:spcBef>
                <a:spcPts val="640"/>
              </a:spcBef>
              <a:spcAft>
                <a:spcPts val="0"/>
              </a:spcAft>
              <a:buClr>
                <a:schemeClr val="dk1"/>
              </a:buClr>
              <a:buSzPct val="1000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2619375" marR="0" lvl="1" indent="-841375" algn="l" rtl="0">
              <a:spcBef>
                <a:spcPts val="560"/>
              </a:spcBef>
              <a:spcAft>
                <a:spcPts val="0"/>
              </a:spcAft>
              <a:buClr>
                <a:schemeClr val="dk1"/>
              </a:buClr>
              <a:buSzPct val="1000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4029075" marR="0" lvl="2" indent="-663575" algn="l" rtl="0">
              <a:spcBef>
                <a:spcPts val="480"/>
              </a:spcBef>
              <a:spcAft>
                <a:spcPts val="0"/>
              </a:spcAft>
              <a:buClr>
                <a:schemeClr val="dk1"/>
              </a:buClr>
              <a:buSzPct val="1000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5641975" marR="0" lvl="3" indent="-6889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7254875" marR="0" lvl="4" indent="-6889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7712075" marR="0" lvl="5" indent="-6889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8169275" marR="0" lvl="6" indent="-6889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8626475" marR="0" lvl="7" indent="-6889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9083675" marR="0" lvl="8" indent="-688975" algn="l" rtl="0">
              <a:spcBef>
                <a:spcPts val="400"/>
              </a:spcBef>
              <a:spcAft>
                <a:spcPts val="0"/>
              </a:spcAft>
              <a:buClr>
                <a:schemeClr val="dk1"/>
              </a:buClr>
              <a:buSzPct val="100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7" name="Shape 57"/>
          <p:cNvSpPr txBox="1">
            <a:spLocks noGrp="1"/>
          </p:cNvSpPr>
          <p:nvPr>
            <p:ph type="body" idx="2"/>
          </p:nvPr>
        </p:nvSpPr>
        <p:spPr>
          <a:xfrm>
            <a:off x="1096962" y="6888163"/>
            <a:ext cx="7219950" cy="22517100"/>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240"/>
              </a:spcBef>
              <a:spcAft>
                <a:spcPts val="0"/>
              </a:spcAft>
              <a:buClr>
                <a:schemeClr val="dk1"/>
              </a:buClr>
              <a:buFont typeface="Times New Roman"/>
              <a:buNone/>
              <a:defRPr sz="12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200"/>
              </a:spcBef>
              <a:spcAft>
                <a:spcPts val="0"/>
              </a:spcAft>
              <a:buClr>
                <a:schemeClr val="dk1"/>
              </a:buClr>
              <a:buFont typeface="Times New Roman"/>
              <a:buNone/>
              <a:defRPr sz="10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8" name="Shape 58"/>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302125" y="23042562"/>
            <a:ext cx="13166725" cy="2720974"/>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63" name="Shape 63"/>
          <p:cNvSpPr>
            <a:spLocks noGrp="1"/>
          </p:cNvSpPr>
          <p:nvPr>
            <p:ph type="pic" idx="2"/>
          </p:nvPr>
        </p:nvSpPr>
        <p:spPr>
          <a:xfrm>
            <a:off x="4302125" y="2941638"/>
            <a:ext cx="13166725" cy="19750086"/>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Times New Roman"/>
              <a:buNone/>
              <a:defRPr sz="32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560"/>
              </a:spcBef>
              <a:spcAft>
                <a:spcPts val="0"/>
              </a:spcAft>
              <a:buClr>
                <a:schemeClr val="dk1"/>
              </a:buClr>
              <a:buFont typeface="Times New Roman"/>
              <a:buNone/>
              <a:defRPr sz="2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480"/>
              </a:spcBef>
              <a:spcAft>
                <a:spcPts val="0"/>
              </a:spcAft>
              <a:buClr>
                <a:schemeClr val="dk1"/>
              </a:buClr>
              <a:buFont typeface="Times New Roman"/>
              <a:buNone/>
              <a:defRPr sz="24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400"/>
              </a:spcBef>
              <a:spcAft>
                <a:spcPts val="0"/>
              </a:spcAft>
              <a:buClr>
                <a:schemeClr val="dk1"/>
              </a:buClr>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4" name="Shape 64"/>
          <p:cNvSpPr txBox="1">
            <a:spLocks noGrp="1"/>
          </p:cNvSpPr>
          <p:nvPr>
            <p:ph type="body" idx="1"/>
          </p:nvPr>
        </p:nvSpPr>
        <p:spPr>
          <a:xfrm>
            <a:off x="4302125" y="25763537"/>
            <a:ext cx="13166725" cy="3862387"/>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dk1"/>
              </a:buClr>
              <a:buFont typeface="Times New Roman"/>
              <a:buNone/>
              <a:defRPr sz="1400" b="0" i="0" u="none" strike="noStrike" cap="none">
                <a:solidFill>
                  <a:schemeClr val="dk1"/>
                </a:solidFill>
                <a:latin typeface="Times New Roman"/>
                <a:ea typeface="Times New Roman"/>
                <a:cs typeface="Times New Roman"/>
                <a:sym typeface="Times New Roman"/>
              </a:defRPr>
            </a:lvl1pPr>
            <a:lvl2pPr marL="457200" marR="0" lvl="1" indent="0" algn="l" rtl="0">
              <a:spcBef>
                <a:spcPts val="240"/>
              </a:spcBef>
              <a:spcAft>
                <a:spcPts val="0"/>
              </a:spcAft>
              <a:buClr>
                <a:schemeClr val="dk1"/>
              </a:buClr>
              <a:buFont typeface="Times New Roman"/>
              <a:buNone/>
              <a:defRPr sz="12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200"/>
              </a:spcBef>
              <a:spcAft>
                <a:spcPts val="0"/>
              </a:spcAft>
              <a:buClr>
                <a:schemeClr val="dk1"/>
              </a:buClr>
              <a:buFont typeface="Times New Roman"/>
              <a:buNone/>
              <a:defRPr sz="10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180"/>
              </a:spcBef>
              <a:spcAft>
                <a:spcPts val="0"/>
              </a:spcAft>
              <a:buClr>
                <a:schemeClr val="dk1"/>
              </a:buClr>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65" name="Shape 65"/>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47825" y="2925763"/>
            <a:ext cx="18649950" cy="548639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1pPr>
            <a:lvl2pPr marL="0" marR="0" lvl="1"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2pPr>
            <a:lvl3pPr marL="0" marR="0" lvl="2"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3pPr>
            <a:lvl4pPr marL="0" marR="0" lvl="3"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4pPr>
            <a:lvl5pPr marL="0" marR="0" lvl="4"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5pPr>
            <a:lvl6pPr marL="457200" marR="0" lvl="5"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6pPr>
            <a:lvl7pPr marL="914400" marR="0" lvl="6"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7pPr>
            <a:lvl8pPr marL="1371600" marR="0" lvl="7"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8pPr>
            <a:lvl9pPr marL="1828800" marR="0" lvl="8" indent="0" algn="ctr" rtl="0">
              <a:spcBef>
                <a:spcPts val="0"/>
              </a:spcBef>
              <a:spcAft>
                <a:spcPts val="0"/>
              </a:spcAft>
              <a:buNone/>
              <a:defRPr sz="15500" b="0" i="0" u="none" strike="noStrike" cap="none">
                <a:solidFill>
                  <a:schemeClr val="dk2"/>
                </a:solidFill>
                <a:latin typeface="Times New Roman"/>
                <a:ea typeface="Times New Roman"/>
                <a:cs typeface="Times New Roman"/>
                <a:sym typeface="Times New Roman"/>
              </a:defRPr>
            </a:lvl9pPr>
          </a:lstStyle>
          <a:p>
            <a:endParaRPr/>
          </a:p>
        </p:txBody>
      </p:sp>
      <p:sp>
        <p:nvSpPr>
          <p:cNvPr id="7" name="Shape 7"/>
          <p:cNvSpPr txBox="1">
            <a:spLocks noGrp="1"/>
          </p:cNvSpPr>
          <p:nvPr>
            <p:ph type="body" idx="1"/>
          </p:nvPr>
        </p:nvSpPr>
        <p:spPr>
          <a:xfrm>
            <a:off x="1647825" y="9512300"/>
            <a:ext cx="18649950" cy="19748499"/>
          </a:xfrm>
          <a:prstGeom prst="rect">
            <a:avLst/>
          </a:prstGeom>
          <a:noFill/>
          <a:ln>
            <a:noFill/>
          </a:ln>
        </p:spPr>
        <p:txBody>
          <a:bodyPr lIns="91425" tIns="91425" rIns="91425" bIns="91425" anchor="t" anchorCtr="0"/>
          <a:lstStyle>
            <a:lvl1pPr marL="1209675" marR="0" lvl="0" indent="-492125" algn="l" rtl="0">
              <a:spcBef>
                <a:spcPts val="2260"/>
              </a:spcBef>
              <a:spcAft>
                <a:spcPts val="0"/>
              </a:spcAft>
              <a:buClr>
                <a:schemeClr val="dk1"/>
              </a:buClr>
              <a:buSzPct val="100000"/>
              <a:buFont typeface="Times New Roman"/>
              <a:buChar char="•"/>
              <a:defRPr sz="11300" b="0" i="0" u="none" strike="noStrike" cap="none">
                <a:solidFill>
                  <a:schemeClr val="dk1"/>
                </a:solidFill>
                <a:latin typeface="Times New Roman"/>
                <a:ea typeface="Times New Roman"/>
                <a:cs typeface="Times New Roman"/>
                <a:sym typeface="Times New Roman"/>
              </a:defRPr>
            </a:lvl1pPr>
            <a:lvl2pPr marL="2619375" marR="0" lvl="1" indent="-396875" algn="l" rtl="0">
              <a:spcBef>
                <a:spcPts val="1960"/>
              </a:spcBef>
              <a:spcAft>
                <a:spcPts val="0"/>
              </a:spcAft>
              <a:buClr>
                <a:schemeClr val="dk1"/>
              </a:buClr>
              <a:buSzPct val="100000"/>
              <a:buFont typeface="Times New Roman"/>
              <a:buChar char="–"/>
              <a:defRPr sz="9800" b="0" i="0" u="none" strike="noStrike" cap="none">
                <a:solidFill>
                  <a:schemeClr val="dk1"/>
                </a:solidFill>
                <a:latin typeface="Times New Roman"/>
                <a:ea typeface="Times New Roman"/>
                <a:cs typeface="Times New Roman"/>
                <a:sym typeface="Times New Roman"/>
              </a:defRPr>
            </a:lvl2pPr>
            <a:lvl3pPr marL="4029075" marR="0" lvl="2" indent="-282575" algn="l" rtl="0">
              <a:spcBef>
                <a:spcPts val="1680"/>
              </a:spcBef>
              <a:spcAft>
                <a:spcPts val="0"/>
              </a:spcAft>
              <a:buClr>
                <a:schemeClr val="dk1"/>
              </a:buClr>
              <a:buSzPct val="100000"/>
              <a:buFont typeface="Times New Roman"/>
              <a:buChar char="•"/>
              <a:defRPr sz="8400" b="0" i="0" u="none" strike="noStrike" cap="none">
                <a:solidFill>
                  <a:schemeClr val="dk1"/>
                </a:solidFill>
                <a:latin typeface="Times New Roman"/>
                <a:ea typeface="Times New Roman"/>
                <a:cs typeface="Times New Roman"/>
                <a:sym typeface="Times New Roman"/>
              </a:defRPr>
            </a:lvl3pPr>
            <a:lvl4pPr marL="5641975" marR="0" lvl="3"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4pPr>
            <a:lvl5pPr marL="7254875" marR="0" lvl="4"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5pPr>
            <a:lvl6pPr marL="7712075" marR="0" lvl="5"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6pPr>
            <a:lvl7pPr marL="8169275" marR="0" lvl="6"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7pPr>
            <a:lvl8pPr marL="8626475" marR="0" lvl="7"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8pPr>
            <a:lvl9pPr marL="9083675" marR="0" lvl="8" indent="-365125" algn="l" rtl="0">
              <a:spcBef>
                <a:spcPts val="1420"/>
              </a:spcBef>
              <a:spcAft>
                <a:spcPts val="0"/>
              </a:spcAft>
              <a:buClr>
                <a:schemeClr val="dk1"/>
              </a:buClr>
              <a:buSzPct val="100000"/>
              <a:buFont typeface="Times New Roman"/>
              <a:buChar char="•"/>
              <a:defRPr sz="7100" b="0" i="0" u="none" strike="noStrike" cap="none">
                <a:solidFill>
                  <a:schemeClr val="dk1"/>
                </a:solidFill>
                <a:latin typeface="Times New Roman"/>
                <a:ea typeface="Times New Roman"/>
                <a:cs typeface="Times New Roman"/>
                <a:sym typeface="Times New Roman"/>
              </a:defRPr>
            </a:lvl9pPr>
          </a:lstStyle>
          <a:p>
            <a:endParaRPr/>
          </a:p>
        </p:txBody>
      </p:sp>
      <p:sp>
        <p:nvSpPr>
          <p:cNvPr id="8" name="Shape 8"/>
          <p:cNvSpPr txBox="1">
            <a:spLocks noGrp="1"/>
          </p:cNvSpPr>
          <p:nvPr>
            <p:ph type="dt" idx="10"/>
          </p:nvPr>
        </p:nvSpPr>
        <p:spPr>
          <a:xfrm>
            <a:off x="1647825" y="29992637"/>
            <a:ext cx="4572000" cy="21939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9" name="Shape 9"/>
          <p:cNvSpPr txBox="1">
            <a:spLocks noGrp="1"/>
          </p:cNvSpPr>
          <p:nvPr>
            <p:ph type="ftr" idx="11"/>
          </p:nvPr>
        </p:nvSpPr>
        <p:spPr>
          <a:xfrm>
            <a:off x="7496175" y="29992637"/>
            <a:ext cx="6953249" cy="21939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5000" b="0" i="0" u="none" strike="noStrike" cap="none">
                <a:solidFill>
                  <a:schemeClr val="dk1"/>
                </a:solidFill>
                <a:latin typeface="Times New Roman"/>
                <a:ea typeface="Times New Roman"/>
                <a:cs typeface="Times New Roman"/>
                <a:sym typeface="Times New Roman"/>
              </a:defRPr>
            </a:lvl1pPr>
            <a:lvl2pPr marL="457200" marR="0" lvl="1" indent="0" algn="ctr" rtl="0">
              <a:spcBef>
                <a:spcPts val="0"/>
              </a:spcBef>
              <a:spcAft>
                <a:spcPts val="0"/>
              </a:spcAft>
              <a:buNone/>
              <a:defRPr sz="1800" b="1" i="0" u="none" strike="noStrike" cap="none">
                <a:solidFill>
                  <a:schemeClr val="dk1"/>
                </a:solidFill>
                <a:latin typeface="Arial"/>
                <a:ea typeface="Arial"/>
                <a:cs typeface="Arial"/>
                <a:sym typeface="Arial"/>
              </a:defRPr>
            </a:lvl2pPr>
            <a:lvl3pPr marL="914400" marR="0" lvl="2" indent="0" algn="ctr" rtl="0">
              <a:spcBef>
                <a:spcPts val="0"/>
              </a:spcBef>
              <a:spcAft>
                <a:spcPts val="0"/>
              </a:spcAft>
              <a:buNone/>
              <a:defRPr sz="1800" b="1" i="0" u="none" strike="noStrike" cap="none">
                <a:solidFill>
                  <a:schemeClr val="dk1"/>
                </a:solidFill>
                <a:latin typeface="Arial"/>
                <a:ea typeface="Arial"/>
                <a:cs typeface="Arial"/>
                <a:sym typeface="Arial"/>
              </a:defRPr>
            </a:lvl3pPr>
            <a:lvl4pPr marL="1371600" marR="0" lvl="3" indent="0" algn="ctr" rtl="0">
              <a:spcBef>
                <a:spcPts val="0"/>
              </a:spcBef>
              <a:spcAft>
                <a:spcPts val="0"/>
              </a:spcAft>
              <a:buNone/>
              <a:defRPr sz="1800" b="1" i="0" u="none" strike="noStrike" cap="none">
                <a:solidFill>
                  <a:schemeClr val="dk1"/>
                </a:solidFill>
                <a:latin typeface="Arial"/>
                <a:ea typeface="Arial"/>
                <a:cs typeface="Arial"/>
                <a:sym typeface="Arial"/>
              </a:defRPr>
            </a:lvl4pPr>
            <a:lvl5pPr marL="1828800" marR="0" lvl="4" indent="0" algn="ctr" rtl="0">
              <a:spcBef>
                <a:spcPts val="0"/>
              </a:spcBef>
              <a:spcAft>
                <a:spcPts val="0"/>
              </a:spcAft>
              <a:buNone/>
              <a:defRPr sz="1800" b="1" i="0" u="none" strike="noStrike" cap="none">
                <a:solidFill>
                  <a:schemeClr val="dk1"/>
                </a:solidFill>
                <a:latin typeface="Arial"/>
                <a:ea typeface="Arial"/>
                <a:cs typeface="Arial"/>
                <a:sym typeface="Arial"/>
              </a:defRPr>
            </a:lvl5pPr>
            <a:lvl6pPr marL="2286000" marR="0" lvl="5" indent="0" algn="l" rtl="0">
              <a:spcBef>
                <a:spcPts val="0"/>
              </a:spcBef>
              <a:buNone/>
              <a:defRPr sz="1800" b="1" i="0" u="none" strike="noStrike" cap="none">
                <a:solidFill>
                  <a:schemeClr val="dk1"/>
                </a:solidFill>
                <a:latin typeface="Arial"/>
                <a:ea typeface="Arial"/>
                <a:cs typeface="Arial"/>
                <a:sym typeface="Arial"/>
              </a:defRPr>
            </a:lvl6pPr>
            <a:lvl7pPr marL="2743200" marR="0" lvl="6" indent="0" algn="l" rtl="0">
              <a:spcBef>
                <a:spcPts val="0"/>
              </a:spcBef>
              <a:buNone/>
              <a:defRPr sz="1800" b="1" i="0" u="none" strike="noStrike" cap="none">
                <a:solidFill>
                  <a:schemeClr val="dk1"/>
                </a:solidFill>
                <a:latin typeface="Arial"/>
                <a:ea typeface="Arial"/>
                <a:cs typeface="Arial"/>
                <a:sym typeface="Arial"/>
              </a:defRPr>
            </a:lvl7pPr>
            <a:lvl8pPr marL="3200400" marR="0" lvl="7" indent="0" algn="l" rtl="0">
              <a:spcBef>
                <a:spcPts val="0"/>
              </a:spcBef>
              <a:buNone/>
              <a:defRPr sz="1800" b="1" i="0" u="none" strike="noStrike" cap="none">
                <a:solidFill>
                  <a:schemeClr val="dk1"/>
                </a:solidFill>
                <a:latin typeface="Arial"/>
                <a:ea typeface="Arial"/>
                <a:cs typeface="Arial"/>
                <a:sym typeface="Arial"/>
              </a:defRPr>
            </a:lvl8pPr>
            <a:lvl9pPr marL="3657600" marR="0" lvl="8" indent="0" algn="l" rtl="0">
              <a:spcBef>
                <a:spcPts val="0"/>
              </a:spcBef>
              <a:buNone/>
              <a:defRPr sz="1800" b="1" i="0" u="none" strike="noStrike" cap="none">
                <a:solidFill>
                  <a:schemeClr val="dk1"/>
                </a:solidFill>
                <a:latin typeface="Arial"/>
                <a:ea typeface="Arial"/>
                <a:cs typeface="Arial"/>
                <a:sym typeface="Arial"/>
              </a:defRPr>
            </a:lvl9pPr>
          </a:lstStyle>
          <a:p>
            <a:endParaRPr/>
          </a:p>
        </p:txBody>
      </p:sp>
      <p:sp>
        <p:nvSpPr>
          <p:cNvPr id="10" name="Shape 10"/>
          <p:cNvSpPr txBox="1">
            <a:spLocks noGrp="1"/>
          </p:cNvSpPr>
          <p:nvPr>
            <p:ph type="sldNum" idx="12"/>
          </p:nvPr>
        </p:nvSpPr>
        <p:spPr>
          <a:xfrm>
            <a:off x="15725775" y="29992637"/>
            <a:ext cx="4572000" cy="2193925"/>
          </a:xfrm>
          <a:prstGeom prst="rect">
            <a:avLst/>
          </a:prstGeom>
          <a:noFill/>
          <a:ln>
            <a:noFill/>
          </a:ln>
        </p:spPr>
        <p:txBody>
          <a:bodyPr lIns="324650" tIns="162325" rIns="324650" bIns="162325" anchor="ctr" anchorCtr="0">
            <a:noAutofit/>
          </a:bodyPr>
          <a:lstStyle/>
          <a:p>
            <a:pPr marL="0" marR="0" lvl="0" indent="0" algn="r" rtl="0">
              <a:spcBef>
                <a:spcPts val="0"/>
              </a:spcBef>
              <a:spcAft>
                <a:spcPts val="0"/>
              </a:spcAft>
              <a:buSzPct val="25000"/>
              <a:buNone/>
            </a:pPr>
            <a:fld id="{00000000-1234-1234-1234-123412341234}" type="slidenum">
              <a:rPr lang="en" sz="5000" b="0" i="0" u="none" strike="noStrike" cap="none">
                <a:solidFill>
                  <a:schemeClr val="dk1"/>
                </a:solidFill>
                <a:latin typeface="Times New Roman"/>
                <a:ea typeface="Times New Roman"/>
                <a:cs typeface="Times New Roman"/>
                <a:sym typeface="Times New Roman"/>
              </a:rPr>
              <a:t>‹#›</a:t>
            </a:fld>
            <a:endParaRPr lang="en" sz="50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p:nvPr/>
        </p:nvSpPr>
        <p:spPr>
          <a:xfrm>
            <a:off x="812800" y="347675"/>
            <a:ext cx="20540700" cy="31846800"/>
          </a:xfrm>
          <a:prstGeom prst="rect">
            <a:avLst/>
          </a:prstGeom>
          <a:noFill/>
          <a:ln w="12700" cap="flat" cmpd="sng">
            <a:solidFill>
              <a:srgbClr val="33339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dk1"/>
              </a:solidFill>
              <a:latin typeface="Arial"/>
              <a:ea typeface="Arial"/>
              <a:cs typeface="Arial"/>
              <a:sym typeface="Arial"/>
            </a:endParaRPr>
          </a:p>
        </p:txBody>
      </p:sp>
      <p:cxnSp>
        <p:nvCxnSpPr>
          <p:cNvPr id="85" name="Shape 85"/>
          <p:cNvCxnSpPr/>
          <p:nvPr/>
        </p:nvCxnSpPr>
        <p:spPr>
          <a:xfrm rot="10800000" flipH="1">
            <a:off x="810625" y="3446975"/>
            <a:ext cx="20542800" cy="11400"/>
          </a:xfrm>
          <a:prstGeom prst="straightConnector1">
            <a:avLst/>
          </a:prstGeom>
          <a:noFill/>
          <a:ln w="12700" cap="flat" cmpd="sng">
            <a:solidFill>
              <a:srgbClr val="333399"/>
            </a:solidFill>
            <a:prstDash val="solid"/>
            <a:round/>
            <a:headEnd type="none" w="med" len="med"/>
            <a:tailEnd type="none" w="med" len="med"/>
          </a:ln>
        </p:spPr>
      </p:cxnSp>
      <p:cxnSp>
        <p:nvCxnSpPr>
          <p:cNvPr id="86" name="Shape 86"/>
          <p:cNvCxnSpPr/>
          <p:nvPr/>
        </p:nvCxnSpPr>
        <p:spPr>
          <a:xfrm>
            <a:off x="810625" y="30259350"/>
            <a:ext cx="20542800" cy="0"/>
          </a:xfrm>
          <a:prstGeom prst="straightConnector1">
            <a:avLst/>
          </a:prstGeom>
          <a:noFill/>
          <a:ln w="12700" cap="flat" cmpd="sng">
            <a:solidFill>
              <a:srgbClr val="333399"/>
            </a:solidFill>
            <a:prstDash val="solid"/>
            <a:round/>
            <a:headEnd type="none" w="med" len="med"/>
            <a:tailEnd type="none" w="med" len="med"/>
          </a:ln>
        </p:spPr>
      </p:cxnSp>
      <p:sp>
        <p:nvSpPr>
          <p:cNvPr id="87" name="Shape 87"/>
          <p:cNvSpPr/>
          <p:nvPr/>
        </p:nvSpPr>
        <p:spPr>
          <a:xfrm>
            <a:off x="1917700" y="12518412"/>
            <a:ext cx="70740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i="0" u="none" strike="noStrike" cap="none">
                <a:solidFill>
                  <a:srgbClr val="881C1C"/>
                </a:solidFill>
                <a:latin typeface="Arial"/>
                <a:ea typeface="Arial"/>
                <a:cs typeface="Arial"/>
                <a:sym typeface="Arial"/>
              </a:rPr>
              <a:t>Block Diagram</a:t>
            </a:r>
          </a:p>
        </p:txBody>
      </p:sp>
      <p:sp>
        <p:nvSpPr>
          <p:cNvPr id="88" name="Shape 88"/>
          <p:cNvSpPr/>
          <p:nvPr/>
        </p:nvSpPr>
        <p:spPr>
          <a:xfrm>
            <a:off x="12513475" y="3604800"/>
            <a:ext cx="70740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i="0" u="none" strike="noStrike" cap="none">
                <a:solidFill>
                  <a:srgbClr val="881C1C"/>
                </a:solidFill>
                <a:latin typeface="Arial"/>
                <a:ea typeface="Arial"/>
                <a:cs typeface="Arial"/>
                <a:sym typeface="Arial"/>
              </a:rPr>
              <a:t>System Overview</a:t>
            </a:r>
          </a:p>
        </p:txBody>
      </p:sp>
      <p:sp>
        <p:nvSpPr>
          <p:cNvPr id="89" name="Shape 89"/>
          <p:cNvSpPr/>
          <p:nvPr/>
        </p:nvSpPr>
        <p:spPr>
          <a:xfrm>
            <a:off x="1917700" y="21722710"/>
            <a:ext cx="70740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i="0" u="none" strike="noStrike" cap="none">
                <a:solidFill>
                  <a:srgbClr val="881C1C"/>
                </a:solidFill>
                <a:latin typeface="Arial"/>
                <a:ea typeface="Arial"/>
                <a:cs typeface="Arial"/>
                <a:sym typeface="Arial"/>
              </a:rPr>
              <a:t>Specifications</a:t>
            </a:r>
          </a:p>
        </p:txBody>
      </p:sp>
      <p:sp>
        <p:nvSpPr>
          <p:cNvPr id="90" name="Shape 90"/>
          <p:cNvSpPr txBox="1"/>
          <p:nvPr/>
        </p:nvSpPr>
        <p:spPr>
          <a:xfrm>
            <a:off x="962200" y="4811025"/>
            <a:ext cx="9791400" cy="8010900"/>
          </a:xfrm>
          <a:prstGeom prst="rect">
            <a:avLst/>
          </a:prstGeom>
          <a:noFill/>
          <a:ln>
            <a:noFill/>
          </a:ln>
        </p:spPr>
        <p:txBody>
          <a:bodyPr lIns="91425" tIns="91425" rIns="91425" bIns="91425" anchor="t" anchorCtr="0">
            <a:noAutofit/>
          </a:bodyPr>
          <a:lstStyle/>
          <a:p>
            <a:pPr lvl="0" algn="just">
              <a:spcBef>
                <a:spcPts val="0"/>
              </a:spcBef>
              <a:buNone/>
            </a:pPr>
            <a:r>
              <a:rPr lang="en" sz="3000" dirty="0"/>
              <a:t>The Canopy automated shade system helps consumers cut down on energy use by controlling the amount of sunlight that enters a home. The system integrates with the Nest thermostat in order to determine whether the home is currently being heated or cooled. This information is combined with input from a light sensor at each shade unit, in order to calculate the angle to set the shade slats. Nest integration allows Canopy to take advantage of Nest’s machine learning, which improves the system’s heating and cooling efficiency. Another major focus of the system is convenience. Through a custom Android application, users can control their shades remotely, and view the light levels at each window equipped with a Canopy shade device. Settings controlled through the app determine the behavior of the shade, and a physical switch allows for direct control.</a:t>
            </a:r>
          </a:p>
        </p:txBody>
      </p:sp>
      <p:sp>
        <p:nvSpPr>
          <p:cNvPr id="91" name="Shape 91"/>
          <p:cNvSpPr txBox="1"/>
          <p:nvPr/>
        </p:nvSpPr>
        <p:spPr>
          <a:xfrm>
            <a:off x="1022875" y="18249000"/>
            <a:ext cx="9702300" cy="3544200"/>
          </a:xfrm>
          <a:prstGeom prst="rect">
            <a:avLst/>
          </a:prstGeom>
          <a:noFill/>
          <a:ln>
            <a:noFill/>
          </a:ln>
        </p:spPr>
        <p:txBody>
          <a:bodyPr lIns="91425" tIns="91425" rIns="91425" bIns="91425" anchor="t" anchorCtr="0">
            <a:noAutofit/>
          </a:bodyPr>
          <a:lstStyle/>
          <a:p>
            <a:pPr marL="457200" lvl="0" indent="-381000" rtl="0">
              <a:spcBef>
                <a:spcPts val="0"/>
              </a:spcBef>
              <a:buClr>
                <a:schemeClr val="dk1"/>
              </a:buClr>
              <a:buSzPct val="80000"/>
              <a:buChar char="●"/>
            </a:pPr>
            <a:r>
              <a:rPr lang="en" sz="3000" dirty="0">
                <a:solidFill>
                  <a:schemeClr val="dk1"/>
                </a:solidFill>
              </a:rPr>
              <a:t>Light Sensor - linear response across the spectrum of sunlight</a:t>
            </a:r>
          </a:p>
          <a:p>
            <a:pPr marL="457200" lvl="0" indent="-381000" rtl="0">
              <a:spcBef>
                <a:spcPts val="0"/>
              </a:spcBef>
              <a:buClr>
                <a:schemeClr val="dk1"/>
              </a:buClr>
              <a:buSzPct val="80000"/>
              <a:buChar char="●"/>
            </a:pPr>
            <a:r>
              <a:rPr lang="en" sz="3000" dirty="0">
                <a:solidFill>
                  <a:schemeClr val="dk1"/>
                </a:solidFill>
              </a:rPr>
              <a:t>Control Unit - merges light level with temperature and user data to decide behavior</a:t>
            </a:r>
          </a:p>
          <a:p>
            <a:pPr marL="457200" lvl="0" indent="-381000" rtl="0">
              <a:spcBef>
                <a:spcPts val="0"/>
              </a:spcBef>
              <a:buClr>
                <a:schemeClr val="dk1"/>
              </a:buClr>
              <a:buSzPct val="80000"/>
              <a:buChar char="●"/>
            </a:pPr>
            <a:r>
              <a:rPr lang="en" sz="3000" dirty="0">
                <a:solidFill>
                  <a:schemeClr val="dk1"/>
                </a:solidFill>
              </a:rPr>
              <a:t>Shade Actuator - adjusts shade slats to correct angle</a:t>
            </a:r>
          </a:p>
          <a:p>
            <a:pPr marL="457200" lvl="0" indent="-381000" rtl="0">
              <a:spcBef>
                <a:spcPts val="0"/>
              </a:spcBef>
              <a:buClr>
                <a:schemeClr val="dk1"/>
              </a:buClr>
              <a:buSzPct val="80000"/>
              <a:buChar char="●"/>
            </a:pPr>
            <a:r>
              <a:rPr lang="en" sz="3000" dirty="0">
                <a:solidFill>
                  <a:schemeClr val="dk1"/>
                </a:solidFill>
              </a:rPr>
              <a:t>Mobile Application - allows user to set shade behavior and monitor shade information</a:t>
            </a:r>
          </a:p>
        </p:txBody>
      </p:sp>
      <p:sp>
        <p:nvSpPr>
          <p:cNvPr id="92" name="Shape 92"/>
          <p:cNvSpPr/>
          <p:nvPr/>
        </p:nvSpPr>
        <p:spPr>
          <a:xfrm>
            <a:off x="2790700" y="16909150"/>
            <a:ext cx="2071200" cy="1109700"/>
          </a:xfrm>
          <a:prstGeom prst="rect">
            <a:avLst/>
          </a:prstGeom>
          <a:solidFill>
            <a:srgbClr val="B4A7D6"/>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b="1"/>
              <a:t>Mobile App</a:t>
            </a:r>
          </a:p>
        </p:txBody>
      </p:sp>
      <p:sp>
        <p:nvSpPr>
          <p:cNvPr id="93" name="Shape 93"/>
          <p:cNvSpPr/>
          <p:nvPr/>
        </p:nvSpPr>
        <p:spPr>
          <a:xfrm>
            <a:off x="2710205" y="14538954"/>
            <a:ext cx="2232144" cy="1792476"/>
          </a:xfrm>
          <a:prstGeom prst="cloud">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b="1"/>
              <a:t>AWS</a:t>
            </a:r>
          </a:p>
        </p:txBody>
      </p:sp>
      <p:sp>
        <p:nvSpPr>
          <p:cNvPr id="94" name="Shape 94"/>
          <p:cNvSpPr/>
          <p:nvPr/>
        </p:nvSpPr>
        <p:spPr>
          <a:xfrm>
            <a:off x="5262767" y="14380294"/>
            <a:ext cx="4768200" cy="3708600"/>
          </a:xfrm>
          <a:prstGeom prst="rect">
            <a:avLst/>
          </a:prstGeom>
          <a:solidFill>
            <a:srgbClr val="EFEFEF"/>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b="1"/>
              <a:t>Shade Unit</a:t>
            </a:r>
          </a:p>
        </p:txBody>
      </p:sp>
      <p:sp>
        <p:nvSpPr>
          <p:cNvPr id="95" name="Shape 95"/>
          <p:cNvSpPr/>
          <p:nvPr/>
        </p:nvSpPr>
        <p:spPr>
          <a:xfrm>
            <a:off x="5347529" y="14731115"/>
            <a:ext cx="1659599" cy="3295200"/>
          </a:xfrm>
          <a:prstGeom prst="rect">
            <a:avLst/>
          </a:prstGeom>
          <a:solidFill>
            <a:srgbClr val="93C47D"/>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b="1"/>
              <a:t>Control Unit</a:t>
            </a:r>
          </a:p>
        </p:txBody>
      </p:sp>
      <p:sp>
        <p:nvSpPr>
          <p:cNvPr id="96" name="Shape 96"/>
          <p:cNvSpPr/>
          <p:nvPr/>
        </p:nvSpPr>
        <p:spPr>
          <a:xfrm>
            <a:off x="8111544" y="14730664"/>
            <a:ext cx="1803900" cy="1125300"/>
          </a:xfrm>
          <a:prstGeom prst="rect">
            <a:avLst/>
          </a:prstGeom>
          <a:solidFill>
            <a:srgbClr val="E06666"/>
          </a:solidFill>
          <a:ln w="9525" cap="flat" cmpd="sng">
            <a:solidFill>
              <a:srgbClr val="000000"/>
            </a:solidFill>
            <a:prstDash val="solid"/>
            <a:round/>
            <a:headEnd type="none" w="med" len="med"/>
            <a:tailEnd type="none" w="med" len="med"/>
          </a:ln>
        </p:spPr>
        <p:txBody>
          <a:bodyPr lIns="91425" tIns="91425" rIns="91425" bIns="91425" anchor="t" anchorCtr="0">
            <a:noAutofit/>
          </a:bodyPr>
          <a:lstStyle/>
          <a:p>
            <a:pPr lvl="0" algn="ctr" rtl="0">
              <a:spcBef>
                <a:spcPts val="0"/>
              </a:spcBef>
              <a:buNone/>
            </a:pPr>
            <a:r>
              <a:rPr lang="en" b="1"/>
              <a:t>Light Sensor</a:t>
            </a:r>
          </a:p>
        </p:txBody>
      </p:sp>
      <p:sp>
        <p:nvSpPr>
          <p:cNvPr id="97" name="Shape 97"/>
          <p:cNvSpPr/>
          <p:nvPr/>
        </p:nvSpPr>
        <p:spPr>
          <a:xfrm>
            <a:off x="8199489" y="16901301"/>
            <a:ext cx="1618500" cy="1125300"/>
          </a:xfrm>
          <a:prstGeom prst="rect">
            <a:avLst/>
          </a:prstGeom>
          <a:solidFill>
            <a:srgbClr val="F6B26B"/>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Shade Actuator</a:t>
            </a:r>
          </a:p>
        </p:txBody>
      </p:sp>
      <p:cxnSp>
        <p:nvCxnSpPr>
          <p:cNvPr id="98" name="Shape 98"/>
          <p:cNvCxnSpPr>
            <a:stCxn id="99" idx="1"/>
            <a:endCxn id="100" idx="3"/>
          </p:cNvCxnSpPr>
          <p:nvPr/>
        </p:nvCxnSpPr>
        <p:spPr>
          <a:xfrm rot="10800000">
            <a:off x="6890150" y="15435018"/>
            <a:ext cx="1273800" cy="0"/>
          </a:xfrm>
          <a:prstGeom prst="straightConnector1">
            <a:avLst/>
          </a:prstGeom>
          <a:noFill/>
          <a:ln w="19050" cap="flat" cmpd="sng">
            <a:solidFill>
              <a:srgbClr val="000000"/>
            </a:solidFill>
            <a:prstDash val="solid"/>
            <a:round/>
            <a:headEnd type="none" w="lg" len="lg"/>
            <a:tailEnd type="triangle" w="lg" len="lg"/>
          </a:ln>
        </p:spPr>
      </p:cxnSp>
      <p:cxnSp>
        <p:nvCxnSpPr>
          <p:cNvPr id="101" name="Shape 101"/>
          <p:cNvCxnSpPr>
            <a:stCxn id="102" idx="3"/>
            <a:endCxn id="97" idx="1"/>
          </p:cNvCxnSpPr>
          <p:nvPr/>
        </p:nvCxnSpPr>
        <p:spPr>
          <a:xfrm>
            <a:off x="6055584" y="17463961"/>
            <a:ext cx="2143799" cy="0"/>
          </a:xfrm>
          <a:prstGeom prst="straightConnector1">
            <a:avLst/>
          </a:prstGeom>
          <a:noFill/>
          <a:ln w="19050" cap="flat" cmpd="sng">
            <a:solidFill>
              <a:srgbClr val="000000"/>
            </a:solidFill>
            <a:prstDash val="solid"/>
            <a:round/>
            <a:headEnd type="triangle" w="lg" len="lg"/>
            <a:tailEnd type="triangle" w="lg" len="lg"/>
          </a:ln>
        </p:spPr>
      </p:cxnSp>
      <p:cxnSp>
        <p:nvCxnSpPr>
          <p:cNvPr id="103" name="Shape 103"/>
          <p:cNvCxnSpPr>
            <a:stCxn id="104" idx="1"/>
            <a:endCxn id="95" idx="3"/>
          </p:cNvCxnSpPr>
          <p:nvPr/>
        </p:nvCxnSpPr>
        <p:spPr>
          <a:xfrm rot="10800000">
            <a:off x="7007201" y="16378600"/>
            <a:ext cx="1558500" cy="0"/>
          </a:xfrm>
          <a:prstGeom prst="straightConnector1">
            <a:avLst/>
          </a:prstGeom>
          <a:noFill/>
          <a:ln w="19050" cap="flat" cmpd="sng">
            <a:solidFill>
              <a:srgbClr val="000000"/>
            </a:solidFill>
            <a:prstDash val="solid"/>
            <a:round/>
            <a:headEnd type="none" w="lg" len="lg"/>
            <a:tailEnd type="triangle" w="lg" len="lg"/>
          </a:ln>
        </p:spPr>
      </p:cxnSp>
      <p:sp>
        <p:nvSpPr>
          <p:cNvPr id="105" name="Shape 105"/>
          <p:cNvSpPr/>
          <p:nvPr/>
        </p:nvSpPr>
        <p:spPr>
          <a:xfrm>
            <a:off x="5428284" y="15229368"/>
            <a:ext cx="627300"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dirty="0"/>
              <a:t>WiFi</a:t>
            </a:r>
          </a:p>
        </p:txBody>
      </p:sp>
      <p:sp>
        <p:nvSpPr>
          <p:cNvPr id="100" name="Shape 100"/>
          <p:cNvSpPr/>
          <p:nvPr/>
        </p:nvSpPr>
        <p:spPr>
          <a:xfrm>
            <a:off x="6262869" y="15229368"/>
            <a:ext cx="627299"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ADC</a:t>
            </a:r>
          </a:p>
        </p:txBody>
      </p:sp>
      <p:sp>
        <p:nvSpPr>
          <p:cNvPr id="102" name="Shape 102"/>
          <p:cNvSpPr/>
          <p:nvPr/>
        </p:nvSpPr>
        <p:spPr>
          <a:xfrm>
            <a:off x="5428284" y="17258311"/>
            <a:ext cx="627300"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MCU</a:t>
            </a:r>
          </a:p>
        </p:txBody>
      </p:sp>
      <p:cxnSp>
        <p:nvCxnSpPr>
          <p:cNvPr id="106" name="Shape 106"/>
          <p:cNvCxnSpPr>
            <a:stCxn id="102" idx="0"/>
            <a:endCxn id="105" idx="2"/>
          </p:cNvCxnSpPr>
          <p:nvPr/>
        </p:nvCxnSpPr>
        <p:spPr>
          <a:xfrm rot="10800000">
            <a:off x="5741934" y="15640711"/>
            <a:ext cx="0" cy="1617600"/>
          </a:xfrm>
          <a:prstGeom prst="straightConnector1">
            <a:avLst/>
          </a:prstGeom>
          <a:noFill/>
          <a:ln w="19050" cap="flat" cmpd="sng">
            <a:solidFill>
              <a:srgbClr val="000000"/>
            </a:solidFill>
            <a:prstDash val="solid"/>
            <a:round/>
            <a:headEnd type="triangle" w="lg" len="lg"/>
            <a:tailEnd type="triangle" w="lg" len="lg"/>
          </a:ln>
        </p:spPr>
      </p:cxnSp>
      <p:sp>
        <p:nvSpPr>
          <p:cNvPr id="104" name="Shape 104"/>
          <p:cNvSpPr/>
          <p:nvPr/>
        </p:nvSpPr>
        <p:spPr>
          <a:xfrm>
            <a:off x="8565701" y="16172950"/>
            <a:ext cx="895800"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Power Supply</a:t>
            </a:r>
          </a:p>
        </p:txBody>
      </p:sp>
      <p:cxnSp>
        <p:nvCxnSpPr>
          <p:cNvPr id="107" name="Shape 107"/>
          <p:cNvCxnSpPr>
            <a:stCxn id="104" idx="2"/>
            <a:endCxn id="97" idx="0"/>
          </p:cNvCxnSpPr>
          <p:nvPr/>
        </p:nvCxnSpPr>
        <p:spPr>
          <a:xfrm flipH="1">
            <a:off x="9008801" y="16584250"/>
            <a:ext cx="4800" cy="317100"/>
          </a:xfrm>
          <a:prstGeom prst="straightConnector1">
            <a:avLst/>
          </a:prstGeom>
          <a:noFill/>
          <a:ln w="19050" cap="flat" cmpd="sng">
            <a:solidFill>
              <a:srgbClr val="000000"/>
            </a:solidFill>
            <a:prstDash val="solid"/>
            <a:round/>
            <a:headEnd type="none" w="lg" len="lg"/>
            <a:tailEnd type="triangle" w="lg" len="lg"/>
          </a:ln>
        </p:spPr>
      </p:cxnSp>
      <p:cxnSp>
        <p:nvCxnSpPr>
          <p:cNvPr id="108" name="Shape 108"/>
          <p:cNvCxnSpPr>
            <a:stCxn id="104" idx="0"/>
            <a:endCxn id="96" idx="2"/>
          </p:cNvCxnSpPr>
          <p:nvPr/>
        </p:nvCxnSpPr>
        <p:spPr>
          <a:xfrm rot="10800000">
            <a:off x="9013601" y="15855850"/>
            <a:ext cx="0" cy="317100"/>
          </a:xfrm>
          <a:prstGeom prst="straightConnector1">
            <a:avLst/>
          </a:prstGeom>
          <a:noFill/>
          <a:ln w="19050" cap="flat" cmpd="sng">
            <a:solidFill>
              <a:srgbClr val="000000"/>
            </a:solidFill>
            <a:prstDash val="solid"/>
            <a:round/>
            <a:headEnd type="none" w="lg" len="lg"/>
            <a:tailEnd type="triangle" w="lg" len="lg"/>
          </a:ln>
        </p:spPr>
      </p:cxnSp>
      <p:sp>
        <p:nvSpPr>
          <p:cNvPr id="109" name="Shape 109"/>
          <p:cNvSpPr/>
          <p:nvPr/>
        </p:nvSpPr>
        <p:spPr>
          <a:xfrm>
            <a:off x="9095249" y="15229375"/>
            <a:ext cx="761400"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Photo</a:t>
            </a:r>
          </a:p>
          <a:p>
            <a:pPr lvl="0" algn="ctr" rtl="0">
              <a:spcBef>
                <a:spcPts val="0"/>
              </a:spcBef>
              <a:buNone/>
            </a:pPr>
            <a:r>
              <a:rPr lang="en" b="1"/>
              <a:t>Diode</a:t>
            </a:r>
          </a:p>
        </p:txBody>
      </p:sp>
      <p:sp>
        <p:nvSpPr>
          <p:cNvPr id="99" name="Shape 99"/>
          <p:cNvSpPr/>
          <p:nvPr/>
        </p:nvSpPr>
        <p:spPr>
          <a:xfrm>
            <a:off x="8163950" y="15229368"/>
            <a:ext cx="627300"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Log Amp</a:t>
            </a:r>
          </a:p>
        </p:txBody>
      </p:sp>
      <p:cxnSp>
        <p:nvCxnSpPr>
          <p:cNvPr id="110" name="Shape 110"/>
          <p:cNvCxnSpPr>
            <a:stCxn id="109" idx="1"/>
            <a:endCxn id="99" idx="3"/>
          </p:cNvCxnSpPr>
          <p:nvPr/>
        </p:nvCxnSpPr>
        <p:spPr>
          <a:xfrm rot="10800000">
            <a:off x="8791349" y="15435025"/>
            <a:ext cx="303900" cy="0"/>
          </a:xfrm>
          <a:prstGeom prst="straightConnector1">
            <a:avLst/>
          </a:prstGeom>
          <a:noFill/>
          <a:ln w="19050" cap="flat" cmpd="sng">
            <a:solidFill>
              <a:srgbClr val="000000"/>
            </a:solidFill>
            <a:prstDash val="solid"/>
            <a:round/>
            <a:headEnd type="none" w="lg" len="lg"/>
            <a:tailEnd type="triangle" w="lg" len="lg"/>
          </a:ln>
        </p:spPr>
      </p:cxnSp>
      <p:sp>
        <p:nvSpPr>
          <p:cNvPr id="111" name="Shape 111"/>
          <p:cNvSpPr/>
          <p:nvPr/>
        </p:nvSpPr>
        <p:spPr>
          <a:xfrm>
            <a:off x="4196834" y="17409411"/>
            <a:ext cx="627300"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UI</a:t>
            </a:r>
          </a:p>
        </p:txBody>
      </p:sp>
      <p:sp>
        <p:nvSpPr>
          <p:cNvPr id="112" name="Shape 112"/>
          <p:cNvSpPr/>
          <p:nvPr/>
        </p:nvSpPr>
        <p:spPr>
          <a:xfrm>
            <a:off x="2895600" y="17409425"/>
            <a:ext cx="972300"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App Backend</a:t>
            </a:r>
          </a:p>
        </p:txBody>
      </p:sp>
      <p:cxnSp>
        <p:nvCxnSpPr>
          <p:cNvPr id="113" name="Shape 113"/>
          <p:cNvCxnSpPr>
            <a:stCxn id="112" idx="3"/>
            <a:endCxn id="111" idx="1"/>
          </p:cNvCxnSpPr>
          <p:nvPr/>
        </p:nvCxnSpPr>
        <p:spPr>
          <a:xfrm>
            <a:off x="3867900" y="17615075"/>
            <a:ext cx="328800" cy="0"/>
          </a:xfrm>
          <a:prstGeom prst="straightConnector1">
            <a:avLst/>
          </a:prstGeom>
          <a:noFill/>
          <a:ln w="19050" cap="flat" cmpd="sng">
            <a:solidFill>
              <a:srgbClr val="000000"/>
            </a:solidFill>
            <a:prstDash val="solid"/>
            <a:round/>
            <a:headEnd type="triangle" w="lg" len="lg"/>
            <a:tailEnd type="triangle" w="lg" len="lg"/>
          </a:ln>
        </p:spPr>
      </p:cxnSp>
      <p:sp>
        <p:nvSpPr>
          <p:cNvPr id="114" name="Shape 114"/>
          <p:cNvSpPr/>
          <p:nvPr/>
        </p:nvSpPr>
        <p:spPr>
          <a:xfrm>
            <a:off x="1022879" y="14962916"/>
            <a:ext cx="1171476" cy="940788"/>
          </a:xfrm>
          <a:prstGeom prst="cloud">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Nest Cloud</a:t>
            </a:r>
          </a:p>
        </p:txBody>
      </p:sp>
      <p:cxnSp>
        <p:nvCxnSpPr>
          <p:cNvPr id="115" name="Shape 115"/>
          <p:cNvCxnSpPr>
            <a:stCxn id="93" idx="1"/>
            <a:endCxn id="92" idx="0"/>
          </p:cNvCxnSpPr>
          <p:nvPr/>
        </p:nvCxnSpPr>
        <p:spPr>
          <a:xfrm>
            <a:off x="3826277" y="16329521"/>
            <a:ext cx="0" cy="579600"/>
          </a:xfrm>
          <a:prstGeom prst="straightConnector1">
            <a:avLst/>
          </a:prstGeom>
          <a:noFill/>
          <a:ln w="19050" cap="flat" cmpd="sng">
            <a:solidFill>
              <a:srgbClr val="000000"/>
            </a:solidFill>
            <a:prstDash val="solid"/>
            <a:round/>
            <a:headEnd type="triangle" w="lg" len="lg"/>
            <a:tailEnd type="triangle" w="lg" len="lg"/>
          </a:ln>
        </p:spPr>
      </p:cxnSp>
      <p:cxnSp>
        <p:nvCxnSpPr>
          <p:cNvPr id="116" name="Shape 116"/>
          <p:cNvCxnSpPr>
            <a:stCxn id="93" idx="0"/>
            <a:endCxn id="105" idx="1"/>
          </p:cNvCxnSpPr>
          <p:nvPr/>
        </p:nvCxnSpPr>
        <p:spPr>
          <a:xfrm rot="10800000" flipH="1">
            <a:off x="4940489" y="15434892"/>
            <a:ext cx="487800" cy="300"/>
          </a:xfrm>
          <a:prstGeom prst="straightConnector1">
            <a:avLst/>
          </a:prstGeom>
          <a:noFill/>
          <a:ln w="19050" cap="flat" cmpd="sng">
            <a:solidFill>
              <a:srgbClr val="000000"/>
            </a:solidFill>
            <a:prstDash val="solid"/>
            <a:round/>
            <a:headEnd type="triangle" w="lg" len="lg"/>
            <a:tailEnd type="triangle" w="lg" len="lg"/>
          </a:ln>
        </p:spPr>
      </p:cxnSp>
      <p:sp>
        <p:nvSpPr>
          <p:cNvPr id="117" name="Shape 117"/>
          <p:cNvSpPr/>
          <p:nvPr/>
        </p:nvSpPr>
        <p:spPr>
          <a:xfrm>
            <a:off x="3068244" y="15302945"/>
            <a:ext cx="627300"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User Data</a:t>
            </a:r>
          </a:p>
        </p:txBody>
      </p:sp>
      <p:sp>
        <p:nvSpPr>
          <p:cNvPr id="118" name="Shape 118"/>
          <p:cNvSpPr/>
          <p:nvPr/>
        </p:nvSpPr>
        <p:spPr>
          <a:xfrm>
            <a:off x="3839282" y="15302936"/>
            <a:ext cx="730200" cy="411300"/>
          </a:xfrm>
          <a:prstGeom prst="rect">
            <a:avLst/>
          </a:prstGeom>
          <a:solidFill>
            <a:srgbClr val="FFFFFF"/>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b="1"/>
              <a:t>Shade Data</a:t>
            </a:r>
          </a:p>
        </p:txBody>
      </p:sp>
      <p:cxnSp>
        <p:nvCxnSpPr>
          <p:cNvPr id="119" name="Shape 119"/>
          <p:cNvCxnSpPr/>
          <p:nvPr/>
        </p:nvCxnSpPr>
        <p:spPr>
          <a:xfrm flipV="1">
            <a:off x="3938954" y="15504607"/>
            <a:ext cx="1489330" cy="1396695"/>
          </a:xfrm>
          <a:prstGeom prst="straightConnector1">
            <a:avLst/>
          </a:prstGeom>
          <a:noFill/>
          <a:ln w="19050" cap="flat" cmpd="sng">
            <a:solidFill>
              <a:srgbClr val="000000"/>
            </a:solidFill>
            <a:prstDash val="solid"/>
            <a:round/>
            <a:headEnd type="triangle" w="lg" len="lg"/>
            <a:tailEnd type="triangle" w="lg" len="lg"/>
          </a:ln>
        </p:spPr>
      </p:cxnSp>
      <p:sp>
        <p:nvSpPr>
          <p:cNvPr id="120" name="Shape 120"/>
          <p:cNvSpPr txBox="1"/>
          <p:nvPr/>
        </p:nvSpPr>
        <p:spPr>
          <a:xfrm>
            <a:off x="7169706" y="17097781"/>
            <a:ext cx="730200" cy="411300"/>
          </a:xfrm>
          <a:prstGeom prst="rect">
            <a:avLst/>
          </a:prstGeom>
          <a:noFill/>
          <a:ln>
            <a:noFill/>
          </a:ln>
        </p:spPr>
        <p:txBody>
          <a:bodyPr lIns="91425" tIns="91425" rIns="91425" bIns="91425" anchor="t" anchorCtr="0">
            <a:noAutofit/>
          </a:bodyPr>
          <a:lstStyle/>
          <a:p>
            <a:pPr lvl="0" rtl="0">
              <a:spcBef>
                <a:spcPts val="0"/>
              </a:spcBef>
              <a:buNone/>
            </a:pPr>
            <a:r>
              <a:rPr lang="en" b="1"/>
              <a:t>TX/RX</a:t>
            </a:r>
          </a:p>
        </p:txBody>
      </p:sp>
      <p:sp>
        <p:nvSpPr>
          <p:cNvPr id="121" name="Shape 121"/>
          <p:cNvSpPr txBox="1"/>
          <p:nvPr/>
        </p:nvSpPr>
        <p:spPr>
          <a:xfrm>
            <a:off x="6995611" y="14910925"/>
            <a:ext cx="1103700" cy="775500"/>
          </a:xfrm>
          <a:prstGeom prst="rect">
            <a:avLst/>
          </a:prstGeom>
          <a:noFill/>
          <a:ln>
            <a:noFill/>
          </a:ln>
        </p:spPr>
        <p:txBody>
          <a:bodyPr lIns="91425" tIns="91425" rIns="91425" bIns="91425" anchor="t" anchorCtr="0">
            <a:noAutofit/>
          </a:bodyPr>
          <a:lstStyle/>
          <a:p>
            <a:pPr lvl="0" algn="ctr" rtl="0">
              <a:spcBef>
                <a:spcPts val="0"/>
              </a:spcBef>
              <a:buNone/>
            </a:pPr>
            <a:r>
              <a:rPr lang="en" b="1"/>
              <a:t>Voltage Regulator</a:t>
            </a:r>
          </a:p>
        </p:txBody>
      </p:sp>
      <p:sp>
        <p:nvSpPr>
          <p:cNvPr id="122" name="Shape 122"/>
          <p:cNvSpPr txBox="1"/>
          <p:nvPr/>
        </p:nvSpPr>
        <p:spPr>
          <a:xfrm>
            <a:off x="6928168" y="16030127"/>
            <a:ext cx="730200" cy="411300"/>
          </a:xfrm>
          <a:prstGeom prst="rect">
            <a:avLst/>
          </a:prstGeom>
          <a:noFill/>
          <a:ln>
            <a:noFill/>
          </a:ln>
        </p:spPr>
        <p:txBody>
          <a:bodyPr lIns="91425" tIns="91425" rIns="91425" bIns="91425" anchor="t" anchorCtr="0">
            <a:noAutofit/>
          </a:bodyPr>
          <a:lstStyle/>
          <a:p>
            <a:pPr lvl="0" algn="ctr" rtl="0">
              <a:spcBef>
                <a:spcPts val="0"/>
              </a:spcBef>
              <a:buNone/>
            </a:pPr>
            <a:r>
              <a:rPr lang="en" b="1"/>
              <a:t>3.3V</a:t>
            </a:r>
          </a:p>
        </p:txBody>
      </p:sp>
      <p:sp>
        <p:nvSpPr>
          <p:cNvPr id="123" name="Shape 123"/>
          <p:cNvSpPr txBox="1"/>
          <p:nvPr/>
        </p:nvSpPr>
        <p:spPr>
          <a:xfrm>
            <a:off x="8912347" y="16582508"/>
            <a:ext cx="730200" cy="411300"/>
          </a:xfrm>
          <a:prstGeom prst="rect">
            <a:avLst/>
          </a:prstGeom>
          <a:noFill/>
          <a:ln>
            <a:noFill/>
          </a:ln>
        </p:spPr>
        <p:txBody>
          <a:bodyPr lIns="91425" tIns="91425" rIns="91425" bIns="91425" anchor="t" anchorCtr="0">
            <a:noAutofit/>
          </a:bodyPr>
          <a:lstStyle/>
          <a:p>
            <a:pPr lvl="0" algn="ctr" rtl="0">
              <a:spcBef>
                <a:spcPts val="0"/>
              </a:spcBef>
              <a:buNone/>
            </a:pPr>
            <a:r>
              <a:rPr lang="en" b="1"/>
              <a:t>10V</a:t>
            </a:r>
          </a:p>
        </p:txBody>
      </p:sp>
      <p:sp>
        <p:nvSpPr>
          <p:cNvPr id="124" name="Shape 124"/>
          <p:cNvSpPr txBox="1"/>
          <p:nvPr/>
        </p:nvSpPr>
        <p:spPr>
          <a:xfrm>
            <a:off x="8900448" y="15788934"/>
            <a:ext cx="730200" cy="411300"/>
          </a:xfrm>
          <a:prstGeom prst="rect">
            <a:avLst/>
          </a:prstGeom>
          <a:noFill/>
          <a:ln>
            <a:noFill/>
          </a:ln>
        </p:spPr>
        <p:txBody>
          <a:bodyPr lIns="91425" tIns="91425" rIns="91425" bIns="91425" anchor="t" anchorCtr="0">
            <a:noAutofit/>
          </a:bodyPr>
          <a:lstStyle/>
          <a:p>
            <a:pPr lvl="0" algn="ctr" rtl="0">
              <a:spcBef>
                <a:spcPts val="0"/>
              </a:spcBef>
              <a:buNone/>
            </a:pPr>
            <a:r>
              <a:rPr lang="en" b="1"/>
              <a:t>10V</a:t>
            </a:r>
          </a:p>
        </p:txBody>
      </p:sp>
      <p:pic>
        <p:nvPicPr>
          <p:cNvPr id="125" name="Shape 125"/>
          <p:cNvPicPr preferRelativeResize="0"/>
          <p:nvPr/>
        </p:nvPicPr>
        <p:blipFill>
          <a:blip r:embed="rId3">
            <a:alphaModFix/>
          </a:blip>
          <a:stretch>
            <a:fillRect/>
          </a:stretch>
        </p:blipFill>
        <p:spPr>
          <a:xfrm>
            <a:off x="953437" y="12739765"/>
            <a:ext cx="1310400" cy="1310400"/>
          </a:xfrm>
          <a:prstGeom prst="rect">
            <a:avLst/>
          </a:prstGeom>
          <a:noFill/>
          <a:ln>
            <a:noFill/>
          </a:ln>
        </p:spPr>
      </p:pic>
      <p:cxnSp>
        <p:nvCxnSpPr>
          <p:cNvPr id="126" name="Shape 126"/>
          <p:cNvCxnSpPr>
            <a:stCxn id="125" idx="2"/>
            <a:endCxn id="114" idx="3"/>
          </p:cNvCxnSpPr>
          <p:nvPr/>
        </p:nvCxnSpPr>
        <p:spPr>
          <a:xfrm>
            <a:off x="1608637" y="14050165"/>
            <a:ext cx="0" cy="966600"/>
          </a:xfrm>
          <a:prstGeom prst="straightConnector1">
            <a:avLst/>
          </a:prstGeom>
          <a:noFill/>
          <a:ln w="19050" cap="flat" cmpd="sng">
            <a:solidFill>
              <a:srgbClr val="000000"/>
            </a:solidFill>
            <a:prstDash val="solid"/>
            <a:round/>
            <a:headEnd type="triangle" w="lg" len="lg"/>
            <a:tailEnd type="triangle" w="lg" len="lg"/>
          </a:ln>
        </p:spPr>
      </p:cxnSp>
      <p:cxnSp>
        <p:nvCxnSpPr>
          <p:cNvPr id="127" name="Shape 127"/>
          <p:cNvCxnSpPr>
            <a:stCxn id="100" idx="2"/>
          </p:cNvCxnSpPr>
          <p:nvPr/>
        </p:nvCxnSpPr>
        <p:spPr>
          <a:xfrm flipH="1">
            <a:off x="5868237" y="15640668"/>
            <a:ext cx="708282" cy="1617643"/>
          </a:xfrm>
          <a:prstGeom prst="straightConnector1">
            <a:avLst/>
          </a:prstGeom>
          <a:noFill/>
          <a:ln w="19050" cap="flat" cmpd="sng">
            <a:solidFill>
              <a:srgbClr val="000000"/>
            </a:solidFill>
            <a:prstDash val="solid"/>
            <a:round/>
            <a:headEnd type="none" w="lg" len="lg"/>
            <a:tailEnd type="triangle" w="lg" len="lg"/>
          </a:ln>
        </p:spPr>
      </p:cxnSp>
      <p:cxnSp>
        <p:nvCxnSpPr>
          <p:cNvPr id="128" name="Shape 128"/>
          <p:cNvCxnSpPr>
            <a:stCxn id="114" idx="0"/>
            <a:endCxn id="93" idx="2"/>
          </p:cNvCxnSpPr>
          <p:nvPr/>
        </p:nvCxnSpPr>
        <p:spPr>
          <a:xfrm>
            <a:off x="2193378" y="15433310"/>
            <a:ext cx="523800" cy="1800"/>
          </a:xfrm>
          <a:prstGeom prst="straightConnector1">
            <a:avLst/>
          </a:prstGeom>
          <a:noFill/>
          <a:ln w="19050" cap="flat" cmpd="sng">
            <a:solidFill>
              <a:srgbClr val="000000"/>
            </a:solidFill>
            <a:prstDash val="solid"/>
            <a:round/>
            <a:headEnd type="triangle" w="lg" len="lg"/>
            <a:tailEnd type="triangle" w="lg" len="lg"/>
          </a:ln>
        </p:spPr>
      </p:cxnSp>
      <p:cxnSp>
        <p:nvCxnSpPr>
          <p:cNvPr id="129" name="Shape 129"/>
          <p:cNvCxnSpPr/>
          <p:nvPr/>
        </p:nvCxnSpPr>
        <p:spPr>
          <a:xfrm>
            <a:off x="2193378" y="15504607"/>
            <a:ext cx="1502166" cy="1396694"/>
          </a:xfrm>
          <a:prstGeom prst="straightConnector1">
            <a:avLst/>
          </a:prstGeom>
          <a:noFill/>
          <a:ln w="19050" cap="flat" cmpd="sng">
            <a:solidFill>
              <a:srgbClr val="000000"/>
            </a:solidFill>
            <a:prstDash val="solid"/>
            <a:round/>
            <a:headEnd type="triangle" w="lg" len="lg"/>
            <a:tailEnd type="triangle" w="lg" len="lg"/>
          </a:ln>
        </p:spPr>
      </p:cxnSp>
      <p:sp>
        <p:nvSpPr>
          <p:cNvPr id="130" name="Shape 130"/>
          <p:cNvSpPr/>
          <p:nvPr/>
        </p:nvSpPr>
        <p:spPr>
          <a:xfrm>
            <a:off x="8659500" y="12587300"/>
            <a:ext cx="1632900" cy="1632900"/>
          </a:xfrm>
          <a:prstGeom prst="sun">
            <a:avLst>
              <a:gd name="adj" fmla="val 25000"/>
            </a:avLst>
          </a:prstGeom>
          <a:solidFill>
            <a:srgbClr val="FFFF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lgn="ctr">
              <a:spcBef>
                <a:spcPts val="0"/>
              </a:spcBef>
              <a:buNone/>
            </a:pPr>
            <a:endParaRPr b="1"/>
          </a:p>
        </p:txBody>
      </p:sp>
      <p:sp>
        <p:nvSpPr>
          <p:cNvPr id="131" name="Shape 131"/>
          <p:cNvSpPr/>
          <p:nvPr/>
        </p:nvSpPr>
        <p:spPr>
          <a:xfrm>
            <a:off x="12900775" y="19828912"/>
            <a:ext cx="7074000" cy="12525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i="0" u="none" strike="noStrike" cap="none">
                <a:solidFill>
                  <a:srgbClr val="881C1C"/>
                </a:solidFill>
                <a:latin typeface="Arial"/>
                <a:ea typeface="Arial"/>
                <a:cs typeface="Arial"/>
                <a:sym typeface="Arial"/>
              </a:rPr>
              <a:t>Results</a:t>
            </a:r>
          </a:p>
        </p:txBody>
      </p:sp>
      <p:sp>
        <p:nvSpPr>
          <p:cNvPr id="132" name="Shape 132"/>
          <p:cNvSpPr/>
          <p:nvPr/>
        </p:nvSpPr>
        <p:spPr>
          <a:xfrm>
            <a:off x="12513475" y="26778450"/>
            <a:ext cx="78486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i="0" u="none" strike="noStrike" cap="none">
                <a:solidFill>
                  <a:srgbClr val="881C1C"/>
                </a:solidFill>
                <a:latin typeface="Arial"/>
                <a:ea typeface="Arial"/>
                <a:cs typeface="Arial"/>
                <a:sym typeface="Arial"/>
              </a:rPr>
              <a:t>Acknowledgements</a:t>
            </a:r>
          </a:p>
        </p:txBody>
      </p:sp>
      <p:sp>
        <p:nvSpPr>
          <p:cNvPr id="133" name="Shape 133"/>
          <p:cNvSpPr txBox="1"/>
          <p:nvPr/>
        </p:nvSpPr>
        <p:spPr>
          <a:xfrm>
            <a:off x="11532325" y="27984137"/>
            <a:ext cx="9810900" cy="1864800"/>
          </a:xfrm>
          <a:prstGeom prst="rect">
            <a:avLst/>
          </a:prstGeom>
          <a:noFill/>
          <a:ln>
            <a:noFill/>
          </a:ln>
        </p:spPr>
        <p:txBody>
          <a:bodyPr lIns="91425" tIns="91425" rIns="91425" bIns="91425" anchor="ctr" anchorCtr="0">
            <a:noAutofit/>
          </a:bodyPr>
          <a:lstStyle/>
          <a:p>
            <a:pPr lvl="0" algn="just" rtl="0">
              <a:spcBef>
                <a:spcPts val="0"/>
              </a:spcBef>
              <a:buNone/>
            </a:pPr>
            <a:r>
              <a:rPr lang="en" sz="3000">
                <a:solidFill>
                  <a:srgbClr val="000000"/>
                </a:solidFill>
              </a:rPr>
              <a:t>Special thanks to our advisor Csaba Andras-Moritz. Thank you as well to our evaluators T. Baird Soules and Zlatan Aksamija, and to Fran Caron for keeping SDP lab running. </a:t>
            </a:r>
          </a:p>
        </p:txBody>
      </p:sp>
      <p:sp>
        <p:nvSpPr>
          <p:cNvPr id="134" name="Shape 134"/>
          <p:cNvSpPr txBox="1"/>
          <p:nvPr/>
        </p:nvSpPr>
        <p:spPr>
          <a:xfrm>
            <a:off x="11463025" y="20852825"/>
            <a:ext cx="9949500" cy="5809800"/>
          </a:xfrm>
          <a:prstGeom prst="rect">
            <a:avLst/>
          </a:prstGeom>
          <a:noFill/>
          <a:ln>
            <a:noFill/>
          </a:ln>
        </p:spPr>
        <p:txBody>
          <a:bodyPr lIns="91425" tIns="91425" rIns="91425" bIns="91425" anchor="t" anchorCtr="0">
            <a:noAutofit/>
          </a:bodyPr>
          <a:lstStyle/>
          <a:p>
            <a:pPr lvl="0" rtl="0">
              <a:spcBef>
                <a:spcPts val="0"/>
              </a:spcBef>
              <a:buNone/>
            </a:pPr>
            <a:r>
              <a:rPr lang="en" sz="3600" b="1" dirty="0"/>
              <a:t>Power Consumption</a:t>
            </a:r>
          </a:p>
          <a:p>
            <a:pPr marL="457200" lvl="0" indent="-419100" rtl="0">
              <a:spcBef>
                <a:spcPts val="0"/>
              </a:spcBef>
              <a:buClr>
                <a:schemeClr val="dk1"/>
              </a:buClr>
              <a:buSzPct val="100000"/>
              <a:buChar char="●"/>
            </a:pPr>
            <a:r>
              <a:rPr lang="en" sz="3000" dirty="0">
                <a:solidFill>
                  <a:schemeClr val="dk1"/>
                </a:solidFill>
              </a:rPr>
              <a:t>85mW when idle, unchanged during WiFi setup</a:t>
            </a:r>
          </a:p>
          <a:p>
            <a:pPr marL="457200" lvl="0" indent="-419100" rtl="0">
              <a:spcBef>
                <a:spcPts val="0"/>
              </a:spcBef>
              <a:buClr>
                <a:schemeClr val="dk1"/>
              </a:buClr>
              <a:buSzPct val="100000"/>
              <a:buChar char="●"/>
            </a:pPr>
            <a:r>
              <a:rPr lang="en" sz="3000" dirty="0">
                <a:solidFill>
                  <a:schemeClr val="dk1"/>
                </a:solidFill>
              </a:rPr>
              <a:t>145mW peak while adjusting shade position</a:t>
            </a:r>
          </a:p>
          <a:p>
            <a:pPr marL="457200" lvl="0" indent="-419100" rtl="0">
              <a:spcBef>
                <a:spcPts val="0"/>
              </a:spcBef>
              <a:buClr>
                <a:schemeClr val="dk1"/>
              </a:buClr>
              <a:buSzPct val="100000"/>
              <a:buChar char="●"/>
            </a:pPr>
            <a:r>
              <a:rPr lang="en" sz="3000" dirty="0">
                <a:solidFill>
                  <a:schemeClr val="dk1"/>
                </a:solidFill>
              </a:rPr>
              <a:t>Average power consumption very close to 85mW</a:t>
            </a:r>
          </a:p>
          <a:p>
            <a:pPr lvl="0" rtl="0">
              <a:spcBef>
                <a:spcPts val="0"/>
              </a:spcBef>
              <a:buNone/>
            </a:pPr>
            <a:endParaRPr sz="600" dirty="0">
              <a:solidFill>
                <a:schemeClr val="dk1"/>
              </a:solidFill>
            </a:endParaRPr>
          </a:p>
          <a:p>
            <a:pPr lvl="0" rtl="0">
              <a:spcBef>
                <a:spcPts val="0"/>
              </a:spcBef>
              <a:buNone/>
            </a:pPr>
            <a:r>
              <a:rPr lang="en" sz="3600" b="1" dirty="0"/>
              <a:t>Energy Comparison</a:t>
            </a:r>
          </a:p>
          <a:p>
            <a:pPr marL="457200" lvl="0" indent="-419100" rtl="0">
              <a:spcBef>
                <a:spcPts val="0"/>
              </a:spcBef>
              <a:buClr>
                <a:schemeClr val="dk1"/>
              </a:buClr>
              <a:buSzPct val="100000"/>
              <a:buChar char="●"/>
            </a:pPr>
            <a:r>
              <a:rPr lang="en" sz="3000" dirty="0">
                <a:solidFill>
                  <a:schemeClr val="dk1"/>
                </a:solidFill>
              </a:rPr>
              <a:t>One shade uses roughly 2Wh/day, operating 24/7</a:t>
            </a:r>
          </a:p>
          <a:p>
            <a:pPr marL="457200" lvl="0" indent="-419100" rtl="0">
              <a:spcBef>
                <a:spcPts val="0"/>
              </a:spcBef>
              <a:buClr>
                <a:schemeClr val="dk1"/>
              </a:buClr>
              <a:buSzPct val="100000"/>
              <a:buChar char="●"/>
            </a:pPr>
            <a:r>
              <a:rPr lang="en" sz="3000" dirty="0">
                <a:solidFill>
                  <a:schemeClr val="dk1"/>
                </a:solidFill>
              </a:rPr>
              <a:t>For comparison, a 15W CFL bulb uses 30Wh when used for only 2 hours/day</a:t>
            </a:r>
          </a:p>
          <a:p>
            <a:pPr marL="457200" lvl="0" indent="-419100" rtl="0">
              <a:spcBef>
                <a:spcPts val="0"/>
              </a:spcBef>
              <a:buClr>
                <a:schemeClr val="dk1"/>
              </a:buClr>
              <a:buSzPct val="100000"/>
              <a:buChar char="●"/>
            </a:pPr>
            <a:r>
              <a:rPr lang="en" sz="3000" dirty="0">
                <a:solidFill>
                  <a:schemeClr val="dk1"/>
                </a:solidFill>
              </a:rPr>
              <a:t>Comparable to running a 1500W space heater for 5 seconds</a:t>
            </a:r>
          </a:p>
          <a:p>
            <a:pPr marL="457200" lvl="0" indent="-419100" rtl="0">
              <a:spcBef>
                <a:spcPts val="0"/>
              </a:spcBef>
              <a:buClr>
                <a:schemeClr val="dk1"/>
              </a:buClr>
              <a:buSzPct val="100000"/>
              <a:buChar char="●"/>
            </a:pPr>
            <a:r>
              <a:rPr lang="en" sz="3000" dirty="0">
                <a:solidFill>
                  <a:schemeClr val="dk1"/>
                </a:solidFill>
              </a:rPr>
              <a:t>An average household may use up to 20 shades, increasing the usage to just 40Wh/day</a:t>
            </a:r>
          </a:p>
          <a:p>
            <a:pPr lvl="0" rtl="0">
              <a:spcBef>
                <a:spcPts val="0"/>
              </a:spcBef>
              <a:buNone/>
            </a:pPr>
            <a:endParaRPr sz="3000" dirty="0"/>
          </a:p>
        </p:txBody>
      </p:sp>
      <p:sp>
        <p:nvSpPr>
          <p:cNvPr id="135" name="Shape 135"/>
          <p:cNvSpPr txBox="1"/>
          <p:nvPr/>
        </p:nvSpPr>
        <p:spPr>
          <a:xfrm>
            <a:off x="11257800" y="4811025"/>
            <a:ext cx="9949500" cy="5809800"/>
          </a:xfrm>
          <a:prstGeom prst="rect">
            <a:avLst/>
          </a:prstGeom>
          <a:noFill/>
          <a:ln>
            <a:noFill/>
          </a:ln>
        </p:spPr>
        <p:txBody>
          <a:bodyPr lIns="91425" tIns="91425" rIns="91425" bIns="91425" anchor="t" anchorCtr="0">
            <a:noAutofit/>
          </a:bodyPr>
          <a:lstStyle/>
          <a:p>
            <a:pPr marL="457200" lvl="0" indent="-419100" rtl="0">
              <a:spcBef>
                <a:spcPts val="0"/>
              </a:spcBef>
              <a:buSzPct val="100000"/>
              <a:buChar char="●"/>
            </a:pPr>
            <a:r>
              <a:rPr lang="en" sz="3000" dirty="0"/>
              <a:t>Users begin by creating a Canopy profile and linking it to a Nest account</a:t>
            </a:r>
          </a:p>
          <a:p>
            <a:pPr marL="457200" lvl="0" indent="-419100" rtl="0">
              <a:spcBef>
                <a:spcPts val="0"/>
              </a:spcBef>
              <a:buSzPct val="100000"/>
              <a:buChar char="●"/>
            </a:pPr>
            <a:r>
              <a:rPr lang="en" sz="3000" dirty="0"/>
              <a:t>The app requests and pushes the user’s home WiFi name and password to the unit, which then connects to the network and begins communicating with AWS</a:t>
            </a:r>
          </a:p>
          <a:p>
            <a:pPr marL="457200" lvl="0" indent="-419100" rtl="0">
              <a:spcBef>
                <a:spcPts val="0"/>
              </a:spcBef>
              <a:buSzPct val="100000"/>
              <a:buChar char="●"/>
            </a:pPr>
            <a:r>
              <a:rPr lang="en" sz="3000" dirty="0"/>
              <a:t>Users define behavior for their shades through the app, setting each shade to be in one of several modes</a:t>
            </a:r>
          </a:p>
          <a:p>
            <a:pPr marL="457200" lvl="0" indent="-419100" rtl="0">
              <a:spcBef>
                <a:spcPts val="0"/>
              </a:spcBef>
              <a:buSzPct val="100000"/>
              <a:buChar char="●"/>
            </a:pPr>
            <a:r>
              <a:rPr lang="en" sz="3000" dirty="0"/>
              <a:t>The control unit uses temperatures from Nest, input from the light sensor, and the specified behavior mode to decide an angle for the shade</a:t>
            </a:r>
          </a:p>
          <a:p>
            <a:pPr marL="457200" lvl="0" indent="-419100" rtl="0">
              <a:spcBef>
                <a:spcPts val="0"/>
              </a:spcBef>
              <a:buSzPct val="100000"/>
              <a:buChar char="●"/>
            </a:pPr>
            <a:r>
              <a:rPr lang="en" sz="3000" dirty="0"/>
              <a:t>The shade actuator adjusts the shade slats to the calculated angle </a:t>
            </a:r>
          </a:p>
        </p:txBody>
      </p:sp>
      <p:sp>
        <p:nvSpPr>
          <p:cNvPr id="136" name="Shape 136"/>
          <p:cNvSpPr/>
          <p:nvPr/>
        </p:nvSpPr>
        <p:spPr>
          <a:xfrm>
            <a:off x="2331750" y="1762850"/>
            <a:ext cx="17282100" cy="1251000"/>
          </a:xfrm>
          <a:prstGeom prst="rect">
            <a:avLst/>
          </a:prstGeom>
          <a:noFill/>
          <a:ln>
            <a:noFill/>
          </a:ln>
        </p:spPr>
        <p:txBody>
          <a:bodyPr lIns="324650" tIns="162325" rIns="324650" bIns="162325" anchor="t" anchorCtr="0">
            <a:noAutofit/>
          </a:bodyPr>
          <a:lstStyle/>
          <a:p>
            <a:pPr lvl="0" algn="ctr" rtl="0">
              <a:spcBef>
                <a:spcPts val="0"/>
              </a:spcBef>
              <a:buClr>
                <a:srgbClr val="000000"/>
              </a:buClr>
              <a:buSzPct val="25000"/>
              <a:buFont typeface="Arial"/>
              <a:buNone/>
            </a:pPr>
            <a:r>
              <a:rPr lang="en" sz="3000" b="1" dirty="0">
                <a:solidFill>
                  <a:srgbClr val="881C1C"/>
                </a:solidFill>
              </a:rPr>
              <a:t>Michael Chapman, John Curci, Justin Thibodeau, Zachary Windoloski</a:t>
            </a:r>
          </a:p>
          <a:p>
            <a:pPr marL="0" marR="0" lvl="0" indent="0" algn="ctr" rtl="0">
              <a:spcBef>
                <a:spcPts val="0"/>
              </a:spcBef>
              <a:spcAft>
                <a:spcPts val="0"/>
              </a:spcAft>
              <a:buSzPct val="25000"/>
              <a:buNone/>
            </a:pPr>
            <a:r>
              <a:rPr lang="en" sz="3000" b="1" i="0" u="none" strike="noStrike" cap="none" dirty="0">
                <a:solidFill>
                  <a:srgbClr val="881C1C"/>
                </a:solidFill>
                <a:latin typeface="Arial"/>
                <a:ea typeface="Arial"/>
                <a:cs typeface="Arial"/>
                <a:sym typeface="Arial"/>
              </a:rPr>
              <a:t>Faculty Advisor: Prof.</a:t>
            </a:r>
            <a:r>
              <a:rPr lang="en" sz="3000" b="1" i="0" u="none" strike="noStrike" cap="none" dirty="0">
                <a:solidFill>
                  <a:srgbClr val="881C1C"/>
                </a:solidFill>
              </a:rPr>
              <a:t> </a:t>
            </a:r>
            <a:r>
              <a:rPr lang="en" sz="3000" b="1" dirty="0">
                <a:solidFill>
                  <a:srgbClr val="881C1C"/>
                </a:solidFill>
              </a:rPr>
              <a:t>Csaba Andras-Moritz</a:t>
            </a:r>
          </a:p>
        </p:txBody>
      </p:sp>
      <p:sp>
        <p:nvSpPr>
          <p:cNvPr id="137" name="Shape 137"/>
          <p:cNvSpPr/>
          <p:nvPr/>
        </p:nvSpPr>
        <p:spPr>
          <a:xfrm>
            <a:off x="3747300" y="643425"/>
            <a:ext cx="15747300" cy="14742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7000" b="1">
                <a:solidFill>
                  <a:srgbClr val="881C1C"/>
                </a:solidFill>
              </a:rPr>
              <a:t>Canopy Automated Shade System</a:t>
            </a:r>
          </a:p>
        </p:txBody>
      </p:sp>
      <p:pic>
        <p:nvPicPr>
          <p:cNvPr id="138" name="Shape 138"/>
          <p:cNvPicPr preferRelativeResize="0"/>
          <p:nvPr/>
        </p:nvPicPr>
        <p:blipFill rotWithShape="1">
          <a:blip r:embed="rId4">
            <a:alphaModFix/>
          </a:blip>
          <a:srcRect/>
          <a:stretch/>
        </p:blipFill>
        <p:spPr>
          <a:xfrm>
            <a:off x="1237612" y="1165075"/>
            <a:ext cx="1574700" cy="1579500"/>
          </a:xfrm>
          <a:prstGeom prst="rect">
            <a:avLst/>
          </a:prstGeom>
          <a:noFill/>
          <a:ln>
            <a:noFill/>
          </a:ln>
        </p:spPr>
      </p:pic>
      <p:sp>
        <p:nvSpPr>
          <p:cNvPr id="139" name="Shape 139"/>
          <p:cNvSpPr/>
          <p:nvPr/>
        </p:nvSpPr>
        <p:spPr>
          <a:xfrm>
            <a:off x="2277700" y="3604775"/>
            <a:ext cx="58134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i="0" u="none" strike="noStrike" cap="none">
                <a:solidFill>
                  <a:srgbClr val="881C1C"/>
                </a:solidFill>
                <a:latin typeface="Arial"/>
                <a:ea typeface="Arial"/>
                <a:cs typeface="Arial"/>
                <a:sym typeface="Arial"/>
              </a:rPr>
              <a:t>Abstract</a:t>
            </a:r>
          </a:p>
        </p:txBody>
      </p:sp>
      <p:sp>
        <p:nvSpPr>
          <p:cNvPr id="140" name="Shape 140"/>
          <p:cNvSpPr txBox="1"/>
          <p:nvPr/>
        </p:nvSpPr>
        <p:spPr>
          <a:xfrm>
            <a:off x="1237623" y="29990125"/>
            <a:ext cx="19026000" cy="2409900"/>
          </a:xfrm>
          <a:prstGeom prst="rect">
            <a:avLst/>
          </a:prstGeom>
          <a:noFill/>
          <a:ln>
            <a:noFill/>
          </a:ln>
        </p:spPr>
        <p:txBody>
          <a:bodyPr lIns="91425" tIns="45700" rIns="91425" bIns="45700" anchor="ctr" anchorCtr="0">
            <a:noAutofit/>
          </a:bodyPr>
          <a:lstStyle/>
          <a:p>
            <a:pPr marL="0" marR="0" lvl="0" indent="0" algn="ctr" rtl="0">
              <a:lnSpc>
                <a:spcPct val="60000"/>
              </a:lnSpc>
              <a:spcBef>
                <a:spcPts val="0"/>
              </a:spcBef>
              <a:spcAft>
                <a:spcPts val="0"/>
              </a:spcAft>
              <a:buSzPct val="25000"/>
              <a:buNone/>
            </a:pPr>
            <a:r>
              <a:rPr lang="en" sz="2000" b="0" i="0" u="none" strike="noStrike" cap="none" dirty="0">
                <a:solidFill>
                  <a:srgbClr val="000000"/>
                </a:solidFill>
                <a:latin typeface="Arial"/>
                <a:ea typeface="Arial"/>
                <a:cs typeface="Arial"/>
                <a:sym typeface="Arial"/>
              </a:rPr>
              <a:t>Department of Electrical and Computer Engineering</a:t>
            </a:r>
          </a:p>
          <a:p>
            <a:pPr marL="0" marR="0" lvl="0" indent="0" algn="ctr" rtl="0">
              <a:lnSpc>
                <a:spcPct val="60000"/>
              </a:lnSpc>
              <a:spcBef>
                <a:spcPts val="0"/>
              </a:spcBef>
              <a:spcAft>
                <a:spcPts val="0"/>
              </a:spcAft>
              <a:buSzPct val="25000"/>
              <a:buNone/>
            </a:pPr>
            <a:endParaRPr lang="en" sz="1200" b="0" i="0" u="none" strike="noStrike" cap="none" dirty="0">
              <a:solidFill>
                <a:srgbClr val="000000"/>
              </a:solidFill>
              <a:latin typeface="Arial"/>
              <a:ea typeface="Arial"/>
              <a:cs typeface="Arial"/>
              <a:sym typeface="Arial"/>
            </a:endParaRPr>
          </a:p>
          <a:p>
            <a:pPr marL="0" marR="0" lvl="0" indent="0" algn="l" rtl="0">
              <a:lnSpc>
                <a:spcPct val="60000"/>
              </a:lnSpc>
              <a:spcBef>
                <a:spcPts val="0"/>
              </a:spcBef>
              <a:spcAft>
                <a:spcPts val="0"/>
              </a:spcAft>
              <a:buNone/>
            </a:pPr>
            <a:endParaRPr sz="800" b="0" i="0" u="none" strike="noStrike" cap="none" dirty="0">
              <a:solidFill>
                <a:srgbClr val="0066CC"/>
              </a:solidFill>
              <a:latin typeface="Comic Sans MS"/>
              <a:ea typeface="Comic Sans MS"/>
              <a:cs typeface="Comic Sans MS"/>
              <a:sym typeface="Comic Sans MS"/>
            </a:endParaRPr>
          </a:p>
          <a:p>
            <a:pPr marL="0" marR="0" lvl="0" indent="0" algn="ctr" rtl="0">
              <a:lnSpc>
                <a:spcPct val="60000"/>
              </a:lnSpc>
              <a:spcBef>
                <a:spcPts val="0"/>
              </a:spcBef>
              <a:spcAft>
                <a:spcPts val="0"/>
              </a:spcAft>
              <a:buSzPct val="25000"/>
              <a:buNone/>
            </a:pPr>
            <a:r>
              <a:rPr lang="en" sz="3200" b="1" i="0" u="none" strike="noStrike" cap="none" dirty="0">
                <a:solidFill>
                  <a:srgbClr val="39935B"/>
                </a:solidFill>
                <a:latin typeface="Balthazar"/>
                <a:ea typeface="Balthazar"/>
                <a:cs typeface="Balthazar"/>
                <a:sym typeface="Balthazar"/>
              </a:rPr>
              <a:t>ECE 415/ECE 416 </a:t>
            </a:r>
          </a:p>
          <a:p>
            <a:pPr marL="0" marR="0" lvl="0" indent="0" algn="ctr" rtl="0">
              <a:lnSpc>
                <a:spcPct val="60000"/>
              </a:lnSpc>
              <a:spcBef>
                <a:spcPts val="0"/>
              </a:spcBef>
              <a:spcAft>
                <a:spcPts val="0"/>
              </a:spcAft>
              <a:buSzPct val="25000"/>
              <a:buNone/>
            </a:pPr>
            <a:r>
              <a:rPr lang="en" sz="3200" b="1" i="0" u="none" strike="noStrike" cap="none" dirty="0">
                <a:solidFill>
                  <a:srgbClr val="39935B"/>
                </a:solidFill>
                <a:latin typeface="Balthazar"/>
                <a:ea typeface="Balthazar"/>
                <a:cs typeface="Balthazar"/>
                <a:sym typeface="Balthazar"/>
              </a:rPr>
              <a:t>SENIOR DESIGN PROJECT 2016</a:t>
            </a:r>
          </a:p>
          <a:p>
            <a:pPr marL="0" marR="0" lvl="0" indent="0" algn="ctr" rtl="0">
              <a:lnSpc>
                <a:spcPct val="60000"/>
              </a:lnSpc>
              <a:spcBef>
                <a:spcPts val="0"/>
              </a:spcBef>
              <a:spcAft>
                <a:spcPts val="0"/>
              </a:spcAft>
              <a:buSzPct val="25000"/>
              <a:buNone/>
            </a:pPr>
            <a:endParaRPr lang="en" sz="1200" b="1" i="0" u="none" strike="noStrike" cap="none" dirty="0">
              <a:solidFill>
                <a:srgbClr val="39935B"/>
              </a:solidFill>
              <a:latin typeface="Balthazar"/>
              <a:ea typeface="Balthazar"/>
              <a:cs typeface="Balthazar"/>
              <a:sym typeface="Balthazar"/>
            </a:endParaRPr>
          </a:p>
          <a:p>
            <a:pPr marL="0" marR="0" lvl="0" indent="0" algn="ctr" rtl="0">
              <a:lnSpc>
                <a:spcPct val="60000"/>
              </a:lnSpc>
              <a:spcBef>
                <a:spcPts val="0"/>
              </a:spcBef>
              <a:spcAft>
                <a:spcPts val="0"/>
              </a:spcAft>
              <a:buNone/>
            </a:pPr>
            <a:endParaRPr sz="800" b="0" i="0" u="none" strike="noStrike" cap="none" dirty="0">
              <a:solidFill>
                <a:srgbClr val="000000"/>
              </a:solidFill>
              <a:latin typeface="Architects Daughter"/>
              <a:ea typeface="Architects Daughter"/>
              <a:cs typeface="Architects Daughter"/>
              <a:sym typeface="Architects Daughter"/>
            </a:endParaRPr>
          </a:p>
          <a:p>
            <a:pPr marL="0" marR="0" lvl="0" indent="0" algn="ctr" rtl="0">
              <a:lnSpc>
                <a:spcPct val="40000"/>
              </a:lnSpc>
              <a:spcBef>
                <a:spcPts val="0"/>
              </a:spcBef>
              <a:spcAft>
                <a:spcPts val="0"/>
              </a:spcAft>
              <a:buSzPct val="25000"/>
              <a:buNone/>
            </a:pPr>
            <a:r>
              <a:rPr lang="en" sz="2200" b="0" i="0" u="none" strike="noStrike" cap="none" dirty="0">
                <a:solidFill>
                  <a:srgbClr val="000000"/>
                </a:solidFill>
                <a:latin typeface="Arial"/>
                <a:ea typeface="Arial"/>
                <a:cs typeface="Arial"/>
                <a:sym typeface="Arial"/>
              </a:rPr>
              <a:t>College of Engineering - University of Massachusetts Amherst</a:t>
            </a:r>
          </a:p>
        </p:txBody>
      </p:sp>
      <p:pic>
        <p:nvPicPr>
          <p:cNvPr id="141" name="Shape 141"/>
          <p:cNvPicPr preferRelativeResize="0"/>
          <p:nvPr/>
        </p:nvPicPr>
        <p:blipFill>
          <a:blip r:embed="rId5">
            <a:alphaModFix/>
          </a:blip>
          <a:stretch>
            <a:fillRect/>
          </a:stretch>
        </p:blipFill>
        <p:spPr>
          <a:xfrm>
            <a:off x="1459975" y="30518800"/>
            <a:ext cx="4710569" cy="1446550"/>
          </a:xfrm>
          <a:prstGeom prst="rect">
            <a:avLst/>
          </a:prstGeom>
          <a:noFill/>
          <a:ln>
            <a:noFill/>
          </a:ln>
        </p:spPr>
      </p:pic>
      <p:grpSp>
        <p:nvGrpSpPr>
          <p:cNvPr id="142" name="Shape 142"/>
          <p:cNvGrpSpPr/>
          <p:nvPr/>
        </p:nvGrpSpPr>
        <p:grpSpPr>
          <a:xfrm>
            <a:off x="15123030" y="30642311"/>
            <a:ext cx="5897937" cy="1255225"/>
            <a:chOff x="11611109" y="835523"/>
            <a:chExt cx="8955264" cy="1944277"/>
          </a:xfrm>
        </p:grpSpPr>
        <p:pic>
          <p:nvPicPr>
            <p:cNvPr id="143" name="Shape 143"/>
            <p:cNvPicPr preferRelativeResize="0"/>
            <p:nvPr/>
          </p:nvPicPr>
          <p:blipFill>
            <a:blip r:embed="rId6">
              <a:alphaModFix/>
            </a:blip>
            <a:stretch>
              <a:fillRect/>
            </a:stretch>
          </p:blipFill>
          <p:spPr>
            <a:xfrm>
              <a:off x="13453676" y="835525"/>
              <a:ext cx="1944275" cy="1944275"/>
            </a:xfrm>
            <a:prstGeom prst="rect">
              <a:avLst/>
            </a:prstGeom>
            <a:noFill/>
            <a:ln>
              <a:noFill/>
            </a:ln>
          </p:spPr>
        </p:pic>
        <p:pic>
          <p:nvPicPr>
            <p:cNvPr id="144" name="Shape 144"/>
            <p:cNvPicPr preferRelativeResize="0"/>
            <p:nvPr/>
          </p:nvPicPr>
          <p:blipFill>
            <a:blip r:embed="rId7">
              <a:alphaModFix/>
            </a:blip>
            <a:stretch>
              <a:fillRect/>
            </a:stretch>
          </p:blipFill>
          <p:spPr>
            <a:xfrm>
              <a:off x="15393088" y="835524"/>
              <a:ext cx="1964735" cy="1944272"/>
            </a:xfrm>
            <a:prstGeom prst="rect">
              <a:avLst/>
            </a:prstGeom>
            <a:noFill/>
            <a:ln>
              <a:noFill/>
            </a:ln>
          </p:spPr>
        </p:pic>
        <p:pic>
          <p:nvPicPr>
            <p:cNvPr id="145" name="Shape 145"/>
            <p:cNvPicPr preferRelativeResize="0"/>
            <p:nvPr/>
          </p:nvPicPr>
          <p:blipFill>
            <a:blip r:embed="rId8">
              <a:alphaModFix/>
            </a:blip>
            <a:stretch>
              <a:fillRect/>
            </a:stretch>
          </p:blipFill>
          <p:spPr>
            <a:xfrm>
              <a:off x="11611109" y="835525"/>
              <a:ext cx="1847441" cy="1944275"/>
            </a:xfrm>
            <a:prstGeom prst="rect">
              <a:avLst/>
            </a:prstGeom>
            <a:noFill/>
            <a:ln>
              <a:noFill/>
            </a:ln>
          </p:spPr>
        </p:pic>
        <p:pic>
          <p:nvPicPr>
            <p:cNvPr id="146" name="Shape 146"/>
            <p:cNvPicPr preferRelativeResize="0"/>
            <p:nvPr/>
          </p:nvPicPr>
          <p:blipFill>
            <a:blip r:embed="rId9">
              <a:alphaModFix/>
            </a:blip>
            <a:stretch>
              <a:fillRect/>
            </a:stretch>
          </p:blipFill>
          <p:spPr>
            <a:xfrm>
              <a:off x="17319072" y="835525"/>
              <a:ext cx="1876858" cy="1944275"/>
            </a:xfrm>
            <a:prstGeom prst="rect">
              <a:avLst/>
            </a:prstGeom>
            <a:noFill/>
            <a:ln>
              <a:noFill/>
            </a:ln>
          </p:spPr>
        </p:pic>
        <p:pic>
          <p:nvPicPr>
            <p:cNvPr id="147" name="Shape 147"/>
            <p:cNvPicPr preferRelativeResize="0"/>
            <p:nvPr/>
          </p:nvPicPr>
          <p:blipFill>
            <a:blip r:embed="rId10">
              <a:alphaModFix/>
            </a:blip>
            <a:stretch>
              <a:fillRect/>
            </a:stretch>
          </p:blipFill>
          <p:spPr>
            <a:xfrm>
              <a:off x="19191055" y="835523"/>
              <a:ext cx="1375319" cy="1944276"/>
            </a:xfrm>
            <a:prstGeom prst="rect">
              <a:avLst/>
            </a:prstGeom>
            <a:noFill/>
            <a:ln>
              <a:noFill/>
            </a:ln>
          </p:spPr>
        </p:pic>
      </p:grpSp>
      <p:graphicFrame>
        <p:nvGraphicFramePr>
          <p:cNvPr id="148" name="Shape 148"/>
          <p:cNvGraphicFramePr/>
          <p:nvPr>
            <p:extLst>
              <p:ext uri="{D42A27DB-BD31-4B8C-83A1-F6EECF244321}">
                <p14:modId xmlns:p14="http://schemas.microsoft.com/office/powerpoint/2010/main" val="1815133120"/>
              </p:ext>
            </p:extLst>
          </p:nvPr>
        </p:nvGraphicFramePr>
        <p:xfrm>
          <a:off x="963042" y="22982744"/>
          <a:ext cx="9974025" cy="7086570"/>
        </p:xfrm>
        <a:graphic>
          <a:graphicData uri="http://schemas.openxmlformats.org/drawingml/2006/table">
            <a:tbl>
              <a:tblPr firstRow="1" bandRow="1">
                <a:gradFill>
                  <a:gsLst>
                    <a:gs pos="0">
                      <a:srgbClr val="8DFFD8"/>
                    </a:gs>
                    <a:gs pos="35000">
                      <a:srgbClr val="B0FFE2"/>
                    </a:gs>
                    <a:gs pos="100000">
                      <a:srgbClr val="DFFFF4"/>
                    </a:gs>
                  </a:gsLst>
                  <a:lin ang="16200038" scaled="0"/>
                </a:gradFill>
                <a:tableStyleId>{52777C63-14DF-4513-9632-0D5555784812}</a:tableStyleId>
              </a:tblPr>
              <a:tblGrid>
                <a:gridCol w="5772375">
                  <a:extLst>
                    <a:ext uri="{9D8B030D-6E8A-4147-A177-3AD203B41FA5}">
                      <a16:colId xmlns:a16="http://schemas.microsoft.com/office/drawing/2014/main" val="20000"/>
                    </a:ext>
                  </a:extLst>
                </a:gridCol>
                <a:gridCol w="4201650">
                  <a:extLst>
                    <a:ext uri="{9D8B030D-6E8A-4147-A177-3AD203B41FA5}">
                      <a16:colId xmlns:a16="http://schemas.microsoft.com/office/drawing/2014/main" val="20001"/>
                    </a:ext>
                  </a:extLst>
                </a:gridCol>
              </a:tblGrid>
              <a:tr h="685800">
                <a:tc>
                  <a:txBody>
                    <a:bodyPr/>
                    <a:lstStyle/>
                    <a:p>
                      <a:pPr lvl="0" rtl="0">
                        <a:spcBef>
                          <a:spcPts val="0"/>
                        </a:spcBef>
                        <a:buSzPct val="45833"/>
                        <a:buNone/>
                      </a:pPr>
                      <a:r>
                        <a:rPr lang="en" sz="3000" dirty="0">
                          <a:solidFill>
                            <a:schemeClr val="dk1"/>
                          </a:solidFill>
                          <a:latin typeface="Arial"/>
                          <a:ea typeface="Arial"/>
                          <a:cs typeface="Arial"/>
                          <a:sym typeface="Arial"/>
                        </a:rPr>
                        <a:t>Specification Goal</a:t>
                      </a:r>
                    </a:p>
                  </a:txBody>
                  <a:tcPr marL="91450" marR="91450" marT="45725" marB="45725"/>
                </a:tc>
                <a:tc>
                  <a:txBody>
                    <a:bodyPr/>
                    <a:lstStyle/>
                    <a:p>
                      <a:pPr lvl="0" rtl="0">
                        <a:spcBef>
                          <a:spcPts val="0"/>
                        </a:spcBef>
                        <a:buClr>
                          <a:schemeClr val="dk1"/>
                        </a:buClr>
                        <a:buSzPct val="45833"/>
                        <a:buFont typeface="Arial"/>
                        <a:buNone/>
                      </a:pPr>
                      <a:r>
                        <a:rPr lang="en" sz="3000" dirty="0">
                          <a:solidFill>
                            <a:schemeClr val="dk1"/>
                          </a:solidFill>
                          <a:latin typeface="Arial"/>
                          <a:ea typeface="Arial"/>
                          <a:cs typeface="Arial"/>
                          <a:sym typeface="Arial"/>
                        </a:rPr>
                        <a:t>Implementation</a:t>
                      </a:r>
                    </a:p>
                  </a:txBody>
                  <a:tcPr marL="91450" marR="91450" marT="45725" marB="45725"/>
                </a:tc>
                <a:extLst>
                  <a:ext uri="{0D108BD9-81ED-4DB2-BD59-A6C34878D82A}">
                    <a16:rowId xmlns:a16="http://schemas.microsoft.com/office/drawing/2014/main" val="10000"/>
                  </a:ext>
                </a:extLst>
              </a:tr>
              <a:tr h="685800">
                <a:tc>
                  <a:txBody>
                    <a:bodyPr/>
                    <a:lstStyle/>
                    <a:p>
                      <a:pPr lvl="0" rtl="0">
                        <a:spcBef>
                          <a:spcPts val="0"/>
                        </a:spcBef>
                        <a:buNone/>
                      </a:pPr>
                      <a:r>
                        <a:rPr lang="en" sz="2400" dirty="0">
                          <a:latin typeface="Arial"/>
                          <a:ea typeface="Arial"/>
                          <a:cs typeface="Arial"/>
                          <a:sym typeface="Arial"/>
                        </a:rPr>
                        <a:t>Outdoor Light Level Sensor With</a:t>
                      </a:r>
                    </a:p>
                    <a:p>
                      <a:pPr lvl="0" rtl="0">
                        <a:spcBef>
                          <a:spcPts val="0"/>
                        </a:spcBef>
                        <a:buNone/>
                      </a:pPr>
                      <a:r>
                        <a:rPr lang="en" sz="2400" dirty="0">
                          <a:solidFill>
                            <a:srgbClr val="000000"/>
                          </a:solidFill>
                          <a:latin typeface="Arial"/>
                          <a:ea typeface="Arial"/>
                          <a:cs typeface="Arial"/>
                          <a:sym typeface="Arial"/>
                        </a:rPr>
                        <a:t>± 50% precision over 0.5-120</a:t>
                      </a:r>
                      <a:r>
                        <a:rPr lang="en" sz="2400" dirty="0">
                          <a:latin typeface="Arial"/>
                          <a:ea typeface="Arial"/>
                          <a:cs typeface="Arial"/>
                          <a:sym typeface="Arial"/>
                        </a:rPr>
                        <a:t>k</a:t>
                      </a:r>
                      <a:r>
                        <a:rPr lang="en" sz="2400" dirty="0">
                          <a:solidFill>
                            <a:srgbClr val="000000"/>
                          </a:solidFill>
                          <a:latin typeface="Arial"/>
                          <a:ea typeface="Arial"/>
                          <a:cs typeface="Arial"/>
                          <a:sym typeface="Arial"/>
                        </a:rPr>
                        <a:t> lux </a:t>
                      </a:r>
                    </a:p>
                  </a:txBody>
                  <a:tcPr marL="91425" marR="91425" marT="91425" marB="91425">
                    <a:lnB w="9525" cap="flat" cmpd="sng">
                      <a:solidFill>
                        <a:srgbClr val="00CC99"/>
                      </a:solidFill>
                      <a:prstDash val="solid"/>
                      <a:round/>
                      <a:headEnd type="none" w="med" len="med"/>
                      <a:tailEnd type="none" w="med" len="med"/>
                    </a:lnB>
                  </a:tcPr>
                </a:tc>
                <a:tc>
                  <a:txBody>
                    <a:bodyPr/>
                    <a:lstStyle/>
                    <a:p>
                      <a:pPr lvl="0" rtl="0">
                        <a:spcBef>
                          <a:spcPts val="0"/>
                        </a:spcBef>
                        <a:buNone/>
                      </a:pPr>
                      <a:r>
                        <a:rPr lang="en" sz="2400" dirty="0">
                          <a:latin typeface="Arial"/>
                          <a:ea typeface="Arial"/>
                          <a:cs typeface="Arial"/>
                          <a:sym typeface="Arial"/>
                        </a:rPr>
                        <a:t>BH1620FVC-TR Photodiode</a:t>
                      </a:r>
                    </a:p>
                  </a:txBody>
                  <a:tcPr marL="91425" marR="91425" marT="91425" marB="91425">
                    <a:lnB w="9525" cap="flat" cmpd="sng">
                      <a:solidFill>
                        <a:srgbClr val="00CC99"/>
                      </a:solidFill>
                      <a:prstDash val="solid"/>
                      <a:round/>
                      <a:headEnd type="none" w="med" len="med"/>
                      <a:tailEnd type="none" w="med" len="med"/>
                    </a:lnB>
                  </a:tcPr>
                </a:tc>
                <a:extLst>
                  <a:ext uri="{0D108BD9-81ED-4DB2-BD59-A6C34878D82A}">
                    <a16:rowId xmlns:a16="http://schemas.microsoft.com/office/drawing/2014/main" val="10001"/>
                  </a:ext>
                </a:extLst>
              </a:tr>
              <a:tr h="685800">
                <a:tc>
                  <a:txBody>
                    <a:bodyPr/>
                    <a:lstStyle/>
                    <a:p>
                      <a:pPr lvl="0" rtl="0">
                        <a:spcBef>
                          <a:spcPts val="0"/>
                        </a:spcBef>
                        <a:buNone/>
                      </a:pPr>
                      <a:r>
                        <a:rPr lang="en" sz="2400" dirty="0">
                          <a:latin typeface="Arial"/>
                          <a:ea typeface="Arial"/>
                          <a:cs typeface="Arial"/>
                          <a:sym typeface="Arial"/>
                        </a:rPr>
                        <a:t>Stable </a:t>
                      </a:r>
                      <a:r>
                        <a:rPr lang="en" sz="2400" dirty="0">
                          <a:solidFill>
                            <a:srgbClr val="000000"/>
                          </a:solidFill>
                          <a:latin typeface="Arial"/>
                          <a:ea typeface="Arial"/>
                          <a:cs typeface="Arial"/>
                          <a:sym typeface="Arial"/>
                        </a:rPr>
                        <a:t>Shade to Internet Communication</a:t>
                      </a:r>
                    </a:p>
                  </a:txBody>
                  <a:tcPr marL="91425" marR="91425" marT="91425" marB="91425">
                    <a:lnL w="9525" cap="flat" cmpd="sng">
                      <a:solidFill>
                        <a:srgbClr val="00CC99"/>
                      </a:solidFill>
                      <a:prstDash val="solid"/>
                      <a:round/>
                      <a:headEnd type="none" w="med" len="med"/>
                      <a:tailEnd type="none" w="med" len="med"/>
                    </a:lnL>
                    <a:lnR w="9525" cap="flat" cmpd="sng">
                      <a:solidFill>
                        <a:srgbClr val="00CC99"/>
                      </a:solidFill>
                      <a:prstDash val="solid"/>
                      <a:round/>
                      <a:headEnd type="none" w="med" len="med"/>
                      <a:tailEnd type="none" w="med" len="med"/>
                    </a:lnR>
                    <a:lnT w="9525" cap="flat" cmpd="sng">
                      <a:solidFill>
                        <a:srgbClr val="00CC99"/>
                      </a:solidFill>
                      <a:prstDash val="solid"/>
                      <a:round/>
                      <a:headEnd type="none" w="med" len="med"/>
                      <a:tailEnd type="none" w="med" len="med"/>
                    </a:lnT>
                    <a:lnB w="9525" cap="flat" cmpd="sng">
                      <a:solidFill>
                        <a:srgbClr val="00CC99"/>
                      </a:solidFill>
                      <a:prstDash val="solid"/>
                      <a:round/>
                      <a:headEnd type="none" w="med" len="med"/>
                      <a:tailEnd type="none" w="med" len="med"/>
                    </a:lnB>
                  </a:tcPr>
                </a:tc>
                <a:tc>
                  <a:txBody>
                    <a:bodyPr/>
                    <a:lstStyle/>
                    <a:p>
                      <a:pPr lvl="0" rtl="0">
                        <a:spcBef>
                          <a:spcPts val="0"/>
                        </a:spcBef>
                        <a:buNone/>
                      </a:pPr>
                      <a:r>
                        <a:rPr lang="en" sz="2400">
                          <a:latin typeface="Arial"/>
                          <a:ea typeface="Arial"/>
                          <a:cs typeface="Arial"/>
                          <a:sym typeface="Arial"/>
                        </a:rPr>
                        <a:t>IEEE 802.11 </a:t>
                      </a:r>
                    </a:p>
                  </a:txBody>
                  <a:tcPr marL="91425" marR="91425" marT="91425" marB="91425">
                    <a:lnL w="9525" cap="flat" cmpd="sng">
                      <a:solidFill>
                        <a:srgbClr val="00CC99"/>
                      </a:solidFill>
                      <a:prstDash val="solid"/>
                      <a:round/>
                      <a:headEnd type="none" w="med" len="med"/>
                      <a:tailEnd type="none" w="med" len="med"/>
                    </a:lnL>
                    <a:lnR w="9525" cap="flat" cmpd="sng">
                      <a:solidFill>
                        <a:srgbClr val="00CC99"/>
                      </a:solidFill>
                      <a:prstDash val="solid"/>
                      <a:round/>
                      <a:headEnd type="none" w="med" len="med"/>
                      <a:tailEnd type="none" w="med" len="med"/>
                    </a:lnR>
                    <a:lnT w="9525" cap="flat" cmpd="sng">
                      <a:solidFill>
                        <a:srgbClr val="00CC99"/>
                      </a:solidFill>
                      <a:prstDash val="solid"/>
                      <a:round/>
                      <a:headEnd type="none" w="med" len="med"/>
                      <a:tailEnd type="none" w="med" len="med"/>
                    </a:lnT>
                    <a:lnB w="9525" cap="flat" cmpd="sng">
                      <a:solidFill>
                        <a:srgbClr val="00CC99"/>
                      </a:solidFill>
                      <a:prstDash val="solid"/>
                      <a:round/>
                      <a:headEnd type="none" w="med" len="med"/>
                      <a:tailEnd type="none" w="med" len="med"/>
                    </a:lnB>
                  </a:tcPr>
                </a:tc>
                <a:extLst>
                  <a:ext uri="{0D108BD9-81ED-4DB2-BD59-A6C34878D82A}">
                    <a16:rowId xmlns:a16="http://schemas.microsoft.com/office/drawing/2014/main" val="10002"/>
                  </a:ext>
                </a:extLst>
              </a:tr>
              <a:tr h="685800">
                <a:tc>
                  <a:txBody>
                    <a:bodyPr/>
                    <a:lstStyle/>
                    <a:p>
                      <a:pPr lvl="0" rtl="0">
                        <a:spcBef>
                          <a:spcPts val="0"/>
                        </a:spcBef>
                        <a:buNone/>
                      </a:pPr>
                      <a:r>
                        <a:rPr lang="en" sz="2400">
                          <a:solidFill>
                            <a:srgbClr val="000000"/>
                          </a:solidFill>
                          <a:latin typeface="Arial"/>
                          <a:ea typeface="Arial"/>
                          <a:cs typeface="Arial"/>
                          <a:sym typeface="Arial"/>
                        </a:rPr>
                        <a:t>Motor Producing </a:t>
                      </a:r>
                      <a:r>
                        <a:rPr lang="en" sz="2400">
                          <a:latin typeface="Arial"/>
                          <a:ea typeface="Arial"/>
                          <a:cs typeface="Arial"/>
                          <a:sym typeface="Arial"/>
                        </a:rPr>
                        <a:t>&gt; </a:t>
                      </a:r>
                      <a:r>
                        <a:rPr lang="en" sz="2400">
                          <a:solidFill>
                            <a:srgbClr val="000000"/>
                          </a:solidFill>
                          <a:latin typeface="Arial"/>
                          <a:ea typeface="Arial"/>
                          <a:cs typeface="Arial"/>
                          <a:sym typeface="Arial"/>
                        </a:rPr>
                        <a:t>4 kg*cm</a:t>
                      </a:r>
                    </a:p>
                  </a:txBody>
                  <a:tcPr marL="91425" marR="91425" marT="91425" marB="91425">
                    <a:lnT w="9525" cap="flat" cmpd="sng">
                      <a:solidFill>
                        <a:srgbClr val="00CC99"/>
                      </a:solidFill>
                      <a:prstDash val="solid"/>
                      <a:round/>
                      <a:headEnd type="none" w="med" len="med"/>
                      <a:tailEnd type="none" w="med" len="med"/>
                    </a:lnT>
                  </a:tcPr>
                </a:tc>
                <a:tc>
                  <a:txBody>
                    <a:bodyPr/>
                    <a:lstStyle/>
                    <a:p>
                      <a:pPr lvl="0" rtl="0">
                        <a:spcBef>
                          <a:spcPts val="0"/>
                        </a:spcBef>
                        <a:buNone/>
                      </a:pPr>
                      <a:r>
                        <a:rPr lang="en" sz="2400">
                          <a:latin typeface="Arial"/>
                          <a:ea typeface="Arial"/>
                          <a:cs typeface="Arial"/>
                          <a:sym typeface="Arial"/>
                        </a:rPr>
                        <a:t>Dynamixel AX-12A</a:t>
                      </a:r>
                    </a:p>
                  </a:txBody>
                  <a:tcPr marL="91425" marR="91425" marT="91425" marB="91425">
                    <a:lnT w="9525" cap="flat" cmpd="sng">
                      <a:solidFill>
                        <a:srgbClr val="00CC99"/>
                      </a:solidFill>
                      <a:prstDash val="solid"/>
                      <a:round/>
                      <a:headEnd type="none" w="med" len="med"/>
                      <a:tailEnd type="none" w="med" len="med"/>
                    </a:lnT>
                  </a:tcPr>
                </a:tc>
                <a:extLst>
                  <a:ext uri="{0D108BD9-81ED-4DB2-BD59-A6C34878D82A}">
                    <a16:rowId xmlns:a16="http://schemas.microsoft.com/office/drawing/2014/main" val="10003"/>
                  </a:ext>
                </a:extLst>
              </a:tr>
              <a:tr h="685800">
                <a:tc>
                  <a:txBody>
                    <a:bodyPr/>
                    <a:lstStyle/>
                    <a:p>
                      <a:pPr lvl="0" rtl="0">
                        <a:spcBef>
                          <a:spcPts val="0"/>
                        </a:spcBef>
                        <a:buNone/>
                      </a:pPr>
                      <a:r>
                        <a:rPr lang="en" sz="2400">
                          <a:solidFill>
                            <a:srgbClr val="000000"/>
                          </a:solidFill>
                          <a:latin typeface="Arial"/>
                          <a:ea typeface="Arial"/>
                          <a:cs typeface="Arial"/>
                          <a:sym typeface="Arial"/>
                        </a:rPr>
                        <a:t>User to Device Communication Security</a:t>
                      </a:r>
                    </a:p>
                  </a:txBody>
                  <a:tcPr marL="91425" marR="91425" marT="91425" marB="91425"/>
                </a:tc>
                <a:tc>
                  <a:txBody>
                    <a:bodyPr/>
                    <a:lstStyle/>
                    <a:p>
                      <a:pPr lvl="0" rtl="0">
                        <a:spcBef>
                          <a:spcPts val="0"/>
                        </a:spcBef>
                        <a:buNone/>
                      </a:pPr>
                      <a:r>
                        <a:rPr lang="en" sz="2400">
                          <a:latin typeface="Arial"/>
                          <a:ea typeface="Arial"/>
                          <a:cs typeface="Arial"/>
                          <a:sym typeface="Arial"/>
                        </a:rPr>
                        <a:t>PSK Encryption</a:t>
                      </a:r>
                    </a:p>
                  </a:txBody>
                  <a:tcPr marL="91425" marR="91425" marT="91425" marB="91425"/>
                </a:tc>
                <a:extLst>
                  <a:ext uri="{0D108BD9-81ED-4DB2-BD59-A6C34878D82A}">
                    <a16:rowId xmlns:a16="http://schemas.microsoft.com/office/drawing/2014/main" val="10004"/>
                  </a:ext>
                </a:extLst>
              </a:tr>
              <a:tr h="685800">
                <a:tc>
                  <a:txBody>
                    <a:bodyPr/>
                    <a:lstStyle/>
                    <a:p>
                      <a:pPr lvl="0" rtl="0">
                        <a:spcBef>
                          <a:spcPts val="0"/>
                        </a:spcBef>
                        <a:buNone/>
                      </a:pPr>
                      <a:r>
                        <a:rPr lang="en" sz="2400">
                          <a:solidFill>
                            <a:srgbClr val="000000"/>
                          </a:solidFill>
                          <a:latin typeface="Arial"/>
                          <a:ea typeface="Arial"/>
                          <a:cs typeface="Arial"/>
                          <a:sym typeface="Arial"/>
                        </a:rPr>
                        <a:t>Web Based Data Storage</a:t>
                      </a:r>
                    </a:p>
                  </a:txBody>
                  <a:tcPr marL="91425" marR="91425" marT="91425" marB="91425"/>
                </a:tc>
                <a:tc>
                  <a:txBody>
                    <a:bodyPr/>
                    <a:lstStyle/>
                    <a:p>
                      <a:pPr lvl="0" rtl="0">
                        <a:spcBef>
                          <a:spcPts val="0"/>
                        </a:spcBef>
                        <a:buNone/>
                      </a:pPr>
                      <a:r>
                        <a:rPr lang="en" sz="2400">
                          <a:latin typeface="Arial"/>
                          <a:ea typeface="Arial"/>
                          <a:cs typeface="Arial"/>
                          <a:sym typeface="Arial"/>
                        </a:rPr>
                        <a:t>AWS</a:t>
                      </a:r>
                    </a:p>
                  </a:txBody>
                  <a:tcPr marL="91425" marR="91425" marT="91425" marB="91425"/>
                </a:tc>
                <a:extLst>
                  <a:ext uri="{0D108BD9-81ED-4DB2-BD59-A6C34878D82A}">
                    <a16:rowId xmlns:a16="http://schemas.microsoft.com/office/drawing/2014/main" val="10005"/>
                  </a:ext>
                </a:extLst>
              </a:tr>
              <a:tr h="685800">
                <a:tc>
                  <a:txBody>
                    <a:bodyPr/>
                    <a:lstStyle/>
                    <a:p>
                      <a:pPr lvl="0" rtl="0">
                        <a:spcBef>
                          <a:spcPts val="0"/>
                        </a:spcBef>
                        <a:buNone/>
                      </a:pPr>
                      <a:r>
                        <a:rPr lang="en" sz="2400">
                          <a:solidFill>
                            <a:srgbClr val="000000"/>
                          </a:solidFill>
                          <a:latin typeface="Arial"/>
                          <a:ea typeface="Arial"/>
                          <a:cs typeface="Arial"/>
                          <a:sym typeface="Arial"/>
                        </a:rPr>
                        <a:t>Data Integri</a:t>
                      </a:r>
                      <a:r>
                        <a:rPr lang="en" sz="2400">
                          <a:latin typeface="Arial"/>
                          <a:ea typeface="Arial"/>
                          <a:cs typeface="Arial"/>
                          <a:sym typeface="Arial"/>
                        </a:rPr>
                        <a:t>ty &amp; </a:t>
                      </a:r>
                      <a:r>
                        <a:rPr lang="en" sz="2400">
                          <a:solidFill>
                            <a:srgbClr val="000000"/>
                          </a:solidFill>
                          <a:latin typeface="Arial"/>
                          <a:ea typeface="Arial"/>
                          <a:cs typeface="Arial"/>
                          <a:sym typeface="Arial"/>
                        </a:rPr>
                        <a:t>Security</a:t>
                      </a:r>
                    </a:p>
                  </a:txBody>
                  <a:tcPr marL="91425" marR="91425" marT="91425" marB="91425"/>
                </a:tc>
                <a:tc>
                  <a:txBody>
                    <a:bodyPr/>
                    <a:lstStyle/>
                    <a:p>
                      <a:pPr lvl="0" rtl="0">
                        <a:spcBef>
                          <a:spcPts val="0"/>
                        </a:spcBef>
                        <a:buNone/>
                      </a:pPr>
                      <a:r>
                        <a:rPr lang="en" sz="2400">
                          <a:latin typeface="Arial"/>
                          <a:ea typeface="Arial"/>
                          <a:cs typeface="Arial"/>
                          <a:sym typeface="Arial"/>
                        </a:rPr>
                        <a:t>AWS </a:t>
                      </a:r>
                      <a:r>
                        <a:rPr lang="en" sz="2400">
                          <a:solidFill>
                            <a:srgbClr val="000000"/>
                          </a:solidFill>
                          <a:latin typeface="Arial"/>
                          <a:ea typeface="Arial"/>
                          <a:cs typeface="Arial"/>
                          <a:sym typeface="Arial"/>
                        </a:rPr>
                        <a:t>Encrypted Signatures</a:t>
                      </a:r>
                    </a:p>
                  </a:txBody>
                  <a:tcPr marL="91425" marR="91425" marT="91425" marB="91425"/>
                </a:tc>
                <a:extLst>
                  <a:ext uri="{0D108BD9-81ED-4DB2-BD59-A6C34878D82A}">
                    <a16:rowId xmlns:a16="http://schemas.microsoft.com/office/drawing/2014/main" val="10006"/>
                  </a:ext>
                </a:extLst>
              </a:tr>
              <a:tr h="685800">
                <a:tc>
                  <a:txBody>
                    <a:bodyPr/>
                    <a:lstStyle/>
                    <a:p>
                      <a:pPr lvl="0" rtl="0">
                        <a:spcBef>
                          <a:spcPts val="0"/>
                        </a:spcBef>
                        <a:buNone/>
                      </a:pPr>
                      <a:r>
                        <a:rPr lang="en" sz="2400">
                          <a:solidFill>
                            <a:srgbClr val="000000"/>
                          </a:solidFill>
                          <a:latin typeface="Arial"/>
                          <a:ea typeface="Arial"/>
                          <a:cs typeface="Arial"/>
                          <a:sym typeface="Arial"/>
                        </a:rPr>
                        <a:t>Continuous Power Source</a:t>
                      </a:r>
                    </a:p>
                  </a:txBody>
                  <a:tcPr marL="91425" marR="91425" marT="91425" marB="91425"/>
                </a:tc>
                <a:tc>
                  <a:txBody>
                    <a:bodyPr/>
                    <a:lstStyle/>
                    <a:p>
                      <a:pPr lvl="0" rtl="0">
                        <a:spcBef>
                          <a:spcPts val="0"/>
                        </a:spcBef>
                        <a:buNone/>
                      </a:pPr>
                      <a:r>
                        <a:rPr lang="en" sz="2400">
                          <a:latin typeface="Arial"/>
                          <a:ea typeface="Arial"/>
                          <a:cs typeface="Arial"/>
                          <a:sym typeface="Arial"/>
                        </a:rPr>
                        <a:t>Standard US 120V Wall AC</a:t>
                      </a:r>
                    </a:p>
                  </a:txBody>
                  <a:tcPr marL="91425" marR="91425" marT="91425" marB="91425"/>
                </a:tc>
                <a:extLst>
                  <a:ext uri="{0D108BD9-81ED-4DB2-BD59-A6C34878D82A}">
                    <a16:rowId xmlns:a16="http://schemas.microsoft.com/office/drawing/2014/main" val="10007"/>
                  </a:ext>
                </a:extLst>
              </a:tr>
              <a:tr h="685800">
                <a:tc>
                  <a:txBody>
                    <a:bodyPr/>
                    <a:lstStyle/>
                    <a:p>
                      <a:pPr lvl="0" rtl="0">
                        <a:spcBef>
                          <a:spcPts val="0"/>
                        </a:spcBef>
                        <a:buNone/>
                      </a:pPr>
                      <a:r>
                        <a:rPr lang="en" sz="2400">
                          <a:solidFill>
                            <a:srgbClr val="000000"/>
                          </a:solidFill>
                          <a:latin typeface="Arial"/>
                          <a:ea typeface="Arial"/>
                          <a:cs typeface="Arial"/>
                          <a:sym typeface="Arial"/>
                        </a:rPr>
                        <a:t>Remote Control</a:t>
                      </a:r>
                    </a:p>
                  </a:txBody>
                  <a:tcPr marL="91425" marR="91425" marT="91425" marB="91425"/>
                </a:tc>
                <a:tc>
                  <a:txBody>
                    <a:bodyPr/>
                    <a:lstStyle/>
                    <a:p>
                      <a:pPr lvl="0" rtl="0">
                        <a:spcBef>
                          <a:spcPts val="0"/>
                        </a:spcBef>
                        <a:buNone/>
                      </a:pPr>
                      <a:r>
                        <a:rPr lang="en" sz="2400">
                          <a:latin typeface="Arial"/>
                          <a:ea typeface="Arial"/>
                          <a:cs typeface="Arial"/>
                          <a:sym typeface="Arial"/>
                        </a:rPr>
                        <a:t>Android App</a:t>
                      </a:r>
                    </a:p>
                  </a:txBody>
                  <a:tcPr marL="91425" marR="91425" marT="91425" marB="91425"/>
                </a:tc>
                <a:extLst>
                  <a:ext uri="{0D108BD9-81ED-4DB2-BD59-A6C34878D82A}">
                    <a16:rowId xmlns:a16="http://schemas.microsoft.com/office/drawing/2014/main" val="10008"/>
                  </a:ext>
                </a:extLst>
              </a:tr>
              <a:tr h="685800">
                <a:tc>
                  <a:txBody>
                    <a:bodyPr/>
                    <a:lstStyle/>
                    <a:p>
                      <a:pPr lvl="0" rtl="0">
                        <a:spcBef>
                          <a:spcPts val="0"/>
                        </a:spcBef>
                        <a:buNone/>
                      </a:pPr>
                      <a:r>
                        <a:rPr lang="en" sz="2400">
                          <a:solidFill>
                            <a:srgbClr val="000000"/>
                          </a:solidFill>
                          <a:latin typeface="Arial"/>
                          <a:ea typeface="Arial"/>
                          <a:cs typeface="Arial"/>
                          <a:sym typeface="Arial"/>
                        </a:rPr>
                        <a:t>Manual Control</a:t>
                      </a:r>
                    </a:p>
                  </a:txBody>
                  <a:tcPr marL="91425" marR="91425" marT="91425" marB="91425"/>
                </a:tc>
                <a:tc>
                  <a:txBody>
                    <a:bodyPr/>
                    <a:lstStyle/>
                    <a:p>
                      <a:pPr lvl="0" rtl="0">
                        <a:spcBef>
                          <a:spcPts val="0"/>
                        </a:spcBef>
                        <a:buClr>
                          <a:srgbClr val="000000"/>
                        </a:buClr>
                        <a:buSzPct val="45833"/>
                        <a:buFont typeface="Arial"/>
                        <a:buNone/>
                      </a:pPr>
                      <a:r>
                        <a:rPr lang="en" sz="2400" dirty="0">
                          <a:solidFill>
                            <a:srgbClr val="000000"/>
                          </a:solidFill>
                          <a:latin typeface="Arial"/>
                          <a:ea typeface="Arial"/>
                          <a:cs typeface="Arial"/>
                          <a:sym typeface="Arial"/>
                        </a:rPr>
                        <a:t>Physical Switch on Device</a:t>
                      </a:r>
                    </a:p>
                  </a:txBody>
                  <a:tcPr marL="91425" marR="91425" marT="91425" marB="91425"/>
                </a:tc>
                <a:extLst>
                  <a:ext uri="{0D108BD9-81ED-4DB2-BD59-A6C34878D82A}">
                    <a16:rowId xmlns:a16="http://schemas.microsoft.com/office/drawing/2014/main" val="10009"/>
                  </a:ext>
                </a:extLst>
              </a:tr>
            </a:tbl>
          </a:graphicData>
        </a:graphic>
      </p:graphicFrame>
      <p:pic>
        <p:nvPicPr>
          <p:cNvPr id="149" name="Shape 149"/>
          <p:cNvPicPr preferRelativeResize="0"/>
          <p:nvPr/>
        </p:nvPicPr>
        <p:blipFill rotWithShape="1">
          <a:blip r:embed="rId11">
            <a:alphaModFix/>
          </a:blip>
          <a:srcRect l="6748" t="11379" r="9632" b="8144"/>
          <a:stretch/>
        </p:blipFill>
        <p:spPr>
          <a:xfrm>
            <a:off x="12781462" y="10669390"/>
            <a:ext cx="7073997" cy="9078016"/>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p:nvPr/>
        </p:nvSpPr>
        <p:spPr>
          <a:xfrm>
            <a:off x="11422100" y="457200"/>
            <a:ext cx="10058400" cy="32004000"/>
          </a:xfrm>
          <a:prstGeom prst="rect">
            <a:avLst/>
          </a:prstGeom>
          <a:solidFill>
            <a:schemeClr val="lt1"/>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8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155" name="Shape 155"/>
          <p:cNvSpPr/>
          <p:nvPr/>
        </p:nvSpPr>
        <p:spPr>
          <a:xfrm>
            <a:off x="1727200" y="24688800"/>
            <a:ext cx="7072312" cy="125095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i="0" u="none" strike="noStrike" cap="none">
                <a:solidFill>
                  <a:srgbClr val="881C1C"/>
                </a:solidFill>
                <a:highlight>
                  <a:srgbClr val="FFFF00"/>
                </a:highlight>
                <a:latin typeface="Arial"/>
                <a:ea typeface="Arial"/>
                <a:cs typeface="Arial"/>
                <a:sym typeface="Arial"/>
              </a:rPr>
              <a:t>Cost</a:t>
            </a:r>
          </a:p>
        </p:txBody>
      </p:sp>
      <p:sp>
        <p:nvSpPr>
          <p:cNvPr id="156" name="Shape 156"/>
          <p:cNvSpPr/>
          <p:nvPr/>
        </p:nvSpPr>
        <p:spPr>
          <a:xfrm>
            <a:off x="1909763" y="10515600"/>
            <a:ext cx="70722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a:solidFill>
                  <a:srgbClr val="881C1C"/>
                </a:solidFill>
              </a:rPr>
              <a:t>Android App</a:t>
            </a:r>
          </a:p>
        </p:txBody>
      </p:sp>
      <p:graphicFrame>
        <p:nvGraphicFramePr>
          <p:cNvPr id="157" name="Shape 157"/>
          <p:cNvGraphicFramePr/>
          <p:nvPr/>
        </p:nvGraphicFramePr>
        <p:xfrm>
          <a:off x="950313" y="27660600"/>
          <a:ext cx="4652100" cy="4114800"/>
        </p:xfrm>
        <a:graphic>
          <a:graphicData uri="http://schemas.openxmlformats.org/drawingml/2006/table">
            <a:tbl>
              <a:tblPr firstRow="1" bandRow="1">
                <a:gradFill>
                  <a:gsLst>
                    <a:gs pos="0">
                      <a:srgbClr val="8DFFD8"/>
                    </a:gs>
                    <a:gs pos="35000">
                      <a:srgbClr val="B0FFE2"/>
                    </a:gs>
                    <a:gs pos="100000">
                      <a:srgbClr val="DFFFF4"/>
                    </a:gs>
                  </a:gsLst>
                  <a:lin ang="16200000" scaled="0"/>
                </a:gradFill>
                <a:tableStyleId>{B6A813EE-49D4-4E52-A4A5-CAE151260970}</a:tableStyleId>
              </a:tblPr>
              <a:tblGrid>
                <a:gridCol w="32805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685800">
                <a:tc>
                  <a:txBody>
                    <a:bodyPr/>
                    <a:lstStyle/>
                    <a:p>
                      <a:pPr marL="0" marR="0" lvl="0" indent="0" algn="l" rtl="0">
                        <a:spcBef>
                          <a:spcPts val="0"/>
                        </a:spcBef>
                        <a:buSzPct val="25000"/>
                        <a:buNone/>
                      </a:pPr>
                      <a:r>
                        <a:rPr lang="en" sz="3600" u="none" strike="noStrike" cap="none">
                          <a:solidFill>
                            <a:srgbClr val="000000"/>
                          </a:solidFill>
                        </a:rPr>
                        <a:t>Part</a:t>
                      </a:r>
                    </a:p>
                  </a:txBody>
                  <a:tcPr marL="91450" marR="91450" marT="45725" marB="45725"/>
                </a:tc>
                <a:tc>
                  <a:txBody>
                    <a:bodyPr/>
                    <a:lstStyle/>
                    <a:p>
                      <a:pPr marL="0" marR="0" lvl="0" indent="0" algn="l" rtl="0">
                        <a:spcBef>
                          <a:spcPts val="0"/>
                        </a:spcBef>
                        <a:buSzPct val="25000"/>
                        <a:buNone/>
                      </a:pPr>
                      <a:r>
                        <a:rPr lang="en" sz="3600">
                          <a:solidFill>
                            <a:srgbClr val="000000"/>
                          </a:solidFill>
                        </a:rPr>
                        <a:t>Price</a:t>
                      </a:r>
                    </a:p>
                  </a:txBody>
                  <a:tcPr marL="91450" marR="91450" marT="45725" marB="45725"/>
                </a:tc>
                <a:extLst>
                  <a:ext uri="{0D108BD9-81ED-4DB2-BD59-A6C34878D82A}">
                    <a16:rowId xmlns:a16="http://schemas.microsoft.com/office/drawing/2014/main" val="10000"/>
                  </a:ext>
                </a:extLst>
              </a:tr>
              <a:tr h="685800">
                <a:tc>
                  <a:txBody>
                    <a:bodyPr/>
                    <a:lstStyle/>
                    <a:p>
                      <a:pPr marL="0" marR="0" lvl="0" indent="0" algn="l" rtl="0">
                        <a:spcBef>
                          <a:spcPts val="0"/>
                        </a:spcBef>
                        <a:buSzPct val="25000"/>
                        <a:buNone/>
                      </a:pPr>
                      <a:r>
                        <a:rPr lang="en" sz="3600"/>
                        <a:t>PCB</a:t>
                      </a:r>
                    </a:p>
                  </a:txBody>
                  <a:tcPr marL="91450" marR="91450" marT="45725" marB="45725"/>
                </a:tc>
                <a:tc>
                  <a:txBody>
                    <a:bodyPr/>
                    <a:lstStyle/>
                    <a:p>
                      <a:pPr marL="0" marR="0" lvl="0" indent="0" algn="l" rtl="0">
                        <a:spcBef>
                          <a:spcPts val="0"/>
                        </a:spcBef>
                        <a:buSzPct val="25000"/>
                        <a:buNone/>
                      </a:pPr>
                      <a:r>
                        <a:rPr lang="en" sz="3600"/>
                        <a:t>33</a:t>
                      </a:r>
                    </a:p>
                  </a:txBody>
                  <a:tcPr marL="91450" marR="91450" marT="45725" marB="45725"/>
                </a:tc>
                <a:extLst>
                  <a:ext uri="{0D108BD9-81ED-4DB2-BD59-A6C34878D82A}">
                    <a16:rowId xmlns:a16="http://schemas.microsoft.com/office/drawing/2014/main" val="10001"/>
                  </a:ext>
                </a:extLst>
              </a:tr>
              <a:tr h="685800">
                <a:tc>
                  <a:txBody>
                    <a:bodyPr/>
                    <a:lstStyle/>
                    <a:p>
                      <a:pPr marL="0" marR="0" lvl="0" indent="0" algn="l" rtl="0">
                        <a:spcBef>
                          <a:spcPts val="0"/>
                        </a:spcBef>
                        <a:buSzPct val="25000"/>
                        <a:buNone/>
                      </a:pPr>
                      <a:r>
                        <a:rPr lang="en" sz="3600"/>
                        <a:t>Motor</a:t>
                      </a:r>
                    </a:p>
                  </a:txBody>
                  <a:tcPr marL="91450" marR="91450" marT="45725" marB="45725"/>
                </a:tc>
                <a:tc>
                  <a:txBody>
                    <a:bodyPr/>
                    <a:lstStyle/>
                    <a:p>
                      <a:pPr marL="0" marR="0" lvl="0" indent="0" algn="l" rtl="0">
                        <a:spcBef>
                          <a:spcPts val="0"/>
                        </a:spcBef>
                        <a:buSzPct val="25000"/>
                        <a:buNone/>
                      </a:pPr>
                      <a:r>
                        <a:rPr lang="en" sz="3600"/>
                        <a:t>60</a:t>
                      </a:r>
                    </a:p>
                  </a:txBody>
                  <a:tcPr marL="91450" marR="91450" marT="45725" marB="45725"/>
                </a:tc>
                <a:extLst>
                  <a:ext uri="{0D108BD9-81ED-4DB2-BD59-A6C34878D82A}">
                    <a16:rowId xmlns:a16="http://schemas.microsoft.com/office/drawing/2014/main" val="10002"/>
                  </a:ext>
                </a:extLst>
              </a:tr>
              <a:tr h="685800">
                <a:tc>
                  <a:txBody>
                    <a:bodyPr/>
                    <a:lstStyle/>
                    <a:p>
                      <a:pPr marL="0" marR="0" lvl="0" indent="0" algn="l" rtl="0">
                        <a:spcBef>
                          <a:spcPts val="0"/>
                        </a:spcBef>
                        <a:buSzPct val="25000"/>
                        <a:buNone/>
                      </a:pPr>
                      <a:r>
                        <a:rPr lang="en" sz="3600"/>
                        <a:t>Transistor</a:t>
                      </a:r>
                    </a:p>
                  </a:txBody>
                  <a:tcPr marL="91450" marR="91450" marT="45725" marB="45725"/>
                </a:tc>
                <a:tc>
                  <a:txBody>
                    <a:bodyPr/>
                    <a:lstStyle/>
                    <a:p>
                      <a:pPr marL="0" marR="0" lvl="0" indent="0" algn="l" rtl="0">
                        <a:spcBef>
                          <a:spcPts val="0"/>
                        </a:spcBef>
                        <a:buSzPct val="25000"/>
                        <a:buNone/>
                      </a:pPr>
                      <a:r>
                        <a:rPr lang="en" sz="3600"/>
                        <a:t>2</a:t>
                      </a:r>
                    </a:p>
                  </a:txBody>
                  <a:tcPr marL="91450" marR="91450" marT="45725" marB="45725"/>
                </a:tc>
                <a:extLst>
                  <a:ext uri="{0D108BD9-81ED-4DB2-BD59-A6C34878D82A}">
                    <a16:rowId xmlns:a16="http://schemas.microsoft.com/office/drawing/2014/main" val="10003"/>
                  </a:ext>
                </a:extLst>
              </a:tr>
              <a:tr h="685800">
                <a:tc>
                  <a:txBody>
                    <a:bodyPr/>
                    <a:lstStyle/>
                    <a:p>
                      <a:pPr marL="0" marR="0" lvl="0" indent="0" algn="l" rtl="0">
                        <a:spcBef>
                          <a:spcPts val="0"/>
                        </a:spcBef>
                        <a:buSzPct val="25000"/>
                        <a:buNone/>
                      </a:pPr>
                      <a:endParaRPr sz="3600"/>
                    </a:p>
                  </a:txBody>
                  <a:tcPr marL="91450" marR="91450" marT="45725" marB="45725"/>
                </a:tc>
                <a:tc>
                  <a:txBody>
                    <a:bodyPr/>
                    <a:lstStyle/>
                    <a:p>
                      <a:pPr marL="0" marR="0" lvl="0" indent="0" algn="l" rtl="0">
                        <a:spcBef>
                          <a:spcPts val="0"/>
                        </a:spcBef>
                        <a:buSzPct val="25000"/>
                        <a:buNone/>
                      </a:pPr>
                      <a:endParaRPr sz="1800"/>
                    </a:p>
                  </a:txBody>
                  <a:tcPr marL="91450" marR="91450" marT="45725" marB="45725"/>
                </a:tc>
                <a:extLst>
                  <a:ext uri="{0D108BD9-81ED-4DB2-BD59-A6C34878D82A}">
                    <a16:rowId xmlns:a16="http://schemas.microsoft.com/office/drawing/2014/main" val="10004"/>
                  </a:ext>
                </a:extLst>
              </a:tr>
              <a:tr h="685800">
                <a:tc>
                  <a:txBody>
                    <a:bodyPr/>
                    <a:lstStyle/>
                    <a:p>
                      <a:pPr marL="0" marR="0" lvl="0" indent="0" algn="l" rtl="0">
                        <a:spcBef>
                          <a:spcPts val="0"/>
                        </a:spcBef>
                        <a:buSzPct val="25000"/>
                        <a:buNone/>
                      </a:pPr>
                      <a:r>
                        <a:rPr lang="en" sz="3600"/>
                        <a:t>Total</a:t>
                      </a:r>
                    </a:p>
                  </a:txBody>
                  <a:tcPr marL="91450" marR="91450" marT="45725" marB="45725"/>
                </a:tc>
                <a:tc>
                  <a:txBody>
                    <a:bodyPr/>
                    <a:lstStyle/>
                    <a:p>
                      <a:pPr marL="0" marR="0" lvl="0" indent="0" algn="l" rtl="0">
                        <a:spcBef>
                          <a:spcPts val="0"/>
                        </a:spcBef>
                        <a:buSzPct val="25000"/>
                        <a:buNone/>
                      </a:pPr>
                      <a:r>
                        <a:rPr lang="en" sz="3600"/>
                        <a:t>101</a:t>
                      </a:r>
                    </a:p>
                  </a:txBody>
                  <a:tcPr marL="91450" marR="91450" marT="45725" marB="45725"/>
                </a:tc>
                <a:extLst>
                  <a:ext uri="{0D108BD9-81ED-4DB2-BD59-A6C34878D82A}">
                    <a16:rowId xmlns:a16="http://schemas.microsoft.com/office/drawing/2014/main" val="10005"/>
                  </a:ext>
                </a:extLst>
              </a:tr>
            </a:tbl>
          </a:graphicData>
        </a:graphic>
      </p:graphicFrame>
      <p:sp>
        <p:nvSpPr>
          <p:cNvPr id="158" name="Shape 158"/>
          <p:cNvSpPr/>
          <p:nvPr/>
        </p:nvSpPr>
        <p:spPr>
          <a:xfrm>
            <a:off x="950912" y="26262012"/>
            <a:ext cx="4625975" cy="944561"/>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4000" b="1" i="0" u="none" strike="noStrike" cap="none">
                <a:solidFill>
                  <a:schemeClr val="dk1"/>
                </a:solidFill>
                <a:latin typeface="Arial"/>
                <a:ea typeface="Arial"/>
                <a:cs typeface="Arial"/>
                <a:sym typeface="Arial"/>
              </a:rPr>
              <a:t>Development</a:t>
            </a:r>
          </a:p>
        </p:txBody>
      </p:sp>
      <p:sp>
        <p:nvSpPr>
          <p:cNvPr id="159" name="Shape 159"/>
          <p:cNvSpPr/>
          <p:nvPr/>
        </p:nvSpPr>
        <p:spPr>
          <a:xfrm>
            <a:off x="5565775" y="26262012"/>
            <a:ext cx="4627562" cy="944561"/>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4000" b="1" i="0" u="none" strike="noStrike" cap="none">
                <a:solidFill>
                  <a:schemeClr val="dk1"/>
                </a:solidFill>
                <a:latin typeface="Arial"/>
                <a:ea typeface="Arial"/>
                <a:cs typeface="Arial"/>
                <a:sym typeface="Arial"/>
              </a:rPr>
              <a:t>Production</a:t>
            </a:r>
          </a:p>
        </p:txBody>
      </p:sp>
      <p:graphicFrame>
        <p:nvGraphicFramePr>
          <p:cNvPr id="160" name="Shape 160"/>
          <p:cNvGraphicFramePr/>
          <p:nvPr/>
        </p:nvGraphicFramePr>
        <p:xfrm>
          <a:off x="5983421" y="27660600"/>
          <a:ext cx="4203725" cy="4114800"/>
        </p:xfrm>
        <a:graphic>
          <a:graphicData uri="http://schemas.openxmlformats.org/drawingml/2006/table">
            <a:tbl>
              <a:tblPr firstRow="1" bandRow="1">
                <a:noFill/>
                <a:tableStyleId>{B6A813EE-49D4-4E52-A4A5-CAE151260970}</a:tableStyleId>
              </a:tblPr>
              <a:tblGrid>
                <a:gridCol w="2964325">
                  <a:extLst>
                    <a:ext uri="{9D8B030D-6E8A-4147-A177-3AD203B41FA5}">
                      <a16:colId xmlns:a16="http://schemas.microsoft.com/office/drawing/2014/main" val="20000"/>
                    </a:ext>
                  </a:extLst>
                </a:gridCol>
                <a:gridCol w="1239400">
                  <a:extLst>
                    <a:ext uri="{9D8B030D-6E8A-4147-A177-3AD203B41FA5}">
                      <a16:colId xmlns:a16="http://schemas.microsoft.com/office/drawing/2014/main" val="20001"/>
                    </a:ext>
                  </a:extLst>
                </a:gridCol>
              </a:tblGrid>
              <a:tr h="685800">
                <a:tc>
                  <a:txBody>
                    <a:bodyPr/>
                    <a:lstStyle/>
                    <a:p>
                      <a:pPr marL="0" marR="0" lvl="0" indent="0" algn="l" rtl="0">
                        <a:spcBef>
                          <a:spcPts val="0"/>
                        </a:spcBef>
                        <a:buSzPct val="25000"/>
                        <a:buNone/>
                      </a:pPr>
                      <a:r>
                        <a:rPr lang="en" sz="3600">
                          <a:solidFill>
                            <a:srgbClr val="000000"/>
                          </a:solidFill>
                        </a:rPr>
                        <a:t>Part</a:t>
                      </a:r>
                    </a:p>
                  </a:txBody>
                  <a:tcPr marL="91450" marR="91450" marT="45725" marB="45725"/>
                </a:tc>
                <a:tc>
                  <a:txBody>
                    <a:bodyPr/>
                    <a:lstStyle/>
                    <a:p>
                      <a:pPr marL="0" marR="0" lvl="0" indent="0" algn="l" rtl="0">
                        <a:spcBef>
                          <a:spcPts val="0"/>
                        </a:spcBef>
                        <a:buSzPct val="25000"/>
                        <a:buNone/>
                      </a:pPr>
                      <a:r>
                        <a:rPr lang="en" sz="3600">
                          <a:solidFill>
                            <a:srgbClr val="000000"/>
                          </a:solidFill>
                        </a:rPr>
                        <a:t>Price</a:t>
                      </a:r>
                    </a:p>
                  </a:txBody>
                  <a:tcPr marL="91450" marR="91450" marT="45725" marB="45725"/>
                </a:tc>
                <a:extLst>
                  <a:ext uri="{0D108BD9-81ED-4DB2-BD59-A6C34878D82A}">
                    <a16:rowId xmlns:a16="http://schemas.microsoft.com/office/drawing/2014/main" val="10000"/>
                  </a:ext>
                </a:extLst>
              </a:tr>
              <a:tr h="685800">
                <a:tc>
                  <a:txBody>
                    <a:bodyPr/>
                    <a:lstStyle/>
                    <a:p>
                      <a:pPr marL="0" marR="0" lvl="0" indent="0" algn="l" rtl="0">
                        <a:spcBef>
                          <a:spcPts val="0"/>
                        </a:spcBef>
                        <a:buSzPct val="25000"/>
                        <a:buNone/>
                      </a:pPr>
                      <a:r>
                        <a:rPr lang="en" sz="3600"/>
                        <a:t>PCB</a:t>
                      </a:r>
                    </a:p>
                  </a:txBody>
                  <a:tcPr marL="91450" marR="91450" marT="45725" marB="45725"/>
                </a:tc>
                <a:tc>
                  <a:txBody>
                    <a:bodyPr/>
                    <a:lstStyle/>
                    <a:p>
                      <a:pPr marL="0" marR="0" lvl="0" indent="0" algn="l" rtl="0">
                        <a:spcBef>
                          <a:spcPts val="0"/>
                        </a:spcBef>
                        <a:buSzPct val="25000"/>
                        <a:buNone/>
                      </a:pPr>
                      <a:r>
                        <a:rPr lang="en" sz="3600"/>
                        <a:t>5</a:t>
                      </a:r>
                    </a:p>
                  </a:txBody>
                  <a:tcPr marL="91450" marR="91450" marT="45725" marB="45725"/>
                </a:tc>
                <a:extLst>
                  <a:ext uri="{0D108BD9-81ED-4DB2-BD59-A6C34878D82A}">
                    <a16:rowId xmlns:a16="http://schemas.microsoft.com/office/drawing/2014/main" val="10001"/>
                  </a:ext>
                </a:extLst>
              </a:tr>
              <a:tr h="685800">
                <a:tc>
                  <a:txBody>
                    <a:bodyPr/>
                    <a:lstStyle/>
                    <a:p>
                      <a:pPr marL="0" marR="0" lvl="0" indent="0" algn="l" rtl="0">
                        <a:spcBef>
                          <a:spcPts val="0"/>
                        </a:spcBef>
                        <a:buSzPct val="25000"/>
                        <a:buNone/>
                      </a:pPr>
                      <a:r>
                        <a:rPr lang="en" sz="3600"/>
                        <a:t>Motor</a:t>
                      </a:r>
                    </a:p>
                  </a:txBody>
                  <a:tcPr marL="91450" marR="91450" marT="45725" marB="45725"/>
                </a:tc>
                <a:tc>
                  <a:txBody>
                    <a:bodyPr/>
                    <a:lstStyle/>
                    <a:p>
                      <a:pPr marL="0" marR="0" lvl="0" indent="0" algn="l" rtl="0">
                        <a:spcBef>
                          <a:spcPts val="0"/>
                        </a:spcBef>
                        <a:buSzPct val="25000"/>
                        <a:buNone/>
                      </a:pPr>
                      <a:r>
                        <a:rPr lang="en" sz="3600"/>
                        <a:t>20</a:t>
                      </a:r>
                    </a:p>
                  </a:txBody>
                  <a:tcPr marL="91450" marR="91450" marT="45725" marB="45725"/>
                </a:tc>
                <a:extLst>
                  <a:ext uri="{0D108BD9-81ED-4DB2-BD59-A6C34878D82A}">
                    <a16:rowId xmlns:a16="http://schemas.microsoft.com/office/drawing/2014/main" val="10002"/>
                  </a:ext>
                </a:extLst>
              </a:tr>
              <a:tr h="685800">
                <a:tc>
                  <a:txBody>
                    <a:bodyPr/>
                    <a:lstStyle/>
                    <a:p>
                      <a:pPr marL="0" marR="0" lvl="0" indent="0" algn="l" rtl="0">
                        <a:spcBef>
                          <a:spcPts val="0"/>
                        </a:spcBef>
                        <a:buSzPct val="25000"/>
                        <a:buNone/>
                      </a:pPr>
                      <a:r>
                        <a:rPr lang="en" sz="3600"/>
                        <a:t>Transistor</a:t>
                      </a:r>
                    </a:p>
                  </a:txBody>
                  <a:tcPr marL="91450" marR="91450" marT="45725" marB="45725"/>
                </a:tc>
                <a:tc>
                  <a:txBody>
                    <a:bodyPr/>
                    <a:lstStyle/>
                    <a:p>
                      <a:pPr marL="0" marR="0" lvl="0" indent="0" algn="l" rtl="0">
                        <a:spcBef>
                          <a:spcPts val="0"/>
                        </a:spcBef>
                        <a:buSzPct val="25000"/>
                        <a:buNone/>
                      </a:pPr>
                      <a:r>
                        <a:rPr lang="en" sz="3600"/>
                        <a:t>5</a:t>
                      </a:r>
                    </a:p>
                  </a:txBody>
                  <a:tcPr marL="91450" marR="91450" marT="45725" marB="45725"/>
                </a:tc>
                <a:extLst>
                  <a:ext uri="{0D108BD9-81ED-4DB2-BD59-A6C34878D82A}">
                    <a16:rowId xmlns:a16="http://schemas.microsoft.com/office/drawing/2014/main" val="10003"/>
                  </a:ext>
                </a:extLst>
              </a:tr>
              <a:tr h="685800">
                <a:tc>
                  <a:txBody>
                    <a:bodyPr/>
                    <a:lstStyle/>
                    <a:p>
                      <a:pPr marL="0" marR="0" lvl="0" indent="0" algn="l" rtl="0">
                        <a:spcBef>
                          <a:spcPts val="0"/>
                        </a:spcBef>
                        <a:buSzPct val="25000"/>
                        <a:buNone/>
                      </a:pPr>
                      <a:endParaRPr sz="3600"/>
                    </a:p>
                  </a:txBody>
                  <a:tcPr marL="91450" marR="91450" marT="45725" marB="45725"/>
                </a:tc>
                <a:tc>
                  <a:txBody>
                    <a:bodyPr/>
                    <a:lstStyle/>
                    <a:p>
                      <a:pPr marL="0" marR="0" lvl="0" indent="0" algn="l" rtl="0">
                        <a:spcBef>
                          <a:spcPts val="0"/>
                        </a:spcBef>
                        <a:buSzPct val="25000"/>
                        <a:buNone/>
                      </a:pPr>
                      <a:endParaRPr sz="1800"/>
                    </a:p>
                  </a:txBody>
                  <a:tcPr marL="91450" marR="91450" marT="45725" marB="45725"/>
                </a:tc>
                <a:extLst>
                  <a:ext uri="{0D108BD9-81ED-4DB2-BD59-A6C34878D82A}">
                    <a16:rowId xmlns:a16="http://schemas.microsoft.com/office/drawing/2014/main" val="10004"/>
                  </a:ext>
                </a:extLst>
              </a:tr>
              <a:tr h="685800">
                <a:tc>
                  <a:txBody>
                    <a:bodyPr/>
                    <a:lstStyle/>
                    <a:p>
                      <a:pPr marL="0" marR="0" lvl="0" indent="0" algn="l" rtl="0">
                        <a:spcBef>
                          <a:spcPts val="0"/>
                        </a:spcBef>
                        <a:buSzPct val="25000"/>
                        <a:buNone/>
                      </a:pPr>
                      <a:r>
                        <a:rPr lang="en" sz="3600"/>
                        <a:t>Total</a:t>
                      </a:r>
                    </a:p>
                  </a:txBody>
                  <a:tcPr marL="91450" marR="91450" marT="45725" marB="45725"/>
                </a:tc>
                <a:tc>
                  <a:txBody>
                    <a:bodyPr/>
                    <a:lstStyle/>
                    <a:p>
                      <a:pPr marL="0" marR="0" lvl="0" indent="0" algn="l" rtl="0">
                        <a:spcBef>
                          <a:spcPts val="0"/>
                        </a:spcBef>
                        <a:buSzPct val="25000"/>
                        <a:buNone/>
                      </a:pPr>
                      <a:r>
                        <a:rPr lang="en" sz="3600"/>
                        <a:t>30</a:t>
                      </a:r>
                    </a:p>
                  </a:txBody>
                  <a:tcPr marL="91450" marR="91450" marT="45725" marB="45725"/>
                </a:tc>
                <a:extLst>
                  <a:ext uri="{0D108BD9-81ED-4DB2-BD59-A6C34878D82A}">
                    <a16:rowId xmlns:a16="http://schemas.microsoft.com/office/drawing/2014/main" val="10005"/>
                  </a:ext>
                </a:extLst>
              </a:tr>
            </a:tbl>
          </a:graphicData>
        </a:graphic>
      </p:graphicFrame>
      <p:sp>
        <p:nvSpPr>
          <p:cNvPr id="161" name="Shape 161"/>
          <p:cNvSpPr/>
          <p:nvPr/>
        </p:nvSpPr>
        <p:spPr>
          <a:xfrm>
            <a:off x="696900" y="457200"/>
            <a:ext cx="10058400" cy="32004000"/>
          </a:xfrm>
          <a:prstGeom prst="rect">
            <a:avLst/>
          </a:prstGeom>
          <a:solidFill>
            <a:schemeClr val="lt1"/>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800" b="1"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162" name="Shape 162"/>
          <p:cNvSpPr/>
          <p:nvPr/>
        </p:nvSpPr>
        <p:spPr>
          <a:xfrm>
            <a:off x="12915187" y="21805089"/>
            <a:ext cx="70722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i="0" u="none" strike="noStrike" cap="none" dirty="0">
                <a:solidFill>
                  <a:srgbClr val="881C1C"/>
                </a:solidFill>
                <a:highlight>
                  <a:srgbClr val="FFFFFF"/>
                </a:highlight>
                <a:latin typeface="Arial"/>
                <a:ea typeface="Arial"/>
                <a:cs typeface="Arial"/>
                <a:sym typeface="Arial"/>
              </a:rPr>
              <a:t>Cost</a:t>
            </a:r>
          </a:p>
        </p:txBody>
      </p:sp>
      <p:sp>
        <p:nvSpPr>
          <p:cNvPr id="163" name="Shape 163"/>
          <p:cNvSpPr/>
          <p:nvPr/>
        </p:nvSpPr>
        <p:spPr>
          <a:xfrm>
            <a:off x="1846200" y="25491716"/>
            <a:ext cx="70740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a:solidFill>
                  <a:srgbClr val="881C1C"/>
                </a:solidFill>
              </a:rPr>
              <a:t>Behavior Modes</a:t>
            </a:r>
          </a:p>
        </p:txBody>
      </p:sp>
      <p:sp>
        <p:nvSpPr>
          <p:cNvPr id="164" name="Shape 164"/>
          <p:cNvSpPr/>
          <p:nvPr/>
        </p:nvSpPr>
        <p:spPr>
          <a:xfrm>
            <a:off x="12914287" y="612507"/>
            <a:ext cx="70740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a:solidFill>
                  <a:srgbClr val="881C1C"/>
                </a:solidFill>
              </a:rPr>
              <a:t>Scheduling</a:t>
            </a:r>
          </a:p>
        </p:txBody>
      </p:sp>
      <p:sp>
        <p:nvSpPr>
          <p:cNvPr id="165" name="Shape 165"/>
          <p:cNvSpPr/>
          <p:nvPr/>
        </p:nvSpPr>
        <p:spPr>
          <a:xfrm>
            <a:off x="12311150" y="6647281"/>
            <a:ext cx="82803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a:solidFill>
                  <a:srgbClr val="881C1C"/>
                </a:solidFill>
              </a:rPr>
              <a:t>Cloud Storage</a:t>
            </a:r>
          </a:p>
        </p:txBody>
      </p:sp>
      <p:sp>
        <p:nvSpPr>
          <p:cNvPr id="166" name="Shape 166"/>
          <p:cNvSpPr/>
          <p:nvPr/>
        </p:nvSpPr>
        <p:spPr>
          <a:xfrm>
            <a:off x="11690512" y="22684485"/>
            <a:ext cx="4625999" cy="9447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4000" b="1" i="0" u="none" strike="noStrike" cap="none">
                <a:solidFill>
                  <a:srgbClr val="000000"/>
                </a:solidFill>
                <a:latin typeface="Arial"/>
                <a:ea typeface="Arial"/>
                <a:cs typeface="Arial"/>
                <a:sym typeface="Arial"/>
              </a:rPr>
              <a:t>Development</a:t>
            </a:r>
          </a:p>
        </p:txBody>
      </p:sp>
      <p:sp>
        <p:nvSpPr>
          <p:cNvPr id="167" name="Shape 167"/>
          <p:cNvSpPr/>
          <p:nvPr/>
        </p:nvSpPr>
        <p:spPr>
          <a:xfrm>
            <a:off x="16578475" y="22684485"/>
            <a:ext cx="4627500" cy="9447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4000" b="1" i="0" u="none" strike="noStrike" cap="none">
                <a:solidFill>
                  <a:srgbClr val="000000"/>
                </a:solidFill>
                <a:latin typeface="Arial"/>
                <a:ea typeface="Arial"/>
                <a:cs typeface="Arial"/>
                <a:sym typeface="Arial"/>
              </a:rPr>
              <a:t>Production</a:t>
            </a:r>
          </a:p>
        </p:txBody>
      </p:sp>
      <p:sp>
        <p:nvSpPr>
          <p:cNvPr id="168" name="Shape 168"/>
          <p:cNvSpPr txBox="1"/>
          <p:nvPr/>
        </p:nvSpPr>
        <p:spPr>
          <a:xfrm>
            <a:off x="1056458" y="26720204"/>
            <a:ext cx="9579000" cy="5142300"/>
          </a:xfrm>
          <a:prstGeom prst="rect">
            <a:avLst/>
          </a:prstGeom>
          <a:noFill/>
          <a:ln>
            <a:noFill/>
          </a:ln>
        </p:spPr>
        <p:txBody>
          <a:bodyPr lIns="91425" tIns="91425" rIns="91425" bIns="91425" anchor="t" anchorCtr="0">
            <a:noAutofit/>
          </a:bodyPr>
          <a:lstStyle/>
          <a:p>
            <a:pPr lvl="0" rtl="0">
              <a:spcBef>
                <a:spcPts val="0"/>
              </a:spcBef>
              <a:buNone/>
            </a:pPr>
            <a:r>
              <a:rPr lang="en" sz="3000" dirty="0"/>
              <a:t>Users can set shade behavior for an individual shade, for all shades in a specific room, or for all shades in a home. We provide the following behavior settings:</a:t>
            </a:r>
          </a:p>
          <a:p>
            <a:pPr marL="457200" lvl="0" indent="-419100" rtl="0">
              <a:spcBef>
                <a:spcPts val="0"/>
              </a:spcBef>
              <a:buSzPct val="100000"/>
              <a:buChar char="●"/>
            </a:pPr>
            <a:r>
              <a:rPr lang="en" sz="3000" dirty="0"/>
              <a:t>Energy Efficiency - open or close shades depending on temperature, light level, and angle of the sun</a:t>
            </a:r>
          </a:p>
          <a:p>
            <a:pPr marL="457200" lvl="0" indent="-419100" rtl="0">
              <a:spcBef>
                <a:spcPts val="0"/>
              </a:spcBef>
              <a:buSzPct val="100000"/>
              <a:buChar char="●"/>
            </a:pPr>
            <a:r>
              <a:rPr lang="en" sz="3000" dirty="0"/>
              <a:t>Preservation - keep shades closed above a certain sunlight threshold to protect sensitive materials</a:t>
            </a:r>
          </a:p>
          <a:p>
            <a:pPr marL="457200" lvl="0" indent="-419100" rtl="0">
              <a:spcBef>
                <a:spcPts val="0"/>
              </a:spcBef>
              <a:buSzPct val="100000"/>
              <a:buChar char="●"/>
            </a:pPr>
            <a:r>
              <a:rPr lang="en" sz="3000" dirty="0"/>
              <a:t>Convenience - shades open between sunrise and sunset, and close at night</a:t>
            </a:r>
          </a:p>
          <a:p>
            <a:pPr marL="457200" lvl="0" indent="-419100" rtl="0">
              <a:spcBef>
                <a:spcPts val="0"/>
              </a:spcBef>
              <a:buSzPct val="100000"/>
              <a:buChar char="●"/>
            </a:pPr>
            <a:r>
              <a:rPr lang="en" sz="3000" dirty="0"/>
              <a:t>Open/Closed - shade stays at open/closed position</a:t>
            </a:r>
          </a:p>
          <a:p>
            <a:pPr marL="457200" lvl="0" indent="-419100" rtl="0">
              <a:spcBef>
                <a:spcPts val="0"/>
              </a:spcBef>
              <a:buSzPct val="100000"/>
              <a:buChar char="●"/>
            </a:pPr>
            <a:r>
              <a:rPr lang="en" sz="3000" dirty="0"/>
              <a:t>Manual - shades only moved by the physical switch</a:t>
            </a:r>
          </a:p>
          <a:p>
            <a:pPr lvl="0" rtl="0">
              <a:spcBef>
                <a:spcPts val="0"/>
              </a:spcBef>
              <a:buNone/>
            </a:pPr>
            <a:endParaRPr sz="3000" dirty="0"/>
          </a:p>
        </p:txBody>
      </p:sp>
      <p:sp>
        <p:nvSpPr>
          <p:cNvPr id="169" name="Shape 169"/>
          <p:cNvSpPr txBox="1"/>
          <p:nvPr/>
        </p:nvSpPr>
        <p:spPr>
          <a:xfrm>
            <a:off x="11744900" y="1713276"/>
            <a:ext cx="5465100" cy="5796000"/>
          </a:xfrm>
          <a:prstGeom prst="rect">
            <a:avLst/>
          </a:prstGeom>
          <a:noFill/>
          <a:ln>
            <a:noFill/>
          </a:ln>
        </p:spPr>
        <p:txBody>
          <a:bodyPr lIns="91425" tIns="91425" rIns="91425" bIns="91425" anchor="t" anchorCtr="0">
            <a:noAutofit/>
          </a:bodyPr>
          <a:lstStyle/>
          <a:p>
            <a:pPr lvl="0" rtl="0">
              <a:spcBef>
                <a:spcPts val="0"/>
              </a:spcBef>
              <a:buNone/>
            </a:pPr>
            <a:endParaRPr dirty="0"/>
          </a:p>
          <a:p>
            <a:pPr lvl="0" rtl="0">
              <a:spcBef>
                <a:spcPts val="0"/>
              </a:spcBef>
              <a:buNone/>
            </a:pPr>
            <a:r>
              <a:rPr lang="en" sz="3000" dirty="0"/>
              <a:t>Users have the ability to set a weekly schedule for their shades through the mobile app. A shade will search for the most recent schedule setting, and apply that behavior. Schedules can be set for an individual shade, for all shades in a specific room, or for all shades in a home.</a:t>
            </a:r>
          </a:p>
        </p:txBody>
      </p:sp>
      <p:pic>
        <p:nvPicPr>
          <p:cNvPr id="170" name="Shape 170"/>
          <p:cNvPicPr preferRelativeResize="0"/>
          <p:nvPr/>
        </p:nvPicPr>
        <p:blipFill rotWithShape="1">
          <a:blip r:embed="rId3">
            <a:alphaModFix/>
          </a:blip>
          <a:srcRect b="30396"/>
          <a:stretch/>
        </p:blipFill>
        <p:spPr>
          <a:xfrm>
            <a:off x="17336887" y="1962051"/>
            <a:ext cx="3651800" cy="4518748"/>
          </a:xfrm>
          <a:prstGeom prst="rect">
            <a:avLst/>
          </a:prstGeom>
          <a:noFill/>
          <a:ln>
            <a:noFill/>
          </a:ln>
        </p:spPr>
      </p:pic>
      <p:sp>
        <p:nvSpPr>
          <p:cNvPr id="171" name="Shape 171"/>
          <p:cNvSpPr txBox="1"/>
          <p:nvPr/>
        </p:nvSpPr>
        <p:spPr>
          <a:xfrm>
            <a:off x="11706200" y="7724385"/>
            <a:ext cx="9490200" cy="2869200"/>
          </a:xfrm>
          <a:prstGeom prst="rect">
            <a:avLst/>
          </a:prstGeom>
          <a:noFill/>
          <a:ln>
            <a:noFill/>
          </a:ln>
        </p:spPr>
        <p:txBody>
          <a:bodyPr lIns="91425" tIns="91425" rIns="91425" bIns="91425" anchor="t" anchorCtr="0">
            <a:noAutofit/>
          </a:bodyPr>
          <a:lstStyle/>
          <a:p>
            <a:pPr marL="457200" lvl="0" indent="-419100" rtl="0">
              <a:spcBef>
                <a:spcPts val="0"/>
              </a:spcBef>
              <a:buSzPct val="100000"/>
              <a:buChar char="●"/>
            </a:pPr>
            <a:r>
              <a:rPr lang="en" sz="3000" dirty="0"/>
              <a:t>AWS DynamoDB is used to store information about users, shades, rooms, and light level readings</a:t>
            </a:r>
          </a:p>
          <a:p>
            <a:pPr marL="457200" lvl="0" indent="-419100" rtl="0">
              <a:spcBef>
                <a:spcPts val="0"/>
              </a:spcBef>
              <a:buSzPct val="100000"/>
              <a:buChar char="●"/>
            </a:pPr>
            <a:r>
              <a:rPr lang="en" sz="3000" dirty="0"/>
              <a:t>Both the app and shade unit push and pull information from DynamoDB</a:t>
            </a:r>
          </a:p>
          <a:p>
            <a:pPr marL="457200" lvl="0" indent="-419100" rtl="0">
              <a:spcBef>
                <a:spcPts val="0"/>
              </a:spcBef>
              <a:buSzPct val="100000"/>
              <a:buChar char="●"/>
            </a:pPr>
            <a:r>
              <a:rPr lang="en" sz="3000" dirty="0"/>
              <a:t>AWS Lambda is used to communicate with the Nest cloud in order to update the temperature information in DynamoDB needed by a shade</a:t>
            </a:r>
          </a:p>
        </p:txBody>
      </p:sp>
      <p:graphicFrame>
        <p:nvGraphicFramePr>
          <p:cNvPr id="172" name="Shape 172"/>
          <p:cNvGraphicFramePr/>
          <p:nvPr/>
        </p:nvGraphicFramePr>
        <p:xfrm>
          <a:off x="11677463" y="23629272"/>
          <a:ext cx="4652100" cy="8229600"/>
        </p:xfrm>
        <a:graphic>
          <a:graphicData uri="http://schemas.openxmlformats.org/drawingml/2006/table">
            <a:tbl>
              <a:tblPr firstRow="1" bandRow="1">
                <a:gradFill>
                  <a:gsLst>
                    <a:gs pos="0">
                      <a:srgbClr val="8DFFD8"/>
                    </a:gs>
                    <a:gs pos="35000">
                      <a:srgbClr val="B0FFE2"/>
                    </a:gs>
                    <a:gs pos="100000">
                      <a:srgbClr val="DFFFF4"/>
                    </a:gs>
                  </a:gsLst>
                  <a:lin ang="16200038" scaled="0"/>
                </a:gradFill>
                <a:tableStyleId>{52777C63-14DF-4513-9632-0D5555784812}</a:tableStyleId>
              </a:tblPr>
              <a:tblGrid>
                <a:gridCol w="3149100">
                  <a:extLst>
                    <a:ext uri="{9D8B030D-6E8A-4147-A177-3AD203B41FA5}">
                      <a16:colId xmlns:a16="http://schemas.microsoft.com/office/drawing/2014/main" val="20000"/>
                    </a:ext>
                  </a:extLst>
                </a:gridCol>
                <a:gridCol w="1503000">
                  <a:extLst>
                    <a:ext uri="{9D8B030D-6E8A-4147-A177-3AD203B41FA5}">
                      <a16:colId xmlns:a16="http://schemas.microsoft.com/office/drawing/2014/main" val="20001"/>
                    </a:ext>
                  </a:extLst>
                </a:gridCol>
              </a:tblGrid>
              <a:tr h="685800">
                <a:tc>
                  <a:txBody>
                    <a:bodyPr/>
                    <a:lstStyle/>
                    <a:p>
                      <a:pPr marL="0" marR="0" lvl="0" indent="0" algn="l" rtl="0">
                        <a:spcBef>
                          <a:spcPts val="0"/>
                        </a:spcBef>
                        <a:buSzPct val="25000"/>
                        <a:buNone/>
                      </a:pPr>
                      <a:r>
                        <a:rPr lang="en" sz="2400" u="none" strike="noStrike" cap="none">
                          <a:solidFill>
                            <a:srgbClr val="000000"/>
                          </a:solidFill>
                          <a:latin typeface="Arial"/>
                          <a:ea typeface="Arial"/>
                          <a:cs typeface="Arial"/>
                          <a:sym typeface="Arial"/>
                        </a:rPr>
                        <a:t>Part</a:t>
                      </a:r>
                    </a:p>
                  </a:txBody>
                  <a:tcPr marL="91450" marR="91450" marT="45725" marB="45725"/>
                </a:tc>
                <a:tc>
                  <a:txBody>
                    <a:bodyPr/>
                    <a:lstStyle/>
                    <a:p>
                      <a:pPr marL="0" marR="0" lvl="0" indent="0" algn="l" rtl="0">
                        <a:spcBef>
                          <a:spcPts val="0"/>
                        </a:spcBef>
                        <a:buSzPct val="25000"/>
                        <a:buNone/>
                      </a:pPr>
                      <a:r>
                        <a:rPr lang="en" sz="2400">
                          <a:solidFill>
                            <a:srgbClr val="000000"/>
                          </a:solidFill>
                          <a:latin typeface="Arial"/>
                          <a:ea typeface="Arial"/>
                          <a:cs typeface="Arial"/>
                          <a:sym typeface="Arial"/>
                        </a:rPr>
                        <a:t>Price</a:t>
                      </a:r>
                    </a:p>
                  </a:txBody>
                  <a:tcPr marL="91450" marR="91450" marT="45725" marB="45725"/>
                </a:tc>
                <a:extLst>
                  <a:ext uri="{0D108BD9-81ED-4DB2-BD59-A6C34878D82A}">
                    <a16:rowId xmlns:a16="http://schemas.microsoft.com/office/drawing/2014/main" val="10000"/>
                  </a:ext>
                </a:extLst>
              </a:tr>
              <a:tr h="685800">
                <a:tc>
                  <a:txBody>
                    <a:bodyPr/>
                    <a:lstStyle/>
                    <a:p>
                      <a:pPr marL="0" marR="0" lvl="0" indent="0" algn="l" rtl="0">
                        <a:spcBef>
                          <a:spcPts val="0"/>
                        </a:spcBef>
                        <a:buSzPct val="25000"/>
                        <a:buNone/>
                      </a:pPr>
                      <a:r>
                        <a:rPr lang="en" sz="2400">
                          <a:latin typeface="Arial"/>
                          <a:ea typeface="Arial"/>
                          <a:cs typeface="Arial"/>
                          <a:sym typeface="Arial"/>
                        </a:rPr>
                        <a:t>PCB</a:t>
                      </a:r>
                    </a:p>
                  </a:txBody>
                  <a:tcPr marL="91450" marR="91450" marT="45725" marB="45725">
                    <a:lnB w="9525" cap="flat" cmpd="sng">
                      <a:solidFill>
                        <a:srgbClr val="00CC99"/>
                      </a:solidFill>
                      <a:prstDash val="solid"/>
                      <a:round/>
                      <a:headEnd type="none" w="med" len="med"/>
                      <a:tailEnd type="none" w="med" len="med"/>
                    </a:lnB>
                  </a:tcPr>
                </a:tc>
                <a:tc>
                  <a:txBody>
                    <a:bodyPr/>
                    <a:lstStyle/>
                    <a:p>
                      <a:pPr marL="0" marR="0" lvl="0" indent="0" algn="r" rtl="0">
                        <a:spcBef>
                          <a:spcPts val="0"/>
                        </a:spcBef>
                        <a:buSzPct val="25000"/>
                        <a:buNone/>
                      </a:pPr>
                      <a:r>
                        <a:rPr lang="en" sz="2400">
                          <a:latin typeface="Arial"/>
                          <a:ea typeface="Arial"/>
                          <a:cs typeface="Arial"/>
                          <a:sym typeface="Arial"/>
                        </a:rPr>
                        <a:t>$141.51</a:t>
                      </a:r>
                    </a:p>
                  </a:txBody>
                  <a:tcPr marL="91450" marR="91450" marT="45725" marB="45725">
                    <a:lnB w="9525" cap="flat" cmpd="sng">
                      <a:solidFill>
                        <a:srgbClr val="00CC99"/>
                      </a:solidFill>
                      <a:prstDash val="solid"/>
                      <a:round/>
                      <a:headEnd type="none" w="med" len="med"/>
                      <a:tailEnd type="none" w="med" len="med"/>
                    </a:lnB>
                  </a:tcPr>
                </a:tc>
                <a:extLst>
                  <a:ext uri="{0D108BD9-81ED-4DB2-BD59-A6C34878D82A}">
                    <a16:rowId xmlns:a16="http://schemas.microsoft.com/office/drawing/2014/main" val="10001"/>
                  </a:ext>
                </a:extLst>
              </a:tr>
              <a:tr h="685800">
                <a:tc>
                  <a:txBody>
                    <a:bodyPr/>
                    <a:lstStyle/>
                    <a:p>
                      <a:pPr marL="0" marR="0" lvl="0" indent="0" algn="l" rtl="0">
                        <a:spcBef>
                          <a:spcPts val="0"/>
                        </a:spcBef>
                        <a:buSzPct val="25000"/>
                        <a:buNone/>
                      </a:pPr>
                      <a:r>
                        <a:rPr lang="en" sz="2400">
                          <a:latin typeface="Arial"/>
                          <a:ea typeface="Arial"/>
                          <a:cs typeface="Arial"/>
                          <a:sym typeface="Arial"/>
                        </a:rPr>
                        <a:t>Motor</a:t>
                      </a:r>
                    </a:p>
                  </a:txBody>
                  <a:tcPr marL="91450" marR="91450" marT="45725" marB="45725">
                    <a:lnL w="9525" cap="flat" cmpd="sng">
                      <a:solidFill>
                        <a:srgbClr val="00CC99"/>
                      </a:solidFill>
                      <a:prstDash val="solid"/>
                      <a:round/>
                      <a:headEnd type="none" w="med" len="med"/>
                      <a:tailEnd type="none" w="med" len="med"/>
                    </a:lnL>
                    <a:lnR w="9525" cap="flat" cmpd="sng">
                      <a:solidFill>
                        <a:srgbClr val="00CC99"/>
                      </a:solidFill>
                      <a:prstDash val="solid"/>
                      <a:round/>
                      <a:headEnd type="none" w="med" len="med"/>
                      <a:tailEnd type="none" w="med" len="med"/>
                    </a:lnR>
                    <a:lnT w="9525" cap="flat" cmpd="sng">
                      <a:solidFill>
                        <a:srgbClr val="00CC99"/>
                      </a:solidFill>
                      <a:prstDash val="solid"/>
                      <a:round/>
                      <a:headEnd type="none" w="med" len="med"/>
                      <a:tailEnd type="none" w="med" len="med"/>
                    </a:lnT>
                    <a:lnB w="9525" cap="flat" cmpd="sng">
                      <a:solidFill>
                        <a:srgbClr val="00CC99"/>
                      </a:solidFill>
                      <a:prstDash val="solid"/>
                      <a:round/>
                      <a:headEnd type="none" w="med" len="med"/>
                      <a:tailEnd type="none" w="med" len="med"/>
                    </a:lnB>
                  </a:tcPr>
                </a:tc>
                <a:tc>
                  <a:txBody>
                    <a:bodyPr/>
                    <a:lstStyle/>
                    <a:p>
                      <a:pPr marL="0" marR="0" lvl="0" indent="0" algn="r" rtl="0">
                        <a:spcBef>
                          <a:spcPts val="0"/>
                        </a:spcBef>
                        <a:buSzPct val="25000"/>
                        <a:buNone/>
                      </a:pPr>
                      <a:r>
                        <a:rPr lang="en" sz="2400">
                          <a:solidFill>
                            <a:schemeClr val="dk1"/>
                          </a:solidFill>
                          <a:latin typeface="Arial"/>
                          <a:ea typeface="Arial"/>
                          <a:cs typeface="Arial"/>
                          <a:sym typeface="Arial"/>
                        </a:rPr>
                        <a:t>$</a:t>
                      </a:r>
                      <a:r>
                        <a:rPr lang="en" sz="2400">
                          <a:latin typeface="Arial"/>
                          <a:ea typeface="Arial"/>
                          <a:cs typeface="Arial"/>
                          <a:sym typeface="Arial"/>
                        </a:rPr>
                        <a:t>44.90</a:t>
                      </a:r>
                    </a:p>
                  </a:txBody>
                  <a:tcPr marL="91450" marR="91450" marT="45725" marB="45725">
                    <a:lnL w="9525" cap="flat" cmpd="sng">
                      <a:solidFill>
                        <a:srgbClr val="00CC99"/>
                      </a:solidFill>
                      <a:prstDash val="solid"/>
                      <a:round/>
                      <a:headEnd type="none" w="med" len="med"/>
                      <a:tailEnd type="none" w="med" len="med"/>
                    </a:lnL>
                    <a:lnR w="9525" cap="flat" cmpd="sng">
                      <a:solidFill>
                        <a:srgbClr val="00CC99"/>
                      </a:solidFill>
                      <a:prstDash val="solid"/>
                      <a:round/>
                      <a:headEnd type="none" w="med" len="med"/>
                      <a:tailEnd type="none" w="med" len="med"/>
                    </a:lnR>
                    <a:lnT w="9525" cap="flat" cmpd="sng">
                      <a:solidFill>
                        <a:srgbClr val="00CC99"/>
                      </a:solidFill>
                      <a:prstDash val="solid"/>
                      <a:round/>
                      <a:headEnd type="none" w="med" len="med"/>
                      <a:tailEnd type="none" w="med" len="med"/>
                    </a:lnT>
                    <a:lnB w="9525" cap="flat" cmpd="sng">
                      <a:solidFill>
                        <a:srgbClr val="00CC99"/>
                      </a:solidFill>
                      <a:prstDash val="solid"/>
                      <a:round/>
                      <a:headEnd type="none" w="med" len="med"/>
                      <a:tailEnd type="none" w="med" len="med"/>
                    </a:lnB>
                  </a:tcPr>
                </a:tc>
                <a:extLst>
                  <a:ext uri="{0D108BD9-81ED-4DB2-BD59-A6C34878D82A}">
                    <a16:rowId xmlns:a16="http://schemas.microsoft.com/office/drawing/2014/main" val="10002"/>
                  </a:ext>
                </a:extLst>
              </a:tr>
              <a:tr h="685800">
                <a:tc>
                  <a:txBody>
                    <a:bodyPr/>
                    <a:lstStyle/>
                    <a:p>
                      <a:pPr marL="0" marR="0" lvl="0" indent="0" algn="l" rtl="0">
                        <a:spcBef>
                          <a:spcPts val="0"/>
                        </a:spcBef>
                        <a:buSzPct val="25000"/>
                        <a:buNone/>
                      </a:pPr>
                      <a:r>
                        <a:rPr lang="en" sz="2400">
                          <a:latin typeface="Arial"/>
                          <a:ea typeface="Arial"/>
                          <a:cs typeface="Arial"/>
                          <a:sym typeface="Arial"/>
                        </a:rPr>
                        <a:t>Adafruit Huzzah</a:t>
                      </a:r>
                    </a:p>
                  </a:txBody>
                  <a:tcPr marL="91450" marR="91450" marT="45725" marB="45725">
                    <a:lnT w="9525" cap="flat" cmpd="sng">
                      <a:solidFill>
                        <a:srgbClr val="00CC99"/>
                      </a:solidFill>
                      <a:prstDash val="solid"/>
                      <a:round/>
                      <a:headEnd type="none" w="med" len="med"/>
                      <a:tailEnd type="none" w="med" len="med"/>
                    </a:lnT>
                  </a:tcPr>
                </a:tc>
                <a:tc>
                  <a:txBody>
                    <a:bodyPr/>
                    <a:lstStyle/>
                    <a:p>
                      <a:pPr marL="0" marR="0" lvl="0" indent="0" algn="r" rtl="0">
                        <a:spcBef>
                          <a:spcPts val="0"/>
                        </a:spcBef>
                        <a:buSzPct val="25000"/>
                        <a:buNone/>
                      </a:pPr>
                      <a:r>
                        <a:rPr lang="en" sz="2400">
                          <a:solidFill>
                            <a:schemeClr val="dk1"/>
                          </a:solidFill>
                          <a:latin typeface="Arial"/>
                          <a:ea typeface="Arial"/>
                          <a:cs typeface="Arial"/>
                          <a:sym typeface="Arial"/>
                        </a:rPr>
                        <a:t>$</a:t>
                      </a:r>
                      <a:r>
                        <a:rPr lang="en" sz="2400">
                          <a:latin typeface="Arial"/>
                          <a:ea typeface="Arial"/>
                          <a:cs typeface="Arial"/>
                          <a:sym typeface="Arial"/>
                        </a:rPr>
                        <a:t>9.95</a:t>
                      </a:r>
                    </a:p>
                  </a:txBody>
                  <a:tcPr marL="91450" marR="91450" marT="45725" marB="45725">
                    <a:lnT w="9525" cap="flat" cmpd="sng">
                      <a:solidFill>
                        <a:srgbClr val="00CC99"/>
                      </a:solidFill>
                      <a:prstDash val="solid"/>
                      <a:round/>
                      <a:headEnd type="none" w="med" len="med"/>
                      <a:tailEnd type="none" w="med" len="med"/>
                    </a:lnT>
                  </a:tcPr>
                </a:tc>
                <a:extLst>
                  <a:ext uri="{0D108BD9-81ED-4DB2-BD59-A6C34878D82A}">
                    <a16:rowId xmlns:a16="http://schemas.microsoft.com/office/drawing/2014/main" val="10003"/>
                  </a:ext>
                </a:extLst>
              </a:tr>
              <a:tr h="685800">
                <a:tc>
                  <a:txBody>
                    <a:bodyPr/>
                    <a:lstStyle/>
                    <a:p>
                      <a:pPr marL="0" marR="0" lvl="0" indent="0" algn="l" rtl="0">
                        <a:spcBef>
                          <a:spcPts val="0"/>
                        </a:spcBef>
                        <a:buNone/>
                      </a:pPr>
                      <a:r>
                        <a:rPr lang="en" sz="2400">
                          <a:latin typeface="Arial"/>
                          <a:ea typeface="Arial"/>
                          <a:cs typeface="Arial"/>
                          <a:sym typeface="Arial"/>
                        </a:rPr>
                        <a:t>Light Sensor</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a:t>
                      </a:r>
                      <a:r>
                        <a:rPr lang="en" sz="2400">
                          <a:latin typeface="Arial"/>
                          <a:ea typeface="Arial"/>
                          <a:cs typeface="Arial"/>
                          <a:sym typeface="Arial"/>
                        </a:rPr>
                        <a:t>12.32</a:t>
                      </a:r>
                    </a:p>
                  </a:txBody>
                  <a:tcPr marL="91450" marR="91450" marT="45725" marB="45725"/>
                </a:tc>
                <a:extLst>
                  <a:ext uri="{0D108BD9-81ED-4DB2-BD59-A6C34878D82A}">
                    <a16:rowId xmlns:a16="http://schemas.microsoft.com/office/drawing/2014/main" val="10004"/>
                  </a:ext>
                </a:extLst>
              </a:tr>
              <a:tr h="685800">
                <a:tc>
                  <a:txBody>
                    <a:bodyPr/>
                    <a:lstStyle/>
                    <a:p>
                      <a:pPr marL="0" marR="0" lvl="0" indent="0" algn="l" rtl="0">
                        <a:spcBef>
                          <a:spcPts val="0"/>
                        </a:spcBef>
                        <a:buNone/>
                      </a:pPr>
                      <a:r>
                        <a:rPr lang="en" sz="2400">
                          <a:latin typeface="Arial"/>
                          <a:ea typeface="Arial"/>
                          <a:cs typeface="Arial"/>
                          <a:sym typeface="Arial"/>
                        </a:rPr>
                        <a:t>Logarithmic Amp</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a:t>
                      </a:r>
                      <a:r>
                        <a:rPr lang="en" sz="2400">
                          <a:latin typeface="Arial"/>
                          <a:ea typeface="Arial"/>
                          <a:cs typeface="Arial"/>
                          <a:sym typeface="Arial"/>
                        </a:rPr>
                        <a:t>16.42</a:t>
                      </a:r>
                    </a:p>
                  </a:txBody>
                  <a:tcPr marL="91450" marR="91450" marT="45725" marB="45725"/>
                </a:tc>
                <a:extLst>
                  <a:ext uri="{0D108BD9-81ED-4DB2-BD59-A6C34878D82A}">
                    <a16:rowId xmlns:a16="http://schemas.microsoft.com/office/drawing/2014/main" val="10005"/>
                  </a:ext>
                </a:extLst>
              </a:tr>
              <a:tr h="685800">
                <a:tc>
                  <a:txBody>
                    <a:bodyPr/>
                    <a:lstStyle/>
                    <a:p>
                      <a:pPr marL="0" marR="0" lvl="0" indent="0" algn="l" rtl="0">
                        <a:spcBef>
                          <a:spcPts val="0"/>
                        </a:spcBef>
                        <a:buNone/>
                      </a:pPr>
                      <a:r>
                        <a:rPr lang="en" sz="2400">
                          <a:latin typeface="Arial"/>
                          <a:ea typeface="Arial"/>
                          <a:cs typeface="Arial"/>
                          <a:sym typeface="Arial"/>
                        </a:rPr>
                        <a:t>Voltage Regulator</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a:t>
                      </a:r>
                      <a:r>
                        <a:rPr lang="en" sz="2400">
                          <a:latin typeface="Arial"/>
                          <a:ea typeface="Arial"/>
                          <a:cs typeface="Arial"/>
                          <a:sym typeface="Arial"/>
                        </a:rPr>
                        <a:t>2.76</a:t>
                      </a:r>
                    </a:p>
                  </a:txBody>
                  <a:tcPr marL="91450" marR="91450" marT="45725" marB="45725"/>
                </a:tc>
                <a:extLst>
                  <a:ext uri="{0D108BD9-81ED-4DB2-BD59-A6C34878D82A}">
                    <a16:rowId xmlns:a16="http://schemas.microsoft.com/office/drawing/2014/main" val="10006"/>
                  </a:ext>
                </a:extLst>
              </a:tr>
              <a:tr h="685800">
                <a:tc>
                  <a:txBody>
                    <a:bodyPr/>
                    <a:lstStyle/>
                    <a:p>
                      <a:pPr marL="0" marR="0" lvl="0" indent="0" algn="l" rtl="0">
                        <a:spcBef>
                          <a:spcPts val="0"/>
                        </a:spcBef>
                        <a:buSzPct val="25000"/>
                        <a:buNone/>
                      </a:pPr>
                      <a:r>
                        <a:rPr lang="en" sz="2400">
                          <a:latin typeface="Arial"/>
                          <a:ea typeface="Arial"/>
                          <a:cs typeface="Arial"/>
                          <a:sym typeface="Arial"/>
                        </a:rPr>
                        <a:t>Power Adaptor</a:t>
                      </a:r>
                    </a:p>
                  </a:txBody>
                  <a:tcPr marL="91450" marR="91450" marT="45725" marB="45725"/>
                </a:tc>
                <a:tc>
                  <a:txBody>
                    <a:bodyPr/>
                    <a:lstStyle/>
                    <a:p>
                      <a:pPr marL="0" marR="0" lvl="0" indent="0" algn="r" rtl="0">
                        <a:spcBef>
                          <a:spcPts val="0"/>
                        </a:spcBef>
                        <a:buSzPct val="25000"/>
                        <a:buNone/>
                      </a:pPr>
                      <a:r>
                        <a:rPr lang="en" sz="2400">
                          <a:solidFill>
                            <a:schemeClr val="dk1"/>
                          </a:solidFill>
                          <a:latin typeface="Arial"/>
                          <a:ea typeface="Arial"/>
                          <a:cs typeface="Arial"/>
                          <a:sym typeface="Arial"/>
                        </a:rPr>
                        <a:t>$</a:t>
                      </a:r>
                      <a:r>
                        <a:rPr lang="en" sz="2400">
                          <a:latin typeface="Arial"/>
                          <a:ea typeface="Arial"/>
                          <a:cs typeface="Arial"/>
                          <a:sym typeface="Arial"/>
                        </a:rPr>
                        <a:t>19.55</a:t>
                      </a:r>
                    </a:p>
                  </a:txBody>
                  <a:tcPr marL="91450" marR="91450" marT="45725" marB="45725"/>
                </a:tc>
                <a:extLst>
                  <a:ext uri="{0D108BD9-81ED-4DB2-BD59-A6C34878D82A}">
                    <a16:rowId xmlns:a16="http://schemas.microsoft.com/office/drawing/2014/main" val="10007"/>
                  </a:ext>
                </a:extLst>
              </a:tr>
              <a:tr h="685800">
                <a:tc>
                  <a:txBody>
                    <a:bodyPr/>
                    <a:lstStyle/>
                    <a:p>
                      <a:pPr marL="0" marR="0" lvl="0" indent="0" algn="l" rtl="0">
                        <a:spcBef>
                          <a:spcPts val="0"/>
                        </a:spcBef>
                        <a:buNone/>
                      </a:pPr>
                      <a:r>
                        <a:rPr lang="en" sz="2400">
                          <a:latin typeface="Arial"/>
                          <a:ea typeface="Arial"/>
                          <a:cs typeface="Arial"/>
                          <a:sym typeface="Arial"/>
                        </a:rPr>
                        <a:t>Resistors/Capacitors</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a:t>
                      </a:r>
                      <a:r>
                        <a:rPr lang="en" sz="2400">
                          <a:latin typeface="Arial"/>
                          <a:ea typeface="Arial"/>
                          <a:cs typeface="Arial"/>
                          <a:sym typeface="Arial"/>
                        </a:rPr>
                        <a:t>1.00</a:t>
                      </a:r>
                    </a:p>
                  </a:txBody>
                  <a:tcPr marL="91450" marR="91450" marT="45725" marB="45725"/>
                </a:tc>
                <a:extLst>
                  <a:ext uri="{0D108BD9-81ED-4DB2-BD59-A6C34878D82A}">
                    <a16:rowId xmlns:a16="http://schemas.microsoft.com/office/drawing/2014/main" val="10008"/>
                  </a:ext>
                </a:extLst>
              </a:tr>
              <a:tr h="685800">
                <a:tc>
                  <a:txBody>
                    <a:bodyPr/>
                    <a:lstStyle/>
                    <a:p>
                      <a:pPr marL="0" marR="0" lvl="0" indent="0" algn="l" rtl="0">
                        <a:spcBef>
                          <a:spcPts val="0"/>
                        </a:spcBef>
                        <a:buNone/>
                      </a:pPr>
                      <a:r>
                        <a:rPr lang="en" sz="2400">
                          <a:latin typeface="Arial"/>
                          <a:ea typeface="Arial"/>
                          <a:cs typeface="Arial"/>
                          <a:sym typeface="Arial"/>
                        </a:rPr>
                        <a:t>AWS*</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a:t>
                      </a:r>
                      <a:r>
                        <a:rPr lang="en" sz="2400">
                          <a:latin typeface="Arial"/>
                          <a:ea typeface="Arial"/>
                          <a:cs typeface="Arial"/>
                          <a:sym typeface="Arial"/>
                        </a:rPr>
                        <a:t>0.00</a:t>
                      </a:r>
                    </a:p>
                  </a:txBody>
                  <a:tcPr marL="91450" marR="91450" marT="45725" marB="45725"/>
                </a:tc>
                <a:extLst>
                  <a:ext uri="{0D108BD9-81ED-4DB2-BD59-A6C34878D82A}">
                    <a16:rowId xmlns:a16="http://schemas.microsoft.com/office/drawing/2014/main" val="10009"/>
                  </a:ext>
                </a:extLst>
              </a:tr>
              <a:tr h="685800">
                <a:tc>
                  <a:txBody>
                    <a:bodyPr/>
                    <a:lstStyle/>
                    <a:p>
                      <a:pPr marL="0" marR="0" lvl="0" indent="0" algn="l" rtl="0">
                        <a:spcBef>
                          <a:spcPts val="0"/>
                        </a:spcBef>
                        <a:buNone/>
                      </a:pPr>
                      <a:r>
                        <a:rPr lang="en" sz="2400">
                          <a:latin typeface="Arial"/>
                          <a:ea typeface="Arial"/>
                          <a:cs typeface="Arial"/>
                          <a:sym typeface="Arial"/>
                        </a:rPr>
                        <a:t>Case</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$53.43</a:t>
                      </a:r>
                    </a:p>
                  </a:txBody>
                  <a:tcPr marL="91450" marR="91450" marT="45725" marB="45725"/>
                </a:tc>
                <a:extLst>
                  <a:ext uri="{0D108BD9-81ED-4DB2-BD59-A6C34878D82A}">
                    <a16:rowId xmlns:a16="http://schemas.microsoft.com/office/drawing/2014/main" val="10010"/>
                  </a:ext>
                </a:extLst>
              </a:tr>
              <a:tr h="685800">
                <a:tc>
                  <a:txBody>
                    <a:bodyPr/>
                    <a:lstStyle/>
                    <a:p>
                      <a:pPr marL="0" marR="0" lvl="0" indent="0" algn="l" rtl="0">
                        <a:spcBef>
                          <a:spcPts val="0"/>
                        </a:spcBef>
                        <a:buSzPct val="25000"/>
                        <a:buNone/>
                      </a:pPr>
                      <a:r>
                        <a:rPr lang="en" sz="2400">
                          <a:latin typeface="Arial"/>
                          <a:ea typeface="Arial"/>
                          <a:cs typeface="Arial"/>
                          <a:sym typeface="Arial"/>
                        </a:rPr>
                        <a:t>Total</a:t>
                      </a:r>
                    </a:p>
                  </a:txBody>
                  <a:tcPr marL="91450" marR="91450" marT="45725" marB="45725"/>
                </a:tc>
                <a:tc>
                  <a:txBody>
                    <a:bodyPr/>
                    <a:lstStyle/>
                    <a:p>
                      <a:pPr marL="0" marR="0" lvl="0" indent="0" algn="r" rtl="0">
                        <a:spcBef>
                          <a:spcPts val="0"/>
                        </a:spcBef>
                        <a:buSzPct val="25000"/>
                        <a:buNone/>
                      </a:pPr>
                      <a:r>
                        <a:rPr lang="en" sz="2400">
                          <a:solidFill>
                            <a:schemeClr val="dk1"/>
                          </a:solidFill>
                          <a:latin typeface="Arial"/>
                          <a:ea typeface="Arial"/>
                          <a:cs typeface="Arial"/>
                          <a:sym typeface="Arial"/>
                        </a:rPr>
                        <a:t>$331.13</a:t>
                      </a:r>
                    </a:p>
                  </a:txBody>
                  <a:tcPr marL="91450" marR="91450" marT="45725" marB="45725"/>
                </a:tc>
                <a:extLst>
                  <a:ext uri="{0D108BD9-81ED-4DB2-BD59-A6C34878D82A}">
                    <a16:rowId xmlns:a16="http://schemas.microsoft.com/office/drawing/2014/main" val="10011"/>
                  </a:ext>
                </a:extLst>
              </a:tr>
            </a:tbl>
          </a:graphicData>
        </a:graphic>
      </p:graphicFrame>
      <p:sp>
        <p:nvSpPr>
          <p:cNvPr id="173" name="Shape 173"/>
          <p:cNvSpPr/>
          <p:nvPr/>
        </p:nvSpPr>
        <p:spPr>
          <a:xfrm>
            <a:off x="11661800" y="11147614"/>
            <a:ext cx="95790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a:solidFill>
                  <a:srgbClr val="881C1C"/>
                </a:solidFill>
              </a:rPr>
              <a:t>Light Level Visualization</a:t>
            </a:r>
          </a:p>
        </p:txBody>
      </p:sp>
      <p:sp>
        <p:nvSpPr>
          <p:cNvPr id="174" name="Shape 174"/>
          <p:cNvSpPr txBox="1"/>
          <p:nvPr/>
        </p:nvSpPr>
        <p:spPr>
          <a:xfrm>
            <a:off x="11661800" y="12453171"/>
            <a:ext cx="5465100" cy="3406200"/>
          </a:xfrm>
          <a:prstGeom prst="rect">
            <a:avLst/>
          </a:prstGeom>
          <a:noFill/>
          <a:ln>
            <a:noFill/>
          </a:ln>
        </p:spPr>
        <p:txBody>
          <a:bodyPr lIns="91425" tIns="91425" rIns="91425" bIns="91425" anchor="t" anchorCtr="0">
            <a:noAutofit/>
          </a:bodyPr>
          <a:lstStyle/>
          <a:p>
            <a:pPr marL="457200" lvl="0" indent="-419100" rtl="0">
              <a:spcBef>
                <a:spcPts val="0"/>
              </a:spcBef>
              <a:buSzPct val="100000"/>
              <a:buChar char="●"/>
            </a:pPr>
            <a:r>
              <a:rPr lang="en" sz="3000" dirty="0"/>
              <a:t>Sunlight levels for each shade are recorded every 30 minutes along with a timestamp</a:t>
            </a:r>
          </a:p>
          <a:p>
            <a:pPr marL="457200" lvl="0" indent="-419100" rtl="0">
              <a:spcBef>
                <a:spcPts val="0"/>
              </a:spcBef>
              <a:buSzPct val="100000"/>
              <a:buChar char="●"/>
            </a:pPr>
            <a:r>
              <a:rPr lang="en" sz="3000" dirty="0"/>
              <a:t>The app displays a graph of these sunlight levels</a:t>
            </a:r>
          </a:p>
        </p:txBody>
      </p:sp>
      <p:pic>
        <p:nvPicPr>
          <p:cNvPr id="175" name="Shape 175"/>
          <p:cNvPicPr preferRelativeResize="0"/>
          <p:nvPr/>
        </p:nvPicPr>
        <p:blipFill rotWithShape="1">
          <a:blip r:embed="rId4">
            <a:alphaModFix/>
          </a:blip>
          <a:srcRect b="40412"/>
          <a:stretch/>
        </p:blipFill>
        <p:spPr>
          <a:xfrm>
            <a:off x="17481375" y="12376952"/>
            <a:ext cx="3431500" cy="3634873"/>
          </a:xfrm>
          <a:prstGeom prst="rect">
            <a:avLst/>
          </a:prstGeom>
          <a:noFill/>
          <a:ln>
            <a:noFill/>
          </a:ln>
        </p:spPr>
      </p:pic>
      <p:sp>
        <p:nvSpPr>
          <p:cNvPr id="176" name="Shape 176"/>
          <p:cNvSpPr/>
          <p:nvPr/>
        </p:nvSpPr>
        <p:spPr>
          <a:xfrm>
            <a:off x="1847100" y="15699050"/>
            <a:ext cx="70722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a:solidFill>
                  <a:srgbClr val="881C1C"/>
                </a:solidFill>
              </a:rPr>
              <a:t>Android App</a:t>
            </a:r>
          </a:p>
        </p:txBody>
      </p:sp>
      <p:sp>
        <p:nvSpPr>
          <p:cNvPr id="177" name="Shape 177"/>
          <p:cNvSpPr txBox="1"/>
          <p:nvPr/>
        </p:nvSpPr>
        <p:spPr>
          <a:xfrm>
            <a:off x="1056450" y="16873850"/>
            <a:ext cx="9579000" cy="8229600"/>
          </a:xfrm>
          <a:prstGeom prst="rect">
            <a:avLst/>
          </a:prstGeom>
          <a:noFill/>
          <a:ln>
            <a:noFill/>
          </a:ln>
        </p:spPr>
        <p:txBody>
          <a:bodyPr lIns="91425" tIns="91425" rIns="91425" bIns="91425" anchor="t" anchorCtr="0">
            <a:noAutofit/>
          </a:bodyPr>
          <a:lstStyle/>
          <a:p>
            <a:pPr lvl="0">
              <a:spcBef>
                <a:spcPts val="0"/>
              </a:spcBef>
              <a:buNone/>
            </a:pPr>
            <a:r>
              <a:rPr lang="en" sz="3000" dirty="0"/>
              <a:t>The Android application gives the user an interface to the Canopy system. Users can set up shades and have them linked to their Nest account. Users can then customize the shades’ behavior to fit their home’s needs. The application connects with Amazon Web Services to store data.</a:t>
            </a:r>
          </a:p>
          <a:p>
            <a:pPr lvl="0">
              <a:spcBef>
                <a:spcPts val="0"/>
              </a:spcBef>
              <a:buNone/>
            </a:pPr>
            <a:endParaRPr sz="600" dirty="0"/>
          </a:p>
          <a:p>
            <a:pPr lvl="0">
              <a:spcBef>
                <a:spcPts val="0"/>
              </a:spcBef>
              <a:buClr>
                <a:schemeClr val="dk1"/>
              </a:buClr>
              <a:buSzPct val="30555"/>
              <a:buFont typeface="Arial"/>
              <a:buNone/>
            </a:pPr>
            <a:r>
              <a:rPr lang="en" sz="3600" b="1" dirty="0">
                <a:solidFill>
                  <a:schemeClr val="dk1"/>
                </a:solidFill>
              </a:rPr>
              <a:t>Canopy App Main Features</a:t>
            </a:r>
          </a:p>
          <a:p>
            <a:pPr marL="457200" lvl="0" indent="-419100" rtl="0">
              <a:spcBef>
                <a:spcPts val="0"/>
              </a:spcBef>
              <a:buClr>
                <a:schemeClr val="dk1"/>
              </a:buClr>
              <a:buSzPct val="100000"/>
              <a:buChar char="●"/>
            </a:pPr>
            <a:r>
              <a:rPr lang="en" sz="3000" dirty="0">
                <a:solidFill>
                  <a:schemeClr val="dk1"/>
                </a:solidFill>
              </a:rPr>
              <a:t>User Accounts - Users can only                        access their own data</a:t>
            </a:r>
          </a:p>
          <a:p>
            <a:pPr marL="457200" lvl="0" indent="-419100" rtl="0">
              <a:spcBef>
                <a:spcPts val="0"/>
              </a:spcBef>
              <a:buClr>
                <a:schemeClr val="dk1"/>
              </a:buClr>
              <a:buSzPct val="100000"/>
              <a:buChar char="●"/>
            </a:pPr>
            <a:r>
              <a:rPr lang="en" sz="3000" dirty="0">
                <a:solidFill>
                  <a:schemeClr val="dk1"/>
                </a:solidFill>
              </a:rPr>
              <a:t>Shade Monitoring - Behavior is</a:t>
            </a:r>
          </a:p>
          <a:p>
            <a:pPr lvl="0" indent="457200" rtl="0">
              <a:spcBef>
                <a:spcPts val="0"/>
              </a:spcBef>
              <a:buNone/>
            </a:pPr>
            <a:r>
              <a:rPr lang="en" sz="3000" dirty="0">
                <a:solidFill>
                  <a:schemeClr val="dk1"/>
                </a:solidFill>
              </a:rPr>
              <a:t>set and light levels are viewed</a:t>
            </a:r>
          </a:p>
          <a:p>
            <a:pPr lvl="0" indent="457200" rtl="0">
              <a:spcBef>
                <a:spcPts val="0"/>
              </a:spcBef>
              <a:buNone/>
            </a:pPr>
            <a:r>
              <a:rPr lang="en" sz="3000" dirty="0">
                <a:solidFill>
                  <a:schemeClr val="dk1"/>
                </a:solidFill>
              </a:rPr>
              <a:t>on a per-shade basis</a:t>
            </a:r>
          </a:p>
          <a:p>
            <a:pPr marL="457200" lvl="0" indent="-419100" rtl="0">
              <a:spcBef>
                <a:spcPts val="0"/>
              </a:spcBef>
              <a:buClr>
                <a:schemeClr val="dk1"/>
              </a:buClr>
              <a:buSzPct val="100000"/>
              <a:buChar char="●"/>
            </a:pPr>
            <a:r>
              <a:rPr lang="en" sz="3000" dirty="0">
                <a:solidFill>
                  <a:schemeClr val="dk1"/>
                </a:solidFill>
              </a:rPr>
              <a:t>Shade Organization - Shades</a:t>
            </a:r>
          </a:p>
          <a:p>
            <a:pPr lvl="0" indent="457200" rtl="0">
              <a:spcBef>
                <a:spcPts val="0"/>
              </a:spcBef>
              <a:buNone/>
            </a:pPr>
            <a:r>
              <a:rPr lang="en" sz="3000" dirty="0">
                <a:solidFill>
                  <a:schemeClr val="dk1"/>
                </a:solidFill>
              </a:rPr>
              <a:t>are grouped into rooms,</a:t>
            </a:r>
          </a:p>
          <a:p>
            <a:pPr lvl="0" indent="457200" rtl="0">
              <a:spcBef>
                <a:spcPts val="0"/>
              </a:spcBef>
              <a:buNone/>
            </a:pPr>
            <a:r>
              <a:rPr lang="en" sz="3000" dirty="0">
                <a:solidFill>
                  <a:schemeClr val="dk1"/>
                </a:solidFill>
              </a:rPr>
              <a:t>allowing a full room or home</a:t>
            </a:r>
          </a:p>
          <a:p>
            <a:pPr lvl="0" indent="457200" rtl="0">
              <a:spcBef>
                <a:spcPts val="0"/>
              </a:spcBef>
              <a:buNone/>
            </a:pPr>
            <a:r>
              <a:rPr lang="en" sz="3000" dirty="0">
                <a:solidFill>
                  <a:schemeClr val="dk1"/>
                </a:solidFill>
              </a:rPr>
              <a:t>to be controlled together</a:t>
            </a:r>
          </a:p>
        </p:txBody>
      </p:sp>
      <p:sp>
        <p:nvSpPr>
          <p:cNvPr id="178" name="Shape 178"/>
          <p:cNvSpPr/>
          <p:nvPr/>
        </p:nvSpPr>
        <p:spPr>
          <a:xfrm>
            <a:off x="1950288" y="632587"/>
            <a:ext cx="70722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a:solidFill>
                  <a:srgbClr val="881C1C"/>
                </a:solidFill>
              </a:rPr>
              <a:t>Physical Device</a:t>
            </a:r>
          </a:p>
        </p:txBody>
      </p:sp>
      <p:sp>
        <p:nvSpPr>
          <p:cNvPr id="179" name="Shape 179"/>
          <p:cNvSpPr txBox="1"/>
          <p:nvPr/>
        </p:nvSpPr>
        <p:spPr>
          <a:xfrm>
            <a:off x="1056450" y="1883600"/>
            <a:ext cx="9434100" cy="10804500"/>
          </a:xfrm>
          <a:prstGeom prst="rect">
            <a:avLst/>
          </a:prstGeom>
          <a:noFill/>
          <a:ln>
            <a:noFill/>
          </a:ln>
        </p:spPr>
        <p:txBody>
          <a:bodyPr lIns="91425" tIns="91425" rIns="91425" bIns="91425" anchor="t" anchorCtr="0">
            <a:noAutofit/>
          </a:bodyPr>
          <a:lstStyle/>
          <a:p>
            <a:pPr lvl="0" rtl="0">
              <a:spcBef>
                <a:spcPts val="0"/>
              </a:spcBef>
              <a:buNone/>
            </a:pPr>
            <a:r>
              <a:rPr lang="en" sz="3600" b="1" dirty="0"/>
              <a:t>Light Sensor</a:t>
            </a:r>
          </a:p>
          <a:p>
            <a:pPr marL="457200" lvl="0" indent="-419100" rtl="0">
              <a:spcBef>
                <a:spcPts val="0"/>
              </a:spcBef>
              <a:buSzPct val="100000"/>
              <a:buChar char="●"/>
            </a:pPr>
            <a:r>
              <a:rPr lang="en" sz="3000" dirty="0"/>
              <a:t>The light sensor is based on a</a:t>
            </a:r>
          </a:p>
          <a:p>
            <a:pPr marL="0" lvl="0" indent="457200" rtl="0">
              <a:spcBef>
                <a:spcPts val="0"/>
              </a:spcBef>
              <a:buNone/>
            </a:pPr>
            <a:r>
              <a:rPr lang="en" sz="3000" dirty="0">
                <a:solidFill>
                  <a:schemeClr val="dk1"/>
                </a:solidFill>
              </a:rPr>
              <a:t>BH1620FVC-TR light sensing IC,</a:t>
            </a:r>
          </a:p>
          <a:p>
            <a:pPr lvl="0" indent="457200" rtl="0">
              <a:spcBef>
                <a:spcPts val="0"/>
              </a:spcBef>
              <a:buNone/>
            </a:pPr>
            <a:r>
              <a:rPr lang="en" sz="3000" dirty="0">
                <a:solidFill>
                  <a:schemeClr val="dk1"/>
                </a:solidFill>
              </a:rPr>
              <a:t>providing variable output across</a:t>
            </a:r>
          </a:p>
          <a:p>
            <a:pPr lvl="0" indent="457200" rtl="0">
              <a:spcBef>
                <a:spcPts val="0"/>
              </a:spcBef>
              <a:buNone/>
            </a:pPr>
            <a:r>
              <a:rPr lang="en" sz="3000" dirty="0">
                <a:solidFill>
                  <a:schemeClr val="dk1"/>
                </a:solidFill>
              </a:rPr>
              <a:t>the spectrum of sunlight</a:t>
            </a:r>
          </a:p>
          <a:p>
            <a:pPr marL="457200" lvl="0" indent="-419100" rtl="0">
              <a:spcBef>
                <a:spcPts val="0"/>
              </a:spcBef>
              <a:buClr>
                <a:schemeClr val="dk1"/>
              </a:buClr>
              <a:buSzPct val="100000"/>
              <a:buChar char="●"/>
            </a:pPr>
            <a:r>
              <a:rPr lang="en" sz="3000" dirty="0">
                <a:solidFill>
                  <a:schemeClr val="dk1"/>
                </a:solidFill>
              </a:rPr>
              <a:t>The sensor outputs on a logarithmic scale, so the data is passed through a logarithmic amplifier before being sent to the microcontroller</a:t>
            </a:r>
          </a:p>
          <a:p>
            <a:pPr lvl="0" rtl="0">
              <a:spcBef>
                <a:spcPts val="0"/>
              </a:spcBef>
              <a:buNone/>
            </a:pPr>
            <a:endParaRPr sz="600" dirty="0">
              <a:solidFill>
                <a:schemeClr val="dk1"/>
              </a:solidFill>
            </a:endParaRPr>
          </a:p>
          <a:p>
            <a:pPr lvl="0" rtl="0">
              <a:spcBef>
                <a:spcPts val="0"/>
              </a:spcBef>
              <a:buNone/>
            </a:pPr>
            <a:r>
              <a:rPr lang="en" sz="3600" b="1" dirty="0"/>
              <a:t>Shade Actuator</a:t>
            </a:r>
          </a:p>
          <a:p>
            <a:pPr marL="457200" lvl="0" indent="-419100" rtl="0">
              <a:spcBef>
                <a:spcPts val="0"/>
              </a:spcBef>
              <a:buClr>
                <a:schemeClr val="dk1"/>
              </a:buClr>
              <a:buSzPct val="100000"/>
              <a:buChar char="●"/>
            </a:pPr>
            <a:r>
              <a:rPr lang="en" sz="3000" dirty="0">
                <a:solidFill>
                  <a:schemeClr val="dk1"/>
                </a:solidFill>
              </a:rPr>
              <a:t>The shade slats are moved by a Dynamixel AX-12A Robot Actuator</a:t>
            </a:r>
          </a:p>
          <a:p>
            <a:pPr marL="457200" lvl="0" indent="-419100" rtl="0">
              <a:spcBef>
                <a:spcPts val="0"/>
              </a:spcBef>
              <a:buClr>
                <a:schemeClr val="dk1"/>
              </a:buClr>
              <a:buSzPct val="100000"/>
              <a:buChar char="●"/>
            </a:pPr>
            <a:r>
              <a:rPr lang="en" sz="3000" dirty="0">
                <a:solidFill>
                  <a:schemeClr val="dk1"/>
                </a:solidFill>
              </a:rPr>
              <a:t>This servo provides accurate angle control through the use of data packets sent over a half duplex UART connection for control signals rather than a PWM signal</a:t>
            </a:r>
          </a:p>
          <a:p>
            <a:pPr lvl="0" rtl="0">
              <a:spcBef>
                <a:spcPts val="0"/>
              </a:spcBef>
              <a:buNone/>
            </a:pPr>
            <a:endParaRPr sz="600" dirty="0">
              <a:solidFill>
                <a:schemeClr val="dk1"/>
              </a:solidFill>
            </a:endParaRPr>
          </a:p>
          <a:p>
            <a:pPr lvl="0" rtl="0">
              <a:spcBef>
                <a:spcPts val="0"/>
              </a:spcBef>
              <a:buNone/>
            </a:pPr>
            <a:r>
              <a:rPr lang="en" sz="3600" b="1" dirty="0"/>
              <a:t>Microcontroller</a:t>
            </a:r>
          </a:p>
          <a:p>
            <a:pPr marL="457200" lvl="0" indent="-419100" rtl="0">
              <a:spcBef>
                <a:spcPts val="0"/>
              </a:spcBef>
              <a:buSzPct val="100000"/>
              <a:buChar char="●"/>
            </a:pPr>
            <a:r>
              <a:rPr lang="en" sz="3000" dirty="0"/>
              <a:t>System processing is done using an Adafruit Huzzah microcontroller</a:t>
            </a:r>
          </a:p>
          <a:p>
            <a:pPr marL="457200" lvl="0" indent="-419100">
              <a:spcBef>
                <a:spcPts val="0"/>
              </a:spcBef>
              <a:buSzPct val="100000"/>
              <a:buChar char="●"/>
            </a:pPr>
            <a:r>
              <a:rPr lang="en" sz="3000" dirty="0"/>
              <a:t>This controller provides sufficient computing power and a WiFi interface with client and access point modes as well as TCP/IP and DNS support</a:t>
            </a:r>
          </a:p>
        </p:txBody>
      </p:sp>
      <p:pic>
        <p:nvPicPr>
          <p:cNvPr id="180" name="Shape 180"/>
          <p:cNvPicPr preferRelativeResize="0"/>
          <p:nvPr/>
        </p:nvPicPr>
        <p:blipFill rotWithShape="1">
          <a:blip r:embed="rId5">
            <a:alphaModFix/>
          </a:blip>
          <a:srcRect t="23923" b="28703"/>
          <a:stretch/>
        </p:blipFill>
        <p:spPr>
          <a:xfrm>
            <a:off x="1075137" y="12279550"/>
            <a:ext cx="9236823" cy="3281721"/>
          </a:xfrm>
          <a:prstGeom prst="rect">
            <a:avLst/>
          </a:prstGeom>
          <a:noFill/>
          <a:ln>
            <a:noFill/>
          </a:ln>
        </p:spPr>
      </p:pic>
      <p:pic>
        <p:nvPicPr>
          <p:cNvPr id="181" name="Shape 181"/>
          <p:cNvPicPr preferRelativeResize="0"/>
          <p:nvPr/>
        </p:nvPicPr>
        <p:blipFill rotWithShape="1">
          <a:blip r:embed="rId6">
            <a:alphaModFix/>
          </a:blip>
          <a:srcRect l="36719" t="30508" r="36018" b="33265"/>
          <a:stretch/>
        </p:blipFill>
        <p:spPr>
          <a:xfrm>
            <a:off x="7795250" y="1686025"/>
            <a:ext cx="2695173" cy="2685776"/>
          </a:xfrm>
          <a:prstGeom prst="rect">
            <a:avLst/>
          </a:prstGeom>
          <a:noFill/>
          <a:ln>
            <a:noFill/>
          </a:ln>
        </p:spPr>
      </p:pic>
      <p:sp>
        <p:nvSpPr>
          <p:cNvPr id="182" name="Shape 182"/>
          <p:cNvSpPr/>
          <p:nvPr/>
        </p:nvSpPr>
        <p:spPr>
          <a:xfrm>
            <a:off x="11661800" y="16100614"/>
            <a:ext cx="9579000" cy="1251000"/>
          </a:xfrm>
          <a:prstGeom prst="rect">
            <a:avLst/>
          </a:prstGeom>
          <a:noFill/>
          <a:ln>
            <a:noFill/>
          </a:ln>
        </p:spPr>
        <p:txBody>
          <a:bodyPr lIns="324650" tIns="162325" rIns="324650" bIns="162325" anchor="t" anchorCtr="0">
            <a:noAutofit/>
          </a:bodyPr>
          <a:lstStyle/>
          <a:p>
            <a:pPr marL="0" marR="0" lvl="0" indent="0" algn="ctr" rtl="0">
              <a:spcBef>
                <a:spcPts val="0"/>
              </a:spcBef>
              <a:spcAft>
                <a:spcPts val="0"/>
              </a:spcAft>
              <a:buSzPct val="25000"/>
              <a:buNone/>
            </a:pPr>
            <a:r>
              <a:rPr lang="en" sz="6000" b="1">
                <a:solidFill>
                  <a:srgbClr val="881C1C"/>
                </a:solidFill>
              </a:rPr>
              <a:t>Manual Override</a:t>
            </a:r>
          </a:p>
        </p:txBody>
      </p:sp>
      <p:sp>
        <p:nvSpPr>
          <p:cNvPr id="183" name="Shape 183"/>
          <p:cNvSpPr txBox="1"/>
          <p:nvPr/>
        </p:nvSpPr>
        <p:spPr>
          <a:xfrm>
            <a:off x="11706200" y="17173175"/>
            <a:ext cx="9490200" cy="4361700"/>
          </a:xfrm>
          <a:prstGeom prst="rect">
            <a:avLst/>
          </a:prstGeom>
          <a:noFill/>
          <a:ln>
            <a:noFill/>
          </a:ln>
        </p:spPr>
        <p:txBody>
          <a:bodyPr lIns="91425" tIns="91425" rIns="91425" bIns="91425" anchor="t" anchorCtr="0">
            <a:noAutofit/>
          </a:bodyPr>
          <a:lstStyle/>
          <a:p>
            <a:pPr marL="457200" lvl="0" indent="-419100" rtl="0">
              <a:spcBef>
                <a:spcPts val="0"/>
              </a:spcBef>
              <a:buSzPct val="100000"/>
              <a:buChar char="●"/>
            </a:pPr>
            <a:r>
              <a:rPr lang="en" sz="3000" dirty="0"/>
              <a:t>At any time, the user can manually adjust the shade angle by using the physical switch</a:t>
            </a:r>
          </a:p>
          <a:p>
            <a:pPr marL="457200" marR="0" lvl="0" indent="-419100" algn="l" rtl="0">
              <a:lnSpc>
                <a:spcPct val="100000"/>
              </a:lnSpc>
              <a:spcBef>
                <a:spcPts val="0"/>
              </a:spcBef>
              <a:spcAft>
                <a:spcPts val="0"/>
              </a:spcAft>
              <a:buClr>
                <a:srgbClr val="000000"/>
              </a:buClr>
              <a:buSzPct val="100000"/>
              <a:buFont typeface="Arial"/>
              <a:buChar char="●"/>
            </a:pPr>
            <a:r>
              <a:rPr lang="en" sz="3000" dirty="0"/>
              <a:t>The shade will return to automated behavior after an amount of time based on the frequency of overrides</a:t>
            </a:r>
          </a:p>
          <a:p>
            <a:pPr marL="914400" marR="0" lvl="1" indent="-419100" algn="l" rtl="0">
              <a:lnSpc>
                <a:spcPct val="100000"/>
              </a:lnSpc>
              <a:spcBef>
                <a:spcPts val="0"/>
              </a:spcBef>
              <a:spcAft>
                <a:spcPts val="0"/>
              </a:spcAft>
              <a:buClr>
                <a:srgbClr val="000000"/>
              </a:buClr>
              <a:buSzPct val="100000"/>
              <a:buFont typeface="Arial"/>
              <a:buChar char="○"/>
            </a:pPr>
            <a:r>
              <a:rPr lang="en" sz="3000" dirty="0"/>
              <a:t>The shade will revert 15 minutes after receiving the first override</a:t>
            </a:r>
          </a:p>
          <a:p>
            <a:pPr marL="914400" lvl="1" indent="-419100" rtl="0">
              <a:spcBef>
                <a:spcPts val="0"/>
              </a:spcBef>
              <a:buSzPct val="100000"/>
              <a:buChar char="○"/>
            </a:pPr>
            <a:r>
              <a:rPr lang="en" sz="3000" dirty="0"/>
              <a:t>If another override is received during this window, the delay increases exponentially up to a full day</a:t>
            </a:r>
          </a:p>
          <a:p>
            <a:pPr marL="457200" lvl="0" indent="-419100" rtl="0">
              <a:spcBef>
                <a:spcPts val="0"/>
              </a:spcBef>
              <a:buSzPct val="100000"/>
              <a:buChar char="●"/>
            </a:pPr>
            <a:r>
              <a:rPr lang="en" sz="3000" dirty="0"/>
              <a:t>This override can also be canceled immediately from within the app</a:t>
            </a:r>
          </a:p>
        </p:txBody>
      </p:sp>
      <p:pic>
        <p:nvPicPr>
          <p:cNvPr id="184" name="Shape 184"/>
          <p:cNvPicPr preferRelativeResize="0"/>
          <p:nvPr/>
        </p:nvPicPr>
        <p:blipFill rotWithShape="1">
          <a:blip r:embed="rId7">
            <a:alphaModFix/>
          </a:blip>
          <a:srcRect b="9893"/>
          <a:stretch/>
        </p:blipFill>
        <p:spPr>
          <a:xfrm>
            <a:off x="7198487" y="19636781"/>
            <a:ext cx="3431500" cy="5496854"/>
          </a:xfrm>
          <a:prstGeom prst="rect">
            <a:avLst/>
          </a:prstGeom>
          <a:noFill/>
          <a:ln>
            <a:noFill/>
          </a:ln>
        </p:spPr>
      </p:pic>
      <p:graphicFrame>
        <p:nvGraphicFramePr>
          <p:cNvPr id="185" name="Shape 185"/>
          <p:cNvGraphicFramePr/>
          <p:nvPr/>
        </p:nvGraphicFramePr>
        <p:xfrm>
          <a:off x="16566175" y="23629272"/>
          <a:ext cx="4652100" cy="8229600"/>
        </p:xfrm>
        <a:graphic>
          <a:graphicData uri="http://schemas.openxmlformats.org/drawingml/2006/table">
            <a:tbl>
              <a:tblPr firstRow="1" bandRow="1">
                <a:gradFill>
                  <a:gsLst>
                    <a:gs pos="0">
                      <a:srgbClr val="8DFFD8"/>
                    </a:gs>
                    <a:gs pos="35000">
                      <a:srgbClr val="B0FFE2"/>
                    </a:gs>
                    <a:gs pos="100000">
                      <a:srgbClr val="DFFFF4"/>
                    </a:gs>
                  </a:gsLst>
                  <a:lin ang="16200038" scaled="0"/>
                </a:gradFill>
                <a:tableStyleId>{52777C63-14DF-4513-9632-0D5555784812}</a:tableStyleId>
              </a:tblPr>
              <a:tblGrid>
                <a:gridCol w="3149100">
                  <a:extLst>
                    <a:ext uri="{9D8B030D-6E8A-4147-A177-3AD203B41FA5}">
                      <a16:colId xmlns:a16="http://schemas.microsoft.com/office/drawing/2014/main" val="20000"/>
                    </a:ext>
                  </a:extLst>
                </a:gridCol>
                <a:gridCol w="1503000">
                  <a:extLst>
                    <a:ext uri="{9D8B030D-6E8A-4147-A177-3AD203B41FA5}">
                      <a16:colId xmlns:a16="http://schemas.microsoft.com/office/drawing/2014/main" val="20001"/>
                    </a:ext>
                  </a:extLst>
                </a:gridCol>
              </a:tblGrid>
              <a:tr h="685800">
                <a:tc>
                  <a:txBody>
                    <a:bodyPr/>
                    <a:lstStyle/>
                    <a:p>
                      <a:pPr marL="0" marR="0" lvl="0" indent="0" algn="l" rtl="0">
                        <a:spcBef>
                          <a:spcPts val="0"/>
                        </a:spcBef>
                        <a:buSzPct val="25000"/>
                        <a:buNone/>
                      </a:pPr>
                      <a:r>
                        <a:rPr lang="en" sz="2400" u="none" strike="noStrike" cap="none">
                          <a:solidFill>
                            <a:srgbClr val="000000"/>
                          </a:solidFill>
                          <a:latin typeface="Arial"/>
                          <a:ea typeface="Arial"/>
                          <a:cs typeface="Arial"/>
                          <a:sym typeface="Arial"/>
                        </a:rPr>
                        <a:t>Part</a:t>
                      </a:r>
                    </a:p>
                  </a:txBody>
                  <a:tcPr marL="91450" marR="91450" marT="45725" marB="45725"/>
                </a:tc>
                <a:tc>
                  <a:txBody>
                    <a:bodyPr/>
                    <a:lstStyle/>
                    <a:p>
                      <a:pPr marL="0" marR="0" lvl="0" indent="0" algn="l" rtl="0">
                        <a:spcBef>
                          <a:spcPts val="0"/>
                        </a:spcBef>
                        <a:buSzPct val="25000"/>
                        <a:buNone/>
                      </a:pPr>
                      <a:r>
                        <a:rPr lang="en" sz="2400">
                          <a:solidFill>
                            <a:srgbClr val="000000"/>
                          </a:solidFill>
                          <a:latin typeface="Arial"/>
                          <a:ea typeface="Arial"/>
                          <a:cs typeface="Arial"/>
                          <a:sym typeface="Arial"/>
                        </a:rPr>
                        <a:t>Price</a:t>
                      </a:r>
                    </a:p>
                  </a:txBody>
                  <a:tcPr marL="91450" marR="91450" marT="45725" marB="45725"/>
                </a:tc>
                <a:extLst>
                  <a:ext uri="{0D108BD9-81ED-4DB2-BD59-A6C34878D82A}">
                    <a16:rowId xmlns:a16="http://schemas.microsoft.com/office/drawing/2014/main" val="10000"/>
                  </a:ext>
                </a:extLst>
              </a:tr>
              <a:tr h="685800">
                <a:tc>
                  <a:txBody>
                    <a:bodyPr/>
                    <a:lstStyle/>
                    <a:p>
                      <a:pPr marL="0" marR="0" lvl="0" indent="0" algn="l" rtl="0">
                        <a:spcBef>
                          <a:spcPts val="0"/>
                        </a:spcBef>
                        <a:buSzPct val="25000"/>
                        <a:buNone/>
                      </a:pPr>
                      <a:r>
                        <a:rPr lang="en" sz="2400">
                          <a:latin typeface="Arial"/>
                          <a:ea typeface="Arial"/>
                          <a:cs typeface="Arial"/>
                          <a:sym typeface="Arial"/>
                        </a:rPr>
                        <a:t>PCB</a:t>
                      </a:r>
                    </a:p>
                  </a:txBody>
                  <a:tcPr marL="91450" marR="91450" marT="45725" marB="45725">
                    <a:lnB w="9525" cap="flat" cmpd="sng">
                      <a:solidFill>
                        <a:srgbClr val="00CC99"/>
                      </a:solidFill>
                      <a:prstDash val="solid"/>
                      <a:round/>
                      <a:headEnd type="none" w="med" len="med"/>
                      <a:tailEnd type="none" w="med" len="med"/>
                    </a:lnB>
                  </a:tcPr>
                </a:tc>
                <a:tc>
                  <a:txBody>
                    <a:bodyPr/>
                    <a:lstStyle/>
                    <a:p>
                      <a:pPr marL="0" marR="0" lvl="0" indent="0" algn="r" rtl="0">
                        <a:spcBef>
                          <a:spcPts val="0"/>
                        </a:spcBef>
                        <a:buSzPct val="25000"/>
                        <a:buNone/>
                      </a:pPr>
                      <a:r>
                        <a:rPr lang="en" sz="2400">
                          <a:latin typeface="Arial"/>
                          <a:ea typeface="Arial"/>
                          <a:cs typeface="Arial"/>
                          <a:sym typeface="Arial"/>
                        </a:rPr>
                        <a:t>$1.52</a:t>
                      </a:r>
                    </a:p>
                  </a:txBody>
                  <a:tcPr marL="91450" marR="91450" marT="45725" marB="45725">
                    <a:lnB w="9525" cap="flat" cmpd="sng">
                      <a:solidFill>
                        <a:srgbClr val="00CC99"/>
                      </a:solidFill>
                      <a:prstDash val="solid"/>
                      <a:round/>
                      <a:headEnd type="none" w="med" len="med"/>
                      <a:tailEnd type="none" w="med" len="med"/>
                    </a:lnB>
                  </a:tcPr>
                </a:tc>
                <a:extLst>
                  <a:ext uri="{0D108BD9-81ED-4DB2-BD59-A6C34878D82A}">
                    <a16:rowId xmlns:a16="http://schemas.microsoft.com/office/drawing/2014/main" val="10001"/>
                  </a:ext>
                </a:extLst>
              </a:tr>
              <a:tr h="685800">
                <a:tc>
                  <a:txBody>
                    <a:bodyPr/>
                    <a:lstStyle/>
                    <a:p>
                      <a:pPr marL="0" marR="0" lvl="0" indent="0" algn="l" rtl="0">
                        <a:spcBef>
                          <a:spcPts val="0"/>
                        </a:spcBef>
                        <a:buSzPct val="25000"/>
                        <a:buNone/>
                      </a:pPr>
                      <a:r>
                        <a:rPr lang="en" sz="2400">
                          <a:latin typeface="Arial"/>
                          <a:ea typeface="Arial"/>
                          <a:cs typeface="Arial"/>
                          <a:sym typeface="Arial"/>
                        </a:rPr>
                        <a:t>Motor</a:t>
                      </a:r>
                    </a:p>
                  </a:txBody>
                  <a:tcPr marL="91450" marR="91450" marT="45725" marB="45725">
                    <a:lnL w="9525" cap="flat" cmpd="sng">
                      <a:solidFill>
                        <a:srgbClr val="00CC99"/>
                      </a:solidFill>
                      <a:prstDash val="solid"/>
                      <a:round/>
                      <a:headEnd type="none" w="med" len="med"/>
                      <a:tailEnd type="none" w="med" len="med"/>
                    </a:lnL>
                    <a:lnR w="9525" cap="flat" cmpd="sng">
                      <a:solidFill>
                        <a:srgbClr val="00CC99"/>
                      </a:solidFill>
                      <a:prstDash val="solid"/>
                      <a:round/>
                      <a:headEnd type="none" w="med" len="med"/>
                      <a:tailEnd type="none" w="med" len="med"/>
                    </a:lnR>
                    <a:lnT w="9525" cap="flat" cmpd="sng">
                      <a:solidFill>
                        <a:srgbClr val="00CC99"/>
                      </a:solidFill>
                      <a:prstDash val="solid"/>
                      <a:round/>
                      <a:headEnd type="none" w="med" len="med"/>
                      <a:tailEnd type="none" w="med" len="med"/>
                    </a:lnT>
                    <a:lnB w="9525" cap="flat" cmpd="sng">
                      <a:solidFill>
                        <a:srgbClr val="00CC99"/>
                      </a:solidFill>
                      <a:prstDash val="solid"/>
                      <a:round/>
                      <a:headEnd type="none" w="med" len="med"/>
                      <a:tailEnd type="none" w="med" len="med"/>
                    </a:lnB>
                  </a:tcPr>
                </a:tc>
                <a:tc>
                  <a:txBody>
                    <a:bodyPr/>
                    <a:lstStyle/>
                    <a:p>
                      <a:pPr marL="0" marR="0" lvl="0" indent="0" algn="r" rtl="0">
                        <a:spcBef>
                          <a:spcPts val="0"/>
                        </a:spcBef>
                        <a:buSzPct val="25000"/>
                        <a:buNone/>
                      </a:pPr>
                      <a:r>
                        <a:rPr lang="en" sz="2400">
                          <a:solidFill>
                            <a:schemeClr val="dk1"/>
                          </a:solidFill>
                          <a:latin typeface="Arial"/>
                          <a:ea typeface="Arial"/>
                          <a:cs typeface="Arial"/>
                          <a:sym typeface="Arial"/>
                        </a:rPr>
                        <a:t>$</a:t>
                      </a:r>
                      <a:r>
                        <a:rPr lang="en" sz="2400">
                          <a:latin typeface="Arial"/>
                          <a:ea typeface="Arial"/>
                          <a:cs typeface="Arial"/>
                          <a:sym typeface="Arial"/>
                        </a:rPr>
                        <a:t>37.50</a:t>
                      </a:r>
                    </a:p>
                  </a:txBody>
                  <a:tcPr marL="91450" marR="91450" marT="45725" marB="45725">
                    <a:lnL w="9525" cap="flat" cmpd="sng">
                      <a:solidFill>
                        <a:srgbClr val="00CC99"/>
                      </a:solidFill>
                      <a:prstDash val="solid"/>
                      <a:round/>
                      <a:headEnd type="none" w="med" len="med"/>
                      <a:tailEnd type="none" w="med" len="med"/>
                    </a:lnL>
                    <a:lnR w="9525" cap="flat" cmpd="sng">
                      <a:solidFill>
                        <a:srgbClr val="00CC99"/>
                      </a:solidFill>
                      <a:prstDash val="solid"/>
                      <a:round/>
                      <a:headEnd type="none" w="med" len="med"/>
                      <a:tailEnd type="none" w="med" len="med"/>
                    </a:lnR>
                    <a:lnT w="9525" cap="flat" cmpd="sng">
                      <a:solidFill>
                        <a:srgbClr val="00CC99"/>
                      </a:solidFill>
                      <a:prstDash val="solid"/>
                      <a:round/>
                      <a:headEnd type="none" w="med" len="med"/>
                      <a:tailEnd type="none" w="med" len="med"/>
                    </a:lnT>
                    <a:lnB w="9525" cap="flat" cmpd="sng">
                      <a:solidFill>
                        <a:srgbClr val="00CC99"/>
                      </a:solidFill>
                      <a:prstDash val="solid"/>
                      <a:round/>
                      <a:headEnd type="none" w="med" len="med"/>
                      <a:tailEnd type="none" w="med" len="med"/>
                    </a:lnB>
                  </a:tcPr>
                </a:tc>
                <a:extLst>
                  <a:ext uri="{0D108BD9-81ED-4DB2-BD59-A6C34878D82A}">
                    <a16:rowId xmlns:a16="http://schemas.microsoft.com/office/drawing/2014/main" val="10002"/>
                  </a:ext>
                </a:extLst>
              </a:tr>
              <a:tr h="685800">
                <a:tc>
                  <a:txBody>
                    <a:bodyPr/>
                    <a:lstStyle/>
                    <a:p>
                      <a:pPr marL="0" marR="0" lvl="0" indent="0" algn="l" rtl="0">
                        <a:spcBef>
                          <a:spcPts val="0"/>
                        </a:spcBef>
                        <a:buSzPct val="25000"/>
                        <a:buNone/>
                      </a:pPr>
                      <a:r>
                        <a:rPr lang="en" sz="2400">
                          <a:latin typeface="Arial"/>
                          <a:ea typeface="Arial"/>
                          <a:cs typeface="Arial"/>
                          <a:sym typeface="Arial"/>
                        </a:rPr>
                        <a:t>Adafruit Huzzah</a:t>
                      </a:r>
                    </a:p>
                  </a:txBody>
                  <a:tcPr marL="91450" marR="91450" marT="45725" marB="45725">
                    <a:lnT w="9525" cap="flat" cmpd="sng">
                      <a:solidFill>
                        <a:srgbClr val="00CC99"/>
                      </a:solidFill>
                      <a:prstDash val="solid"/>
                      <a:round/>
                      <a:headEnd type="none" w="med" len="med"/>
                      <a:tailEnd type="none" w="med" len="med"/>
                    </a:lnT>
                  </a:tcPr>
                </a:tc>
                <a:tc>
                  <a:txBody>
                    <a:bodyPr/>
                    <a:lstStyle/>
                    <a:p>
                      <a:pPr marL="0" marR="0" lvl="0" indent="0" algn="r" rtl="0">
                        <a:spcBef>
                          <a:spcPts val="0"/>
                        </a:spcBef>
                        <a:buSzPct val="25000"/>
                        <a:buNone/>
                      </a:pPr>
                      <a:r>
                        <a:rPr lang="en" sz="2400">
                          <a:solidFill>
                            <a:schemeClr val="dk1"/>
                          </a:solidFill>
                          <a:latin typeface="Arial"/>
                          <a:ea typeface="Arial"/>
                          <a:cs typeface="Arial"/>
                          <a:sym typeface="Arial"/>
                        </a:rPr>
                        <a:t>$</a:t>
                      </a:r>
                      <a:r>
                        <a:rPr lang="en" sz="2400">
                          <a:latin typeface="Arial"/>
                          <a:ea typeface="Arial"/>
                          <a:cs typeface="Arial"/>
                          <a:sym typeface="Arial"/>
                        </a:rPr>
                        <a:t>7.96</a:t>
                      </a:r>
                    </a:p>
                  </a:txBody>
                  <a:tcPr marL="91450" marR="91450" marT="45725" marB="45725">
                    <a:lnT w="9525" cap="flat" cmpd="sng">
                      <a:solidFill>
                        <a:srgbClr val="00CC99"/>
                      </a:solidFill>
                      <a:prstDash val="solid"/>
                      <a:round/>
                      <a:headEnd type="none" w="med" len="med"/>
                      <a:tailEnd type="none" w="med" len="med"/>
                    </a:lnT>
                  </a:tcPr>
                </a:tc>
                <a:extLst>
                  <a:ext uri="{0D108BD9-81ED-4DB2-BD59-A6C34878D82A}">
                    <a16:rowId xmlns:a16="http://schemas.microsoft.com/office/drawing/2014/main" val="10003"/>
                  </a:ext>
                </a:extLst>
              </a:tr>
              <a:tr h="685800">
                <a:tc>
                  <a:txBody>
                    <a:bodyPr/>
                    <a:lstStyle/>
                    <a:p>
                      <a:pPr lvl="0" rtl="0">
                        <a:spcBef>
                          <a:spcPts val="0"/>
                        </a:spcBef>
                        <a:buClr>
                          <a:schemeClr val="dk1"/>
                        </a:buClr>
                        <a:buSzPct val="45833"/>
                        <a:buFont typeface="Arial"/>
                        <a:buNone/>
                      </a:pPr>
                      <a:r>
                        <a:rPr lang="en" sz="2400">
                          <a:solidFill>
                            <a:schemeClr val="dk1"/>
                          </a:solidFill>
                          <a:latin typeface="Arial"/>
                          <a:ea typeface="Arial"/>
                          <a:cs typeface="Arial"/>
                          <a:sym typeface="Arial"/>
                        </a:rPr>
                        <a:t>Light Sensor</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a:t>
                      </a:r>
                      <a:r>
                        <a:rPr lang="en" sz="2400">
                          <a:latin typeface="Arial"/>
                          <a:ea typeface="Arial"/>
                          <a:cs typeface="Arial"/>
                          <a:sym typeface="Arial"/>
                        </a:rPr>
                        <a:t>6.05</a:t>
                      </a:r>
                    </a:p>
                  </a:txBody>
                  <a:tcPr marL="91450" marR="91450" marT="45725" marB="45725"/>
                </a:tc>
                <a:extLst>
                  <a:ext uri="{0D108BD9-81ED-4DB2-BD59-A6C34878D82A}">
                    <a16:rowId xmlns:a16="http://schemas.microsoft.com/office/drawing/2014/main" val="10004"/>
                  </a:ext>
                </a:extLst>
              </a:tr>
              <a:tr h="685800">
                <a:tc>
                  <a:txBody>
                    <a:bodyPr/>
                    <a:lstStyle/>
                    <a:p>
                      <a:pPr marL="0" marR="0" lvl="0" indent="0" algn="l" rtl="0">
                        <a:spcBef>
                          <a:spcPts val="0"/>
                        </a:spcBef>
                        <a:buNone/>
                      </a:pPr>
                      <a:r>
                        <a:rPr lang="en" sz="2400">
                          <a:latin typeface="Arial"/>
                          <a:ea typeface="Arial"/>
                          <a:cs typeface="Arial"/>
                          <a:sym typeface="Arial"/>
                        </a:rPr>
                        <a:t>Logarithmic Amp</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a:t>
                      </a:r>
                      <a:r>
                        <a:rPr lang="en" sz="2400">
                          <a:latin typeface="Arial"/>
                          <a:ea typeface="Arial"/>
                          <a:cs typeface="Arial"/>
                          <a:sym typeface="Arial"/>
                        </a:rPr>
                        <a:t>9.77</a:t>
                      </a:r>
                    </a:p>
                  </a:txBody>
                  <a:tcPr marL="91450" marR="91450" marT="45725" marB="45725"/>
                </a:tc>
                <a:extLst>
                  <a:ext uri="{0D108BD9-81ED-4DB2-BD59-A6C34878D82A}">
                    <a16:rowId xmlns:a16="http://schemas.microsoft.com/office/drawing/2014/main" val="10005"/>
                  </a:ext>
                </a:extLst>
              </a:tr>
              <a:tr h="685800">
                <a:tc>
                  <a:txBody>
                    <a:bodyPr/>
                    <a:lstStyle/>
                    <a:p>
                      <a:pPr marL="0" marR="0" lvl="0" indent="0" algn="l" rtl="0">
                        <a:spcBef>
                          <a:spcPts val="0"/>
                        </a:spcBef>
                        <a:buNone/>
                      </a:pPr>
                      <a:r>
                        <a:rPr lang="en" sz="2400">
                          <a:latin typeface="Arial"/>
                          <a:ea typeface="Arial"/>
                          <a:cs typeface="Arial"/>
                          <a:sym typeface="Arial"/>
                        </a:rPr>
                        <a:t>Voltage Regulator</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a:t>
                      </a:r>
                      <a:r>
                        <a:rPr lang="en" sz="2400">
                          <a:latin typeface="Arial"/>
                          <a:ea typeface="Arial"/>
                          <a:cs typeface="Arial"/>
                          <a:sym typeface="Arial"/>
                        </a:rPr>
                        <a:t>2.03</a:t>
                      </a:r>
                    </a:p>
                  </a:txBody>
                  <a:tcPr marL="91450" marR="91450" marT="45725" marB="45725"/>
                </a:tc>
                <a:extLst>
                  <a:ext uri="{0D108BD9-81ED-4DB2-BD59-A6C34878D82A}">
                    <a16:rowId xmlns:a16="http://schemas.microsoft.com/office/drawing/2014/main" val="10006"/>
                  </a:ext>
                </a:extLst>
              </a:tr>
              <a:tr h="685800">
                <a:tc>
                  <a:txBody>
                    <a:bodyPr/>
                    <a:lstStyle/>
                    <a:p>
                      <a:pPr marL="0" marR="0" lvl="0" indent="0" algn="l" rtl="0">
                        <a:spcBef>
                          <a:spcPts val="0"/>
                        </a:spcBef>
                        <a:buSzPct val="25000"/>
                        <a:buNone/>
                      </a:pPr>
                      <a:r>
                        <a:rPr lang="en" sz="2400">
                          <a:latin typeface="Arial"/>
                          <a:ea typeface="Arial"/>
                          <a:cs typeface="Arial"/>
                          <a:sym typeface="Arial"/>
                        </a:rPr>
                        <a:t>Power Adaptor</a:t>
                      </a:r>
                    </a:p>
                  </a:txBody>
                  <a:tcPr marL="91450" marR="91450" marT="45725" marB="45725"/>
                </a:tc>
                <a:tc>
                  <a:txBody>
                    <a:bodyPr/>
                    <a:lstStyle/>
                    <a:p>
                      <a:pPr marL="0" marR="0" lvl="0" indent="0" algn="r" rtl="0">
                        <a:spcBef>
                          <a:spcPts val="0"/>
                        </a:spcBef>
                        <a:buSzPct val="25000"/>
                        <a:buNone/>
                      </a:pPr>
                      <a:r>
                        <a:rPr lang="en" sz="2400">
                          <a:solidFill>
                            <a:schemeClr val="dk1"/>
                          </a:solidFill>
                          <a:latin typeface="Arial"/>
                          <a:ea typeface="Arial"/>
                          <a:cs typeface="Arial"/>
                          <a:sym typeface="Arial"/>
                        </a:rPr>
                        <a:t>$</a:t>
                      </a:r>
                      <a:r>
                        <a:rPr lang="en" sz="2400">
                          <a:latin typeface="Arial"/>
                          <a:ea typeface="Arial"/>
                          <a:cs typeface="Arial"/>
                          <a:sym typeface="Arial"/>
                        </a:rPr>
                        <a:t>11.98</a:t>
                      </a:r>
                    </a:p>
                  </a:txBody>
                  <a:tcPr marL="91450" marR="91450" marT="45725" marB="45725"/>
                </a:tc>
                <a:extLst>
                  <a:ext uri="{0D108BD9-81ED-4DB2-BD59-A6C34878D82A}">
                    <a16:rowId xmlns:a16="http://schemas.microsoft.com/office/drawing/2014/main" val="10007"/>
                  </a:ext>
                </a:extLst>
              </a:tr>
              <a:tr h="685800">
                <a:tc>
                  <a:txBody>
                    <a:bodyPr/>
                    <a:lstStyle/>
                    <a:p>
                      <a:pPr marL="0" marR="0" lvl="0" indent="0" algn="l" rtl="0">
                        <a:spcBef>
                          <a:spcPts val="0"/>
                        </a:spcBef>
                        <a:buNone/>
                      </a:pPr>
                      <a:r>
                        <a:rPr lang="en" sz="2400">
                          <a:latin typeface="Arial"/>
                          <a:ea typeface="Arial"/>
                          <a:cs typeface="Arial"/>
                          <a:sym typeface="Arial"/>
                        </a:rPr>
                        <a:t>Resistors/Capacitors</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a:t>
                      </a:r>
                      <a:r>
                        <a:rPr lang="en" sz="2400">
                          <a:latin typeface="Arial"/>
                          <a:ea typeface="Arial"/>
                          <a:cs typeface="Arial"/>
                          <a:sym typeface="Arial"/>
                        </a:rPr>
                        <a:t>1.00</a:t>
                      </a:r>
                    </a:p>
                  </a:txBody>
                  <a:tcPr marL="91450" marR="91450" marT="45725" marB="45725"/>
                </a:tc>
                <a:extLst>
                  <a:ext uri="{0D108BD9-81ED-4DB2-BD59-A6C34878D82A}">
                    <a16:rowId xmlns:a16="http://schemas.microsoft.com/office/drawing/2014/main" val="10008"/>
                  </a:ext>
                </a:extLst>
              </a:tr>
              <a:tr h="685800">
                <a:tc>
                  <a:txBody>
                    <a:bodyPr/>
                    <a:lstStyle/>
                    <a:p>
                      <a:pPr marL="0" marR="0" lvl="0" indent="0" algn="l" rtl="0">
                        <a:spcBef>
                          <a:spcPts val="0"/>
                        </a:spcBef>
                        <a:buNone/>
                      </a:pPr>
                      <a:r>
                        <a:rPr lang="en" sz="2400">
                          <a:latin typeface="Arial"/>
                          <a:ea typeface="Arial"/>
                          <a:cs typeface="Arial"/>
                          <a:sym typeface="Arial"/>
                        </a:rPr>
                        <a:t>AWS**</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$30.60</a:t>
                      </a:r>
                    </a:p>
                  </a:txBody>
                  <a:tcPr marL="91450" marR="91450" marT="45725" marB="45725"/>
                </a:tc>
                <a:extLst>
                  <a:ext uri="{0D108BD9-81ED-4DB2-BD59-A6C34878D82A}">
                    <a16:rowId xmlns:a16="http://schemas.microsoft.com/office/drawing/2014/main" val="10009"/>
                  </a:ext>
                </a:extLst>
              </a:tr>
              <a:tr h="685800">
                <a:tc>
                  <a:txBody>
                    <a:bodyPr/>
                    <a:lstStyle/>
                    <a:p>
                      <a:pPr marL="0" marR="0" lvl="0" indent="0" algn="l" rtl="0">
                        <a:spcBef>
                          <a:spcPts val="0"/>
                        </a:spcBef>
                        <a:buNone/>
                      </a:pPr>
                      <a:r>
                        <a:rPr lang="en" sz="2400">
                          <a:latin typeface="Arial"/>
                          <a:ea typeface="Arial"/>
                          <a:cs typeface="Arial"/>
                          <a:sym typeface="Arial"/>
                        </a:rPr>
                        <a:t>Case</a:t>
                      </a:r>
                    </a:p>
                  </a:txBody>
                  <a:tcPr marL="91450" marR="91450" marT="45725" marB="45725"/>
                </a:tc>
                <a:tc>
                  <a:txBody>
                    <a:bodyPr/>
                    <a:lstStyle/>
                    <a:p>
                      <a:pPr marL="0" marR="0" lvl="0" indent="0" algn="r" rtl="0">
                        <a:spcBef>
                          <a:spcPts val="0"/>
                        </a:spcBef>
                        <a:buNone/>
                      </a:pPr>
                      <a:r>
                        <a:rPr lang="en" sz="2400">
                          <a:solidFill>
                            <a:schemeClr val="dk1"/>
                          </a:solidFill>
                          <a:latin typeface="Arial"/>
                          <a:ea typeface="Arial"/>
                          <a:cs typeface="Arial"/>
                          <a:sym typeface="Arial"/>
                        </a:rPr>
                        <a:t>$53.43</a:t>
                      </a:r>
                    </a:p>
                  </a:txBody>
                  <a:tcPr marL="91450" marR="91450" marT="45725" marB="45725"/>
                </a:tc>
                <a:extLst>
                  <a:ext uri="{0D108BD9-81ED-4DB2-BD59-A6C34878D82A}">
                    <a16:rowId xmlns:a16="http://schemas.microsoft.com/office/drawing/2014/main" val="10010"/>
                  </a:ext>
                </a:extLst>
              </a:tr>
              <a:tr h="685800">
                <a:tc>
                  <a:txBody>
                    <a:bodyPr/>
                    <a:lstStyle/>
                    <a:p>
                      <a:pPr marL="0" marR="0" lvl="0" indent="0" algn="l" rtl="0">
                        <a:spcBef>
                          <a:spcPts val="0"/>
                        </a:spcBef>
                        <a:buSzPct val="25000"/>
                        <a:buNone/>
                      </a:pPr>
                      <a:r>
                        <a:rPr lang="en" sz="2400">
                          <a:latin typeface="Arial"/>
                          <a:ea typeface="Arial"/>
                          <a:cs typeface="Arial"/>
                          <a:sym typeface="Arial"/>
                        </a:rPr>
                        <a:t>Total</a:t>
                      </a:r>
                    </a:p>
                  </a:txBody>
                  <a:tcPr marL="91450" marR="91450" marT="45725" marB="45725"/>
                </a:tc>
                <a:tc>
                  <a:txBody>
                    <a:bodyPr/>
                    <a:lstStyle/>
                    <a:p>
                      <a:pPr marL="0" marR="0" lvl="0" indent="0" algn="r" rtl="0">
                        <a:spcBef>
                          <a:spcPts val="0"/>
                        </a:spcBef>
                        <a:buSzPct val="25000"/>
                        <a:buNone/>
                      </a:pPr>
                      <a:r>
                        <a:rPr lang="en" sz="2400">
                          <a:solidFill>
                            <a:schemeClr val="dk1"/>
                          </a:solidFill>
                          <a:latin typeface="Arial"/>
                          <a:ea typeface="Arial"/>
                          <a:cs typeface="Arial"/>
                          <a:sym typeface="Arial"/>
                        </a:rPr>
                        <a:t>$179.23</a:t>
                      </a:r>
                    </a:p>
                  </a:txBody>
                  <a:tcPr marL="91450" marR="91450" marT="45725" marB="45725"/>
                </a:tc>
                <a:extLst>
                  <a:ext uri="{0D108BD9-81ED-4DB2-BD59-A6C34878D82A}">
                    <a16:rowId xmlns:a16="http://schemas.microsoft.com/office/drawing/2014/main" val="10011"/>
                  </a:ext>
                </a:extLst>
              </a:tr>
            </a:tbl>
          </a:graphicData>
        </a:graphic>
      </p:graphicFrame>
      <p:sp>
        <p:nvSpPr>
          <p:cNvPr id="186" name="Shape 186"/>
          <p:cNvSpPr txBox="1"/>
          <p:nvPr/>
        </p:nvSpPr>
        <p:spPr>
          <a:xfrm>
            <a:off x="11595449" y="31826308"/>
            <a:ext cx="10150500" cy="1184100"/>
          </a:xfrm>
          <a:prstGeom prst="rect">
            <a:avLst/>
          </a:prstGeom>
          <a:noFill/>
          <a:ln>
            <a:noFill/>
          </a:ln>
        </p:spPr>
        <p:txBody>
          <a:bodyPr lIns="91425" tIns="91425" rIns="91425" bIns="91425" anchor="t" anchorCtr="0">
            <a:noAutofit/>
          </a:bodyPr>
          <a:lstStyle/>
          <a:p>
            <a:pPr lvl="0">
              <a:spcBef>
                <a:spcPts val="0"/>
              </a:spcBef>
              <a:buNone/>
            </a:pPr>
            <a:r>
              <a:rPr lang="en" sz="1800" dirty="0"/>
              <a:t>* Using AWS Free Tier			     ** Assuming a 5-year Lifespan</a:t>
            </a:r>
          </a:p>
        </p:txBody>
      </p:sp>
    </p:spTree>
  </p:cSld>
  <p:clrMapOvr>
    <a:masterClrMapping/>
  </p:clrMapOvr>
  <p:transition spd="slow">
    <p:cut/>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1206</Words>
  <Application>Microsoft Office PowerPoint</Application>
  <PresentationFormat>Custom</PresentationFormat>
  <Paragraphs>210</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Architects Daughter</vt:lpstr>
      <vt:lpstr>Times New Roman</vt:lpstr>
      <vt:lpstr>Arial</vt:lpstr>
      <vt:lpstr>Comic Sans MS</vt:lpstr>
      <vt:lpstr>Balthazar</vt:lpstr>
      <vt:lpstr>Blank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LH-24</dc:creator>
  <cp:lastModifiedBy>Justin</cp:lastModifiedBy>
  <cp:revision>10</cp:revision>
  <dcterms:modified xsi:type="dcterms:W3CDTF">2016-04-20T01:54:06Z</dcterms:modified>
</cp:coreProperties>
</file>