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85" r:id="rId4"/>
    <p:sldId id="286" r:id="rId5"/>
    <p:sldId id="287" r:id="rId6"/>
    <p:sldId id="288" r:id="rId7"/>
    <p:sldId id="290" r:id="rId8"/>
    <p:sldId id="291" r:id="rId9"/>
    <p:sldId id="261" r:id="rId10"/>
    <p:sldId id="292" r:id="rId11"/>
    <p:sldId id="263" r:id="rId12"/>
    <p:sldId id="264" r:id="rId13"/>
    <p:sldId id="289" r:id="rId14"/>
    <p:sldId id="265" r:id="rId15"/>
    <p:sldId id="266" r:id="rId16"/>
    <p:sldId id="269" r:id="rId17"/>
    <p:sldId id="267" r:id="rId18"/>
    <p:sldId id="268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2635" autoAdjust="0"/>
  </p:normalViewPr>
  <p:slideViewPr>
    <p:cSldViewPr snapToGrid="0">
      <p:cViewPr varScale="1">
        <p:scale>
          <a:sx n="108" d="100"/>
          <a:sy n="108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C714-295A-498B-884E-198CEAD6EB35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7A4C-2BA6-4149-9DA5-C808AF7E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08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4716B-2142-40F0-BD75-40EF821B74F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1360A-8077-4332-B9C0-B8B665D55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6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 - refactor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6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2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 - refactor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5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95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9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4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5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5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2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8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360A-8077-4332-B9C0-B8B665D554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9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94" y="541056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F7B9-FE74-4579-B33E-AFD7130B5764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UMASS Amherst, Department of Electrical and Computer Engineering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CAA56-4096-4442-85FE-8403099EAF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259009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9483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3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5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6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B886-FD0A-4918-9A40-FC5DBF1127E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45BA-5FDE-4703-A6FD-9F12C08F0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Preliminary Design Review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19500" y="4148418"/>
            <a:ext cx="4953000" cy="13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Team 18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rgbClr val="000000"/>
                </a:solidFill>
                <a:latin typeface="Verdana" charset="0"/>
                <a:ea typeface="Microsoft YaHei" charset="0"/>
              </a:rPr>
              <a:t>October XX, 2015</a:t>
            </a:r>
            <a:endParaRPr lang="en-US" sz="4000" dirty="0">
              <a:solidFill>
                <a:srgbClr val="000000"/>
              </a:solidFill>
              <a:latin typeface="Verdana" charset="0"/>
              <a:ea typeface="Microsoft YaHe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1600" y="6169580"/>
            <a:ext cx="294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Advisor: </a:t>
            </a:r>
            <a:r>
              <a:rPr lang="en-US" dirty="0" err="1" smtClean="0"/>
              <a:t>Csaba</a:t>
            </a:r>
            <a:r>
              <a:rPr lang="en-US" dirty="0" smtClean="0"/>
              <a:t> </a:t>
            </a:r>
            <a:r>
              <a:rPr lang="en-US" dirty="0" err="1" smtClean="0"/>
              <a:t>Andras</a:t>
            </a:r>
            <a:r>
              <a:rPr lang="en-US" dirty="0" smtClean="0"/>
              <a:t> Moritz</a:t>
            </a:r>
            <a:endParaRPr lang="en-US" dirty="0"/>
          </a:p>
        </p:txBody>
      </p:sp>
      <p:pic>
        <p:nvPicPr>
          <p:cNvPr id="12" name="Picture 2" descr="https://lh5.googleusercontent.com/_PevfMl6oJU9LIgnzxX9-FfyMbUak-cwlGV0XcH--uUtHtav__XM0yBFIZbwXUOxLTAHHThMctJRul7bIL3bvjORJGO_DLpCixbErjCr_huRdOQhXRWc2mhekH5DnYOcQ3a7G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29" y="1481595"/>
            <a:ext cx="7080592" cy="22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Additional Benefit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1266762"/>
            <a:ext cx="11353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Preservation of light sensitive valuables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Added layer of security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Convenience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82804"/>
            <a:ext cx="70906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Save more energy than it 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Must be able to run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continuously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long battery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Customizable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llow for manual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32" y="1138426"/>
            <a:ext cx="4557892" cy="41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System Specifications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82804"/>
            <a:ext cx="89916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shade actuator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 manual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Nest and web server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Mobile phone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Profile settings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 energy usage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Furniture/Painting preservation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Custom overrides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React to motion sensor data from other devices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>
                <a:solidFill>
                  <a:srgbClr val="881C1C"/>
                </a:solidFill>
                <a:latin typeface="Georgia" charset="0"/>
                <a:cs typeface="MS PGothic" charset="0"/>
              </a:rPr>
              <a:t>Alternate Design Decisions</a:t>
            </a:r>
            <a:endParaRPr lang="en-US" sz="3000" dirty="0" smtClean="0">
              <a:solidFill>
                <a:srgbClr val="881C1C"/>
              </a:solidFill>
              <a:latin typeface="Georgia" charset="0"/>
              <a:cs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2804"/>
            <a:ext cx="1135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emperature,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oisture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Solar cells, battery, wall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utlet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&amp;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Bluetooth, 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hub, external server, distributed computation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Our Solution: Block Diagram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96" y="1261849"/>
            <a:ext cx="7340407" cy="472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Light Sensor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1268479"/>
            <a:ext cx="11983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Fine-granularity light detection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to distinguish light level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cloudiness 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Photodiode light sensor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spectrum matched emission spectrum of sunlight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Analog amplification circuit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 to MCU via ADC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Attached directly to shade unit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Shade Actuator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268479"/>
            <a:ext cx="7383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Roll shade up and down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Allow manual override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Visually inconspicuous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attached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off the shelf pull shade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60" y="1268479"/>
            <a:ext cx="3569526" cy="476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Android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268479"/>
            <a:ext cx="7411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GUI to define settings and display data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with web server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Authenticate users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Android based application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RESTful interface to server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40" y="1686113"/>
            <a:ext cx="2182120" cy="3585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68479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with Nest cloud and web server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actuator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sensor inputs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Fast response to light level changes</a:t>
            </a:r>
          </a:p>
          <a:p>
            <a:pPr fontAlgn="base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Microcontroller with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 API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RESTful interface to server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Wired connection to light sensor and shade actuator</a:t>
            </a:r>
          </a:p>
          <a:p>
            <a:pPr fontAlgn="base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58" y="2290696"/>
            <a:ext cx="2256208" cy="345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12" y="1517498"/>
            <a:ext cx="981054" cy="773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MDR Deliverables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1268479"/>
            <a:ext cx="89916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light sensor with ADC → MCU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Shade actuator prototype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Able to move shade up and down on command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 prototype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send and receive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to web server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on settings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MCU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query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Nest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web server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5.googleusercontent.com/_PevfMl6oJU9LIgnzxX9-FfyMbUak-cwlGV0XcH--uUtHtav__XM0yBFIZbwXUOxLTAHHThMctJRul7bIL3bvjORJGO_DLpCixbErjCr_huRdOQhXRWc2mhekH5DnYOcQ3a7G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29" y="1481595"/>
            <a:ext cx="7080592" cy="22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>
                <a:solidFill>
                  <a:srgbClr val="881C1C"/>
                </a:solidFill>
                <a:latin typeface="Georgia" charset="0"/>
                <a:cs typeface="MS PGothic" charset="0"/>
              </a:rPr>
              <a:t>Preliminary Design Review</a:t>
            </a:r>
            <a:endParaRPr lang="en-US" sz="3000" dirty="0">
              <a:solidFill>
                <a:srgbClr val="881C1C"/>
              </a:solidFill>
              <a:latin typeface="Georgia" charset="0"/>
              <a:cs typeface="MS PGothic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79246"/>
              </p:ext>
            </p:extLst>
          </p:nvPr>
        </p:nvGraphicFramePr>
        <p:xfrm>
          <a:off x="0" y="5147287"/>
          <a:ext cx="12192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Justin </a:t>
                      </a:r>
                      <a:r>
                        <a:rPr lang="en-US" sz="2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Thibodeau</a:t>
                      </a:r>
                      <a:endParaRPr lang="en-US" sz="2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</a:t>
                      </a:r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Curci</a:t>
                      </a:r>
                      <a:endParaRPr lang="en-US" sz="25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Michael Chapman</a:t>
                      </a:r>
                    </a:p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Zachary </a:t>
                      </a:r>
                      <a:r>
                        <a:rPr lang="en-US" sz="25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Windoloski</a:t>
                      </a:r>
                      <a:endParaRPr lang="en-US" sz="25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CSE</a:t>
                      </a:r>
                      <a:endParaRPr lang="en-US" sz="2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1600" y="6169580"/>
            <a:ext cx="294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Advisor: </a:t>
            </a:r>
            <a:r>
              <a:rPr lang="en-US" dirty="0" err="1" smtClean="0"/>
              <a:t>Csaba</a:t>
            </a:r>
            <a:r>
              <a:rPr lang="en-US" dirty="0" smtClean="0"/>
              <a:t> </a:t>
            </a:r>
            <a:r>
              <a:rPr lang="en-US" dirty="0" err="1" smtClean="0"/>
              <a:t>Andras</a:t>
            </a:r>
            <a:r>
              <a:rPr lang="en-US" dirty="0" smtClean="0"/>
              <a:t> Moritz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09" y="3553030"/>
            <a:ext cx="1569272" cy="16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4758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Questions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66762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 for heating and cooling </a:t>
            </a:r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</a:t>
            </a:r>
            <a:r>
              <a:rPr lang="en-US" sz="28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expensive</a:t>
            </a:r>
            <a:endParaRPr lang="en-US" sz="2800" b="0" i="0" u="none" strike="noStrike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08536"/>
            <a:ext cx="3048000" cy="304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08536"/>
            <a:ext cx="30480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308536"/>
            <a:ext cx="3048000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Individual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266762"/>
            <a:ext cx="11353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Have to pay your electric bill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Annoying and tricky to keep track of all the little things that add to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Heating and cooling costs big buckaroos (citation needed)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13" y="2943252"/>
            <a:ext cx="2484871" cy="296908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Community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266762"/>
            <a:ext cx="11353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community as a whole pays a hidden cost for your energy usage as populations increase and power demand increases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41" y="2460763"/>
            <a:ext cx="5454316" cy="36362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defRPr/>
            </a:pPr>
            <a:r>
              <a:rPr lang="en-US" sz="3000" dirty="0">
                <a:solidFill>
                  <a:srgbClr val="881C1C"/>
                </a:solidFill>
                <a:latin typeface="Georgia" charset="0"/>
                <a:cs typeface="MS PGothic" charset="0"/>
              </a:rPr>
              <a:t>Current Solutions</a:t>
            </a:r>
          </a:p>
          <a:p>
            <a:pPr>
              <a:lnSpc>
                <a:spcPct val="100000"/>
              </a:lnSpc>
              <a:buClrTx/>
              <a:buFontTx/>
              <a:buNone/>
              <a:defRPr/>
            </a:pPr>
            <a:endParaRPr lang="en-US" sz="3000" dirty="0" smtClean="0">
              <a:solidFill>
                <a:srgbClr val="881C1C"/>
              </a:solidFill>
              <a:latin typeface="Georgia" charset="0"/>
              <a:cs typeface="MS P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266762"/>
            <a:ext cx="11353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Nest thermostat uses machine learning to adapt to your lifestyle and automatically control heating/cooling to reduce energy use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Only has direct control over in-home heating/cooling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Does not take advantage of outside factors like sunlight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78" y="3513530"/>
            <a:ext cx="2616821" cy="258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5" y="3386706"/>
            <a:ext cx="4852736" cy="23608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>
                <a:solidFill>
                  <a:srgbClr val="881C1C"/>
                </a:solidFill>
                <a:latin typeface="Georgia" charset="0"/>
                <a:cs typeface="MS PGothic" charset="0"/>
              </a:rPr>
              <a:t>Current </a:t>
            </a: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266762"/>
            <a:ext cx="59676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Big Ass Fans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Integrates with nest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Aids in controlling temperature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suitable for every home/building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Expensive, over $1k for a smart ceiling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2935705"/>
            <a:ext cx="6103019" cy="1803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547" y="1630779"/>
            <a:ext cx="3905250" cy="13049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>
                <a:solidFill>
                  <a:srgbClr val="881C1C"/>
                </a:solidFill>
                <a:latin typeface="Georgia" charset="0"/>
                <a:cs typeface="MS PGothic" charset="0"/>
              </a:rPr>
              <a:t>Current 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266762"/>
            <a:ext cx="71783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Lutron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Sivoia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QS Wireless shading system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Customized settings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simple energy savings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utilize learning algorithms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Requires user to set their desired behavior (warm/cold) on top of regular thermostat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341" y="1626552"/>
            <a:ext cx="3911179" cy="37946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11384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90737"/>
            <a:ext cx="8839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en-US" sz="3000" dirty="0" smtClean="0">
                <a:solidFill>
                  <a:srgbClr val="881C1C"/>
                </a:solidFill>
                <a:latin typeface="Georgia" charset="0"/>
                <a:cs typeface="MS PGothic" charset="0"/>
              </a:rPr>
              <a:t>Our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66762"/>
            <a:ext cx="62564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Canopy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Blind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Adjusts blinds to conserve energy, preserve light-sensitive valuables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Integrates with Nest thermostat to determine optimal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app will allow user to add personalized settings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66" y="1266762"/>
            <a:ext cx="4767845" cy="4670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6169580"/>
            <a:ext cx="509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Electrical and Computer Engineering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669</Words>
  <Application>Microsoft Office PowerPoint</Application>
  <PresentationFormat>Widescreen</PresentationFormat>
  <Paragraphs>183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Microsoft YaHei</vt:lpstr>
      <vt:lpstr>MS PGothic</vt:lpstr>
      <vt:lpstr>Arial</vt:lpstr>
      <vt:lpstr>Calibri</vt:lpstr>
      <vt:lpstr>Calibri Light</vt:lpstr>
      <vt:lpstr>Georgia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LH-24</dc:creator>
  <cp:lastModifiedBy>LH-24</cp:lastModifiedBy>
  <cp:revision>90</cp:revision>
  <dcterms:created xsi:type="dcterms:W3CDTF">2015-10-06T18:19:33Z</dcterms:created>
  <dcterms:modified xsi:type="dcterms:W3CDTF">2015-10-09T18:53:29Z</dcterms:modified>
</cp:coreProperties>
</file>