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Justin Thibodea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855FED2-3FF2-4FD1-B511-8EA0CB15BAF9}">
  <a:tblStyle styleId="{D855FED2-3FF2-4FD1-B511-8EA0CB15BAF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9EFF7"/>
          </a:solidFill>
        </a:fill>
      </a:tcStyle>
    </a:wholeTbl>
    <a:band1H>
      <a:tcStyle>
        <a:fill>
          <a:solidFill>
            <a:srgbClr val="D0DEEF"/>
          </a:solidFill>
        </a:fill>
      </a:tcStyle>
    </a:band1H>
    <a:band1V>
      <a:tcStyle>
        <a:fill>
          <a:solidFill>
            <a:srgbClr val="D0DEEF"/>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Delete this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9" name="Shape 8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90" name="Shape 9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5" name="Shape 225"/>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The communication with the motor happens over a half duplex uart port, which uses the same wire for sending and receiving data. The microcontroller, however, uses full duplex, where separate pins are used for receiving and sending. In order to allow for communication between the mcu and motor, a simple circuit with two tri-state buffers can be used to translate the full duplex of the mcu to the half duplex of the motor. Once this is in place, the motor can send back information about its temperature and torque, which we can use to make our system more robust. </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Once that is set up, the next step will be the implementation of calibration, or how we will correct for small errors in position over time. Currently I have two ideas for how that will work. The first involves using proximity sensors placed on the shaft of the motor to tell the motor when it is open or closed. The second option involves placing something on the shaft that will physically stop the motor if it tries to go too far. </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Finally, I need to implement manual override. There will be buttons on the side that will allow a user to control the shade. </a:t>
            </a:r>
          </a:p>
        </p:txBody>
      </p:sp>
      <p:sp>
        <p:nvSpPr>
          <p:cNvPr id="226" name="Shape 22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5" name="Shape 235"/>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We decided to use the Adafruit Huzzah board as our main microcontroller based on recommendations from Professor Malloch.</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This board has a microcontroller and WiFi chip built in, allowing it to easily handle our computations and communication. We can use it as an access point so our users mobile device can directly connect to it in order to set it up on their in-home network. Once this connection is established, it can send and receive requests out to the internet. We are programming it using the arduino IDE and several extra libraries for WiFi communication, encryption, and motor control.</a:t>
            </a:r>
          </a:p>
        </p:txBody>
      </p:sp>
      <p:sp>
        <p:nvSpPr>
          <p:cNvPr id="236" name="Shape 23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5" name="Shape 245"/>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246" name="Shape 24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6" name="Shape 256"/>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257" name="Shape 257"/>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7" name="Shape 267"/>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68" name="Shape 268"/>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7" name="Shape 277"/>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78" name="Shape 278"/>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7" name="Shape 287"/>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88" name="Shape 288"/>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7" name="Shape 297"/>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98" name="Shape 298"/>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6" name="Shape 306"/>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07" name="Shape 307"/>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5" name="Shape 31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16" name="Shape 31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0" name="Shape 10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101" name="Shape 10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5" name="Shape 115"/>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There are two main motivations for this project. The first is the high cost of heating and cooling homes and buildings, and the second is the fact that people often look for ways to automate tedious tasks in order to make their lives easier. To address the high cost of heating and cooling, we proposed as system of automated shades that can help regulate temperature. Furthermore, we decided to integrate our shade system with the Nest thermostat to have more intelligent control. In order to address convenience, our system has an app that allows a user to change their shade settings from anywhere.</a:t>
            </a:r>
          </a:p>
        </p:txBody>
      </p:sp>
      <p:sp>
        <p:nvSpPr>
          <p:cNvPr id="116" name="Shape 11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5" name="Shape 125"/>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We need the shade to help control internal temperature by properly deciding when to let in sunlight or not. The system must run continuously. We also have to provide different settings for behavior and scheduling on a shade by shade basis, so a user can customize the system to their liking. These settings must be easily controllable in an mobile app. We also must allow for manual override at all times, so if a user wants to adjust the shades themselves they should be able to. Finally, we need our system to save energy associated with heating and cooling of a building. </a:t>
            </a:r>
          </a:p>
        </p:txBody>
      </p:sp>
      <p:sp>
        <p:nvSpPr>
          <p:cNvPr id="126" name="Shape 12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4" name="Shape 134"/>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Shown here is our block diagram, it’s undergone some minor changes since PDR.  The core design is the same:  the light sensor takes in data from the environment, the control unit communicates with the AWS Database and the Nest Cloud over Wi-Fi and uses that data to control the shade using the actuator.  The AWS Database holds user data and data from the shade module, which can be read by the app.  The app now communicates with the control unit directly when the system is in access mode, where it is configured and connected to a wireless network.  </a:t>
            </a:r>
          </a:p>
        </p:txBody>
      </p:sp>
      <p:sp>
        <p:nvSpPr>
          <p:cNvPr id="135" name="Shape 135"/>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3" name="Shape 183"/>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For the light sensor, our initial requirements were that it could measure incoming light, output a usable voltage signal to the microcontroller, and produce a distinct response across a wide range from darkness at less than 1 lux to bright daylight at over 100 thousand lux.  </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The main challenge in building this sensor was the span of over five orders of magnitude between the smallest and largest signals that we would want to detect.  </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Our implementation uses the Rohm BH1620 light sensor, which is based around a photodiode sensing element and also includes the amplifier circuit shown here.  </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The main reason we chose this component was because it came with excellent characterization data showing a linear gain across the full range of brightness that we were interested in.  </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The output of this sensor still spans five orders of magnitude and is in the form of a current, so we used an IC logarithmic amplifier to produce a useful voltage signal.  </a:t>
            </a:r>
          </a:p>
        </p:txBody>
      </p:sp>
      <p:sp>
        <p:nvSpPr>
          <p:cNvPr id="184" name="Shape 184"/>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4" name="Shape 194"/>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So for MDR we proposed to make a light sensor that would output a usable voltage to our microcontroller.</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Our light sensor outputs a light dependent signal, and our log amplifier converts that to a usable voltage.  The sensor is able to provide sufficient resolution to be usable across the entire range of light levels that we’re interested in.  </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And while we haven’t precisely characterized the linearity of the sensor, the device was designed to have a linear response, and the sensing element is highly linear over the range of interest.  </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Example values for the output are around 0.3V when the sensor is covered, and around 0.7V in typical indoor light</a:t>
            </a:r>
          </a:p>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195" name="Shape 195"/>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5" name="Shape 205"/>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06" name="Shape 20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5" name="Shape 215"/>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16" name="Shape 21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 Id="rId3" Type="http://schemas.openxmlformats.org/officeDocument/2006/relationships/image" Target="../media/image00.jpg"/><Relationship Id="rId4" Type="http://schemas.openxmlformats.org/officeDocument/2006/relationships/image" Target="../media/image0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10" name="Shape 10"/>
        <p:cNvGrpSpPr/>
        <p:nvPr/>
      </p:nvGrpSpPr>
      <p:grpSpPr>
        <a:xfrm>
          <a:off x="0" y="0"/>
          <a:ext cx="0" cy="0"/>
          <a:chOff x="0" y="0"/>
          <a:chExt cx="0" cy="0"/>
        </a:xfrm>
      </p:grpSpPr>
      <p:sp>
        <p:nvSpPr>
          <p:cNvPr id="11" name="Shape 11"/>
          <p:cNvSpPr txBox="1"/>
          <p:nvPr>
            <p:ph type="title"/>
          </p:nvPr>
        </p:nvSpPr>
        <p:spPr>
          <a:xfrm>
            <a:off x="553870" y="405791"/>
            <a:ext cx="7543799" cy="1088067"/>
          </a:xfrm>
          <a:prstGeom prst="rect">
            <a:avLst/>
          </a:prstGeom>
          <a:noFill/>
          <a:ln>
            <a:noFill/>
          </a:ln>
        </p:spPr>
        <p:txBody>
          <a:bodyPr anchorCtr="0" anchor="ctr" bIns="68575" lIns="68575" rIns="68575" tIns="68575"/>
          <a:lstStyle>
            <a:lvl1pPr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 name="Shape 12"/>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pic>
        <p:nvPicPr>
          <p:cNvPr id="15" name="Shape 15"/>
          <p:cNvPicPr preferRelativeResize="0"/>
          <p:nvPr/>
        </p:nvPicPr>
        <p:blipFill rotWithShape="1">
          <a:blip r:embed="rId2">
            <a:alphaModFix/>
          </a:blip>
          <a:srcRect b="0" l="0" r="0" t="0"/>
          <a:stretch/>
        </p:blipFill>
        <p:spPr>
          <a:xfrm>
            <a:off x="0" y="0"/>
            <a:ext cx="9144000" cy="342899"/>
          </a:xfrm>
          <a:prstGeom prst="rect">
            <a:avLst/>
          </a:prstGeom>
          <a:noFill/>
          <a:ln>
            <a:noFill/>
          </a:ln>
        </p:spPr>
      </p:pic>
      <p:pic>
        <p:nvPicPr>
          <p:cNvPr id="16" name="Shape 16"/>
          <p:cNvPicPr preferRelativeResize="0"/>
          <p:nvPr/>
        </p:nvPicPr>
        <p:blipFill rotWithShape="1">
          <a:blip r:embed="rId3">
            <a:alphaModFix/>
          </a:blip>
          <a:srcRect b="0" l="0" r="0" t="0"/>
          <a:stretch/>
        </p:blipFill>
        <p:spPr>
          <a:xfrm>
            <a:off x="114300" y="85725"/>
            <a:ext cx="1942570" cy="257174"/>
          </a:xfrm>
          <a:prstGeom prst="rect">
            <a:avLst/>
          </a:prstGeom>
          <a:noFill/>
          <a:ln>
            <a:noFill/>
          </a:ln>
        </p:spPr>
      </p:pic>
      <p:pic>
        <p:nvPicPr>
          <p:cNvPr id="17" name="Shape 17"/>
          <p:cNvPicPr preferRelativeResize="0"/>
          <p:nvPr/>
        </p:nvPicPr>
        <p:blipFill rotWithShape="1">
          <a:blip r:embed="rId4">
            <a:alphaModFix/>
          </a:blip>
          <a:srcRect b="0" l="0" r="0" t="0"/>
          <a:stretch/>
        </p:blipFill>
        <p:spPr>
          <a:xfrm>
            <a:off x="0" y="4572000"/>
            <a:ext cx="9144000" cy="5810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8" name="Shape 68"/>
        <p:cNvGrpSpPr/>
        <p:nvPr/>
      </p:nvGrpSpPr>
      <p:grpSpPr>
        <a:xfrm>
          <a:off x="0" y="0"/>
          <a:ext cx="0" cy="0"/>
          <a:chOff x="0" y="0"/>
          <a:chExt cx="0" cy="0"/>
        </a:xfrm>
      </p:grpSpPr>
      <p:sp>
        <p:nvSpPr>
          <p:cNvPr id="69" name="Shape 69"/>
          <p:cNvSpPr txBox="1"/>
          <p:nvPr>
            <p:ph type="title"/>
          </p:nvPr>
        </p:nvSpPr>
        <p:spPr>
          <a:xfrm>
            <a:off x="629841" y="342900"/>
            <a:ext cx="2949177" cy="1200149"/>
          </a:xfrm>
          <a:prstGeom prst="rect">
            <a:avLst/>
          </a:prstGeom>
          <a:noFill/>
          <a:ln>
            <a:noFill/>
          </a:ln>
        </p:spPr>
        <p:txBody>
          <a:bodyPr anchorCtr="0" anchor="b" bIns="68575" lIns="68575" rIns="68575" tIns="68575"/>
          <a:lstStyle>
            <a:lvl1pPr rtl="0">
              <a:spcBef>
                <a:spcPts val="0"/>
              </a:spcBef>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0" name="Shape 70"/>
          <p:cNvSpPr/>
          <p:nvPr>
            <p:ph idx="2" type="pic"/>
          </p:nvPr>
        </p:nvSpPr>
        <p:spPr>
          <a:xfrm>
            <a:off x="3887391" y="740568"/>
            <a:ext cx="4629150" cy="3655218"/>
          </a:xfrm>
          <a:prstGeom prst="rect">
            <a:avLst/>
          </a:prstGeom>
          <a:noFill/>
          <a:ln>
            <a:noFill/>
          </a:ln>
        </p:spPr>
        <p:txBody>
          <a:bodyPr anchorCtr="0" anchor="ctr" bIns="68575" lIns="68575" rIns="68575" tIns="68575"/>
          <a:lstStyle>
            <a:lvl1pPr indent="0" marL="0" marR="0" rtl="0" algn="l">
              <a:spcBef>
                <a:spcPts val="0"/>
              </a:spcBef>
              <a:buClr>
                <a:srgbClr val="888888"/>
              </a:buClr>
              <a:buSzPct val="45833"/>
              <a:buFont typeface="Calibri"/>
              <a:buNone/>
              <a:defRPr b="0" baseline="0" i="0" sz="2400" u="none" cap="none" strike="noStrike">
                <a:solidFill>
                  <a:srgbClr val="888888"/>
                </a:solidFill>
                <a:latin typeface="Calibri"/>
                <a:ea typeface="Calibri"/>
                <a:cs typeface="Calibri"/>
                <a:sym typeface="Calibri"/>
              </a:defRPr>
            </a:lvl1pPr>
            <a:lvl2pPr indent="0" marL="342900" marR="0" rtl="0" algn="l">
              <a:spcBef>
                <a:spcPts val="0"/>
              </a:spcBef>
              <a:buClr>
                <a:schemeClr val="dk1"/>
              </a:buClr>
              <a:buSzPct val="52380"/>
              <a:buFont typeface="Calibri"/>
              <a:buNone/>
              <a:defRPr b="0" baseline="0" i="0" sz="2100" u="none" cap="none" strike="noStrike">
                <a:solidFill>
                  <a:schemeClr val="dk1"/>
                </a:solidFill>
                <a:latin typeface="Calibri"/>
                <a:ea typeface="Calibri"/>
                <a:cs typeface="Calibri"/>
                <a:sym typeface="Calibri"/>
              </a:defRPr>
            </a:lvl2pPr>
            <a:lvl3pPr indent="0" marL="685800" marR="0" rtl="0" algn="l">
              <a:spcBef>
                <a:spcPts val="0"/>
              </a:spcBef>
              <a:buClr>
                <a:schemeClr val="dk1"/>
              </a:buClr>
              <a:buSzPct val="61111"/>
              <a:buFont typeface="Calibri"/>
              <a:buNone/>
              <a:defRPr b="0" baseline="0" i="0" sz="1800" u="none" cap="none" strike="noStrike">
                <a:solidFill>
                  <a:schemeClr val="dk1"/>
                </a:solidFill>
                <a:latin typeface="Calibri"/>
                <a:ea typeface="Calibri"/>
                <a:cs typeface="Calibri"/>
                <a:sym typeface="Calibri"/>
              </a:defRPr>
            </a:lvl3pPr>
            <a:lvl4pPr indent="0" marL="10287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4pPr>
            <a:lvl5pPr indent="0" marL="13716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5pPr>
            <a:lvl6pPr indent="0" marL="17145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6pPr>
            <a:lvl7pPr indent="0" marL="20574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7pPr>
            <a:lvl8pPr indent="0" marL="24003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8pPr>
            <a:lvl9pPr indent="0" marL="2743200" marR="0" rtl="0" algn="l">
              <a:spcBef>
                <a:spcPts val="0"/>
              </a:spcBef>
              <a:buClr>
                <a:schemeClr val="dk1"/>
              </a:buClr>
              <a:buSzPct val="73333"/>
              <a:buFont typeface="Calibri"/>
              <a:buNone/>
              <a:defRPr b="0" baseline="0" i="0" sz="1500" u="none" cap="none" strike="noStrike">
                <a:solidFill>
                  <a:schemeClr val="dk1"/>
                </a:solidFill>
                <a:latin typeface="Calibri"/>
                <a:ea typeface="Calibri"/>
                <a:cs typeface="Calibri"/>
                <a:sym typeface="Calibri"/>
              </a:defRPr>
            </a:lvl9pPr>
          </a:lstStyle>
          <a:p/>
        </p:txBody>
      </p:sp>
      <p:sp>
        <p:nvSpPr>
          <p:cNvPr id="71" name="Shape 71"/>
          <p:cNvSpPr txBox="1"/>
          <p:nvPr>
            <p:ph idx="1" type="body"/>
          </p:nvPr>
        </p:nvSpPr>
        <p:spPr>
          <a:xfrm>
            <a:off x="629841" y="1543050"/>
            <a:ext cx="2949177" cy="2858691"/>
          </a:xfrm>
          <a:prstGeom prst="rect">
            <a:avLst/>
          </a:prstGeom>
          <a:noFill/>
          <a:ln>
            <a:noFill/>
          </a:ln>
        </p:spPr>
        <p:txBody>
          <a:bodyPr anchorCtr="0" anchor="t" bIns="68575" lIns="68575" rIns="68575" tIns="68575"/>
          <a:lstStyle>
            <a:lvl1pPr indent="0" marL="0" rtl="0">
              <a:spcBef>
                <a:spcPts val="0"/>
              </a:spcBef>
              <a:buFont typeface="Calibri"/>
              <a:buNone/>
              <a:defRPr sz="1200"/>
            </a:lvl1pPr>
            <a:lvl2pPr indent="0" marL="342900" rtl="0">
              <a:spcBef>
                <a:spcPts val="0"/>
              </a:spcBef>
              <a:buFont typeface="Calibri"/>
              <a:buNone/>
              <a:defRPr sz="1100"/>
            </a:lvl2pPr>
            <a:lvl3pPr indent="0" marL="685800" rtl="0">
              <a:spcBef>
                <a:spcPts val="0"/>
              </a:spcBef>
              <a:buFont typeface="Calibri"/>
              <a:buNone/>
              <a:defRPr sz="900"/>
            </a:lvl3pPr>
            <a:lvl4pPr indent="0" marL="1028700" rtl="0">
              <a:spcBef>
                <a:spcPts val="0"/>
              </a:spcBef>
              <a:buFont typeface="Calibri"/>
              <a:buNone/>
              <a:defRPr sz="800"/>
            </a:lvl4pPr>
            <a:lvl5pPr indent="0" marL="1371600" rtl="0">
              <a:spcBef>
                <a:spcPts val="0"/>
              </a:spcBef>
              <a:buFont typeface="Calibri"/>
              <a:buNone/>
              <a:defRPr sz="800"/>
            </a:lvl5pPr>
            <a:lvl6pPr indent="0" marL="1714500" rtl="0">
              <a:spcBef>
                <a:spcPts val="0"/>
              </a:spcBef>
              <a:buFont typeface="Calibri"/>
              <a:buNone/>
              <a:defRPr sz="800"/>
            </a:lvl6pPr>
            <a:lvl7pPr indent="0" marL="2057400" rtl="0">
              <a:spcBef>
                <a:spcPts val="0"/>
              </a:spcBef>
              <a:buFont typeface="Calibri"/>
              <a:buNone/>
              <a:defRPr sz="800"/>
            </a:lvl7pPr>
            <a:lvl8pPr indent="0" marL="2400300" rtl="0">
              <a:spcBef>
                <a:spcPts val="0"/>
              </a:spcBef>
              <a:buFont typeface="Calibri"/>
              <a:buNone/>
              <a:defRPr sz="800"/>
            </a:lvl8pPr>
            <a:lvl9pPr indent="0" marL="2743200" rtl="0">
              <a:spcBef>
                <a:spcPts val="0"/>
              </a:spcBef>
              <a:buFont typeface="Calibri"/>
              <a:buNone/>
              <a:defRPr sz="800"/>
            </a:lvl9pPr>
          </a:lstStyle>
          <a:p/>
        </p:txBody>
      </p:sp>
      <p:sp>
        <p:nvSpPr>
          <p:cNvPr id="72" name="Shape 72"/>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73" name="Shape 73"/>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74" name="Shape 74"/>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5" name="Shape 75"/>
        <p:cNvGrpSpPr/>
        <p:nvPr/>
      </p:nvGrpSpPr>
      <p:grpSpPr>
        <a:xfrm>
          <a:off x="0" y="0"/>
          <a:ext cx="0" cy="0"/>
          <a:chOff x="0" y="0"/>
          <a:chExt cx="0" cy="0"/>
        </a:xfrm>
      </p:grpSpPr>
      <p:sp>
        <p:nvSpPr>
          <p:cNvPr id="76" name="Shape 76"/>
          <p:cNvSpPr txBox="1"/>
          <p:nvPr>
            <p:ph type="title"/>
          </p:nvPr>
        </p:nvSpPr>
        <p:spPr>
          <a:xfrm>
            <a:off x="628650" y="273843"/>
            <a:ext cx="7886700" cy="994172"/>
          </a:xfrm>
          <a:prstGeom prst="rect">
            <a:avLst/>
          </a:prstGeom>
          <a:noFill/>
          <a:ln>
            <a:noFill/>
          </a:ln>
        </p:spPr>
        <p:txBody>
          <a:bodyPr anchorCtr="0" anchor="ctr" bIns="68575" lIns="68575" rIns="68575" tIns="68575"/>
          <a:lstStyle>
            <a:lvl1pPr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7" name="Shape 77"/>
          <p:cNvSpPr txBox="1"/>
          <p:nvPr>
            <p:ph idx="1" type="body"/>
          </p:nvPr>
        </p:nvSpPr>
        <p:spPr>
          <a:xfrm rot="5400000">
            <a:off x="2940248" y="-942379"/>
            <a:ext cx="3263503" cy="7886700"/>
          </a:xfrm>
          <a:prstGeom prst="rect">
            <a:avLst/>
          </a:prstGeom>
          <a:noFill/>
          <a:ln>
            <a:noFill/>
          </a:ln>
        </p:spPr>
        <p:txBody>
          <a:bodyPr anchorCtr="0" anchor="t" bIns="68575" lIns="68575" rIns="68575" tIns="68575"/>
          <a:lstStyle>
            <a:lvl1pPr indent="-3810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78" name="Shape 78"/>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1" name="Shape 81"/>
        <p:cNvGrpSpPr/>
        <p:nvPr/>
      </p:nvGrpSpPr>
      <p:grpSpPr>
        <a:xfrm>
          <a:off x="0" y="0"/>
          <a:ext cx="0" cy="0"/>
          <a:chOff x="0" y="0"/>
          <a:chExt cx="0" cy="0"/>
        </a:xfrm>
      </p:grpSpPr>
      <p:sp>
        <p:nvSpPr>
          <p:cNvPr id="82" name="Shape 82"/>
          <p:cNvSpPr txBox="1"/>
          <p:nvPr>
            <p:ph type="title"/>
          </p:nvPr>
        </p:nvSpPr>
        <p:spPr>
          <a:xfrm rot="5400000">
            <a:off x="5350073" y="1467445"/>
            <a:ext cx="4358878" cy="1971675"/>
          </a:xfrm>
          <a:prstGeom prst="rect">
            <a:avLst/>
          </a:prstGeom>
          <a:noFill/>
          <a:ln>
            <a:noFill/>
          </a:ln>
        </p:spPr>
        <p:txBody>
          <a:bodyPr anchorCtr="0" anchor="ctr" bIns="68575" lIns="68575" rIns="68575" tIns="68575"/>
          <a:lstStyle>
            <a:lvl1pPr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3" name="Shape 83"/>
          <p:cNvSpPr txBox="1"/>
          <p:nvPr>
            <p:ph idx="1" type="body"/>
          </p:nvPr>
        </p:nvSpPr>
        <p:spPr>
          <a:xfrm rot="5400000">
            <a:off x="1349573" y="-447079"/>
            <a:ext cx="4358878" cy="5800724"/>
          </a:xfrm>
          <a:prstGeom prst="rect">
            <a:avLst/>
          </a:prstGeom>
          <a:noFill/>
          <a:ln>
            <a:noFill/>
          </a:ln>
        </p:spPr>
        <p:txBody>
          <a:bodyPr anchorCtr="0" anchor="t" bIns="68575" lIns="68575" rIns="68575" tIns="68575"/>
          <a:lstStyle>
            <a:lvl1pPr indent="-3810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84" name="Shape 84"/>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24" name="Shape 324"/>
        <p:cNvGrpSpPr/>
        <p:nvPr/>
      </p:nvGrpSpPr>
      <p:grpSpPr>
        <a:xfrm>
          <a:off x="0" y="0"/>
          <a:ext cx="0" cy="0"/>
          <a:chOff x="0" y="0"/>
          <a:chExt cx="0" cy="0"/>
        </a:xfrm>
      </p:grpSpPr>
      <p:sp>
        <p:nvSpPr>
          <p:cNvPr id="325" name="Shape 325"/>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326" name="Shape 326"/>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327" name="Shape 3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328" name="Shape 328"/>
        <p:cNvGrpSpPr/>
        <p:nvPr/>
      </p:nvGrpSpPr>
      <p:grpSpPr>
        <a:xfrm>
          <a:off x="0" y="0"/>
          <a:ext cx="0" cy="0"/>
          <a:chOff x="0" y="0"/>
          <a:chExt cx="0" cy="0"/>
        </a:xfrm>
      </p:grpSpPr>
      <p:sp>
        <p:nvSpPr>
          <p:cNvPr id="329" name="Shape 329"/>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330" name="Shape 3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31" name="Shape 331"/>
        <p:cNvGrpSpPr/>
        <p:nvPr/>
      </p:nvGrpSpPr>
      <p:grpSpPr>
        <a:xfrm>
          <a:off x="0" y="0"/>
          <a:ext cx="0" cy="0"/>
          <a:chOff x="0" y="0"/>
          <a:chExt cx="0" cy="0"/>
        </a:xfrm>
      </p:grpSpPr>
      <p:sp>
        <p:nvSpPr>
          <p:cNvPr id="332" name="Shape 332"/>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33" name="Shape 333"/>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34" name="Shape 3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35" name="Shape 335"/>
        <p:cNvGrpSpPr/>
        <p:nvPr/>
      </p:nvGrpSpPr>
      <p:grpSpPr>
        <a:xfrm>
          <a:off x="0" y="0"/>
          <a:ext cx="0" cy="0"/>
          <a:chOff x="0" y="0"/>
          <a:chExt cx="0" cy="0"/>
        </a:xfrm>
      </p:grpSpPr>
      <p:sp>
        <p:nvSpPr>
          <p:cNvPr id="336" name="Shape 33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37" name="Shape 337"/>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8" name="Shape 338"/>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9" name="Shape 3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0" name="Shape 340"/>
        <p:cNvGrpSpPr/>
        <p:nvPr/>
      </p:nvGrpSpPr>
      <p:grpSpPr>
        <a:xfrm>
          <a:off x="0" y="0"/>
          <a:ext cx="0" cy="0"/>
          <a:chOff x="0" y="0"/>
          <a:chExt cx="0" cy="0"/>
        </a:xfrm>
      </p:grpSpPr>
      <p:sp>
        <p:nvSpPr>
          <p:cNvPr id="341" name="Shape 341"/>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42" name="Shape 3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3" name="Shape 343"/>
        <p:cNvGrpSpPr/>
        <p:nvPr/>
      </p:nvGrpSpPr>
      <p:grpSpPr>
        <a:xfrm>
          <a:off x="0" y="0"/>
          <a:ext cx="0" cy="0"/>
          <a:chOff x="0" y="0"/>
          <a:chExt cx="0" cy="0"/>
        </a:xfrm>
      </p:grpSpPr>
      <p:sp>
        <p:nvSpPr>
          <p:cNvPr id="344" name="Shape 344"/>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45" name="Shape 345"/>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46" name="Shape 3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47" name="Shape 347"/>
        <p:cNvGrpSpPr/>
        <p:nvPr/>
      </p:nvGrpSpPr>
      <p:grpSpPr>
        <a:xfrm>
          <a:off x="0" y="0"/>
          <a:ext cx="0" cy="0"/>
          <a:chOff x="0" y="0"/>
          <a:chExt cx="0" cy="0"/>
        </a:xfrm>
      </p:grpSpPr>
      <p:sp>
        <p:nvSpPr>
          <p:cNvPr id="348" name="Shape 348"/>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49" name="Shape 3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8" name="Shape 18"/>
        <p:cNvGrpSpPr/>
        <p:nvPr/>
      </p:nvGrpSpPr>
      <p:grpSpPr>
        <a:xfrm>
          <a:off x="0" y="0"/>
          <a:ext cx="0" cy="0"/>
          <a:chOff x="0" y="0"/>
          <a:chExt cx="0" cy="0"/>
        </a:xfrm>
      </p:grpSpPr>
      <p:sp>
        <p:nvSpPr>
          <p:cNvPr id="19" name="Shape 19"/>
          <p:cNvSpPr txBox="1"/>
          <p:nvPr>
            <p:ph type="ctrTitle"/>
          </p:nvPr>
        </p:nvSpPr>
        <p:spPr>
          <a:xfrm>
            <a:off x="1143000" y="841772"/>
            <a:ext cx="6858000" cy="1790699"/>
          </a:xfrm>
          <a:prstGeom prst="rect">
            <a:avLst/>
          </a:prstGeom>
          <a:noFill/>
          <a:ln>
            <a:noFill/>
          </a:ln>
        </p:spPr>
        <p:txBody>
          <a:bodyPr anchorCtr="0" anchor="b" bIns="68575" lIns="68575" rIns="68575" tIns="68575"/>
          <a:lstStyle>
            <a:lvl1pPr indent="0" marL="0" marR="0" rtl="0" algn="ctr">
              <a:lnSpc>
                <a:spcPct val="90000"/>
              </a:lnSpc>
              <a:spcBef>
                <a:spcPts val="0"/>
              </a:spcBef>
              <a:buClr>
                <a:schemeClr val="dk1"/>
              </a:buClr>
              <a:buFont typeface="Calibri"/>
              <a:buNone/>
              <a:defRPr b="0" baseline="0" i="0" sz="4500" u="none" cap="none" strike="noStrike">
                <a:solidFill>
                  <a:schemeClr val="dk1"/>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20" name="Shape 20"/>
          <p:cNvSpPr txBox="1"/>
          <p:nvPr>
            <p:ph idx="1" type="subTitle"/>
          </p:nvPr>
        </p:nvSpPr>
        <p:spPr>
          <a:xfrm>
            <a:off x="1143000" y="2701528"/>
            <a:ext cx="6858000" cy="1241821"/>
          </a:xfrm>
          <a:prstGeom prst="rect">
            <a:avLst/>
          </a:prstGeom>
          <a:noFill/>
          <a:ln>
            <a:noFill/>
          </a:ln>
        </p:spPr>
        <p:txBody>
          <a:bodyPr anchorCtr="0" anchor="t" bIns="68575" lIns="68575" rIns="68575" tIns="68575"/>
          <a:lstStyle>
            <a:lvl1pPr indent="0" marL="0" marR="0" rtl="0" algn="ctr">
              <a:lnSpc>
                <a:spcPct val="90000"/>
              </a:lnSpc>
              <a:spcBef>
                <a:spcPts val="800"/>
              </a:spcBef>
              <a:buClr>
                <a:schemeClr val="dk1"/>
              </a:buClr>
              <a:buFont typeface="Arial"/>
              <a:buNone/>
              <a:defRPr b="0" baseline="0" i="0" sz="1800" u="none" cap="none" strike="noStrike">
                <a:solidFill>
                  <a:schemeClr val="dk1"/>
                </a:solidFill>
                <a:latin typeface="Calibri"/>
                <a:ea typeface="Calibri"/>
                <a:cs typeface="Calibri"/>
                <a:sym typeface="Calibri"/>
              </a:defRPr>
            </a:lvl1pPr>
            <a:lvl2pPr indent="0" marL="342900" marR="0" rtl="0" algn="ctr">
              <a:lnSpc>
                <a:spcPct val="90000"/>
              </a:lnSpc>
              <a:spcBef>
                <a:spcPts val="400"/>
              </a:spcBef>
              <a:buClr>
                <a:schemeClr val="dk1"/>
              </a:buClr>
              <a:buFont typeface="Arial"/>
              <a:buNone/>
              <a:defRPr b="0" baseline="0" i="0" sz="1500" u="none" cap="none" strike="noStrike">
                <a:solidFill>
                  <a:schemeClr val="dk1"/>
                </a:solidFill>
                <a:latin typeface="Calibri"/>
                <a:ea typeface="Calibri"/>
                <a:cs typeface="Calibri"/>
                <a:sym typeface="Calibri"/>
              </a:defRPr>
            </a:lvl2pPr>
            <a:lvl3pPr indent="0" marL="685800" marR="0" rtl="0" algn="ctr">
              <a:lnSpc>
                <a:spcPct val="90000"/>
              </a:lnSpc>
              <a:spcBef>
                <a:spcPts val="400"/>
              </a:spcBef>
              <a:buClr>
                <a:schemeClr val="dk1"/>
              </a:buClr>
              <a:buFont typeface="Arial"/>
              <a:buNone/>
              <a:defRPr b="0" baseline="0" i="0" sz="1400" u="none" cap="none" strike="noStrike">
                <a:solidFill>
                  <a:schemeClr val="dk1"/>
                </a:solidFill>
                <a:latin typeface="Calibri"/>
                <a:ea typeface="Calibri"/>
                <a:cs typeface="Calibri"/>
                <a:sym typeface="Calibri"/>
              </a:defRPr>
            </a:lvl3pPr>
            <a:lvl4pPr indent="0" marL="1028700" marR="0" rtl="0" algn="ctr">
              <a:lnSpc>
                <a:spcPct val="90000"/>
              </a:lnSpc>
              <a:spcBef>
                <a:spcPts val="400"/>
              </a:spcBef>
              <a:buClr>
                <a:schemeClr val="dk1"/>
              </a:buClr>
              <a:buFont typeface="Arial"/>
              <a:buNone/>
              <a:defRPr b="0" baseline="0" i="0" sz="1200" u="none" cap="none" strike="noStrike">
                <a:solidFill>
                  <a:schemeClr val="dk1"/>
                </a:solidFill>
                <a:latin typeface="Calibri"/>
                <a:ea typeface="Calibri"/>
                <a:cs typeface="Calibri"/>
                <a:sym typeface="Calibri"/>
              </a:defRPr>
            </a:lvl4pPr>
            <a:lvl5pPr indent="0" marL="1371600" marR="0" rtl="0" algn="ctr">
              <a:lnSpc>
                <a:spcPct val="90000"/>
              </a:lnSpc>
              <a:spcBef>
                <a:spcPts val="400"/>
              </a:spcBef>
              <a:buClr>
                <a:schemeClr val="dk1"/>
              </a:buClr>
              <a:buFont typeface="Arial"/>
              <a:buNone/>
              <a:defRPr b="0" baseline="0" i="0" sz="1200" u="none" cap="none" strike="noStrike">
                <a:solidFill>
                  <a:schemeClr val="dk1"/>
                </a:solidFill>
                <a:latin typeface="Calibri"/>
                <a:ea typeface="Calibri"/>
                <a:cs typeface="Calibri"/>
                <a:sym typeface="Calibri"/>
              </a:defRPr>
            </a:lvl5pPr>
            <a:lvl6pPr indent="0" marL="1714500" marR="0" rtl="0" algn="ctr">
              <a:lnSpc>
                <a:spcPct val="90000"/>
              </a:lnSpc>
              <a:spcBef>
                <a:spcPts val="400"/>
              </a:spcBef>
              <a:buClr>
                <a:schemeClr val="dk1"/>
              </a:buClr>
              <a:buFont typeface="Arial"/>
              <a:buNone/>
              <a:defRPr b="0" baseline="0" i="0" sz="1200" u="none" cap="none" strike="noStrike">
                <a:solidFill>
                  <a:schemeClr val="dk1"/>
                </a:solidFill>
                <a:latin typeface="Calibri"/>
                <a:ea typeface="Calibri"/>
                <a:cs typeface="Calibri"/>
                <a:sym typeface="Calibri"/>
              </a:defRPr>
            </a:lvl6pPr>
            <a:lvl7pPr indent="0" marL="2057400" marR="0" rtl="0" algn="ctr">
              <a:lnSpc>
                <a:spcPct val="90000"/>
              </a:lnSpc>
              <a:spcBef>
                <a:spcPts val="400"/>
              </a:spcBef>
              <a:buClr>
                <a:schemeClr val="dk1"/>
              </a:buClr>
              <a:buFont typeface="Arial"/>
              <a:buNone/>
              <a:defRPr b="0" baseline="0" i="0" sz="1200" u="none" cap="none" strike="noStrike">
                <a:solidFill>
                  <a:schemeClr val="dk1"/>
                </a:solidFill>
                <a:latin typeface="Calibri"/>
                <a:ea typeface="Calibri"/>
                <a:cs typeface="Calibri"/>
                <a:sym typeface="Calibri"/>
              </a:defRPr>
            </a:lvl7pPr>
            <a:lvl8pPr indent="0" marL="2400300" marR="0" rtl="0" algn="ctr">
              <a:lnSpc>
                <a:spcPct val="90000"/>
              </a:lnSpc>
              <a:spcBef>
                <a:spcPts val="400"/>
              </a:spcBef>
              <a:buClr>
                <a:schemeClr val="dk1"/>
              </a:buClr>
              <a:buFont typeface="Arial"/>
              <a:buNone/>
              <a:defRPr b="0" baseline="0" i="0" sz="1200" u="none" cap="none" strike="noStrike">
                <a:solidFill>
                  <a:schemeClr val="dk1"/>
                </a:solidFill>
                <a:latin typeface="Calibri"/>
                <a:ea typeface="Calibri"/>
                <a:cs typeface="Calibri"/>
                <a:sym typeface="Calibri"/>
              </a:defRPr>
            </a:lvl8pPr>
            <a:lvl9pPr indent="0" marL="2743200" marR="0" rtl="0" algn="ctr">
              <a:lnSpc>
                <a:spcPct val="90000"/>
              </a:lnSpc>
              <a:spcBef>
                <a:spcPts val="400"/>
              </a:spcBef>
              <a:buClr>
                <a:schemeClr val="dk1"/>
              </a:buClr>
              <a:buFont typeface="Arial"/>
              <a:buNone/>
              <a:defRPr b="0" baseline="0" i="0" sz="1200" u="none" cap="none" strike="noStrike">
                <a:solidFill>
                  <a:schemeClr val="dk1"/>
                </a:solidFill>
                <a:latin typeface="Calibri"/>
                <a:ea typeface="Calibri"/>
                <a:cs typeface="Calibri"/>
                <a:sym typeface="Calibri"/>
              </a:defRPr>
            </a:lvl9pPr>
          </a:lstStyle>
          <a:p/>
        </p:txBody>
      </p:sp>
      <p:sp>
        <p:nvSpPr>
          <p:cNvPr id="21" name="Shape 21"/>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22" name="Shape 22"/>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23" name="Shape 23"/>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0" name="Shape 350"/>
        <p:cNvGrpSpPr/>
        <p:nvPr/>
      </p:nvGrpSpPr>
      <p:grpSpPr>
        <a:xfrm>
          <a:off x="0" y="0"/>
          <a:ext cx="0" cy="0"/>
          <a:chOff x="0" y="0"/>
          <a:chExt cx="0" cy="0"/>
        </a:xfrm>
      </p:grpSpPr>
      <p:sp>
        <p:nvSpPr>
          <p:cNvPr id="351" name="Shape 351"/>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52" name="Shape 352"/>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53" name="Shape 353"/>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54" name="Shape 354"/>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55" name="Shape 35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56" name="Shape 356"/>
        <p:cNvGrpSpPr/>
        <p:nvPr/>
      </p:nvGrpSpPr>
      <p:grpSpPr>
        <a:xfrm>
          <a:off x="0" y="0"/>
          <a:ext cx="0" cy="0"/>
          <a:chOff x="0" y="0"/>
          <a:chExt cx="0" cy="0"/>
        </a:xfrm>
      </p:grpSpPr>
      <p:sp>
        <p:nvSpPr>
          <p:cNvPr id="357" name="Shape 357"/>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358" name="Shape 3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359" name="Shape 359"/>
        <p:cNvGrpSpPr/>
        <p:nvPr/>
      </p:nvGrpSpPr>
      <p:grpSpPr>
        <a:xfrm>
          <a:off x="0" y="0"/>
          <a:ext cx="0" cy="0"/>
          <a:chOff x="0" y="0"/>
          <a:chExt cx="0" cy="0"/>
        </a:xfrm>
      </p:grpSpPr>
      <p:sp>
        <p:nvSpPr>
          <p:cNvPr id="360" name="Shape 360"/>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361" name="Shape 361"/>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362" name="Shape 36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3" name="Shape 363"/>
        <p:cNvGrpSpPr/>
        <p:nvPr/>
      </p:nvGrpSpPr>
      <p:grpSpPr>
        <a:xfrm>
          <a:off x="0" y="0"/>
          <a:ext cx="0" cy="0"/>
          <a:chOff x="0" y="0"/>
          <a:chExt cx="0" cy="0"/>
        </a:xfrm>
      </p:grpSpPr>
      <p:sp>
        <p:nvSpPr>
          <p:cNvPr id="364" name="Shape 36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628650" y="273843"/>
            <a:ext cx="7886700" cy="994172"/>
          </a:xfrm>
          <a:prstGeom prst="rect">
            <a:avLst/>
          </a:prstGeom>
          <a:noFill/>
          <a:ln>
            <a:noFill/>
          </a:ln>
        </p:spPr>
        <p:txBody>
          <a:bodyPr anchorCtr="0" anchor="ctr" bIns="68575" lIns="68575" rIns="68575" tIns="68575"/>
          <a:lstStyle>
            <a:lvl1pPr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628650" y="1369218"/>
            <a:ext cx="7886700" cy="3263503"/>
          </a:xfrm>
          <a:prstGeom prst="rect">
            <a:avLst/>
          </a:prstGeom>
          <a:noFill/>
          <a:ln>
            <a:noFill/>
          </a:ln>
        </p:spPr>
        <p:txBody>
          <a:bodyPr anchorCtr="0" anchor="t" bIns="68575" lIns="68575" rIns="68575" tIns="68575"/>
          <a:lstStyle>
            <a:lvl1pPr indent="-3810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27" name="Shape 27"/>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28" name="Shape 28"/>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29" name="Shape 29"/>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x="0" y="0"/>
          <a:ext cx="0" cy="0"/>
          <a:chOff x="0" y="0"/>
          <a:chExt cx="0" cy="0"/>
        </a:xfrm>
      </p:grpSpPr>
      <p:sp>
        <p:nvSpPr>
          <p:cNvPr id="31" name="Shape 31"/>
          <p:cNvSpPr txBox="1"/>
          <p:nvPr>
            <p:ph type="title"/>
          </p:nvPr>
        </p:nvSpPr>
        <p:spPr>
          <a:xfrm>
            <a:off x="623887" y="1282303"/>
            <a:ext cx="7886700" cy="2139552"/>
          </a:xfrm>
          <a:prstGeom prst="rect">
            <a:avLst/>
          </a:prstGeom>
          <a:noFill/>
          <a:ln>
            <a:noFill/>
          </a:ln>
        </p:spPr>
        <p:txBody>
          <a:bodyPr anchorCtr="0" anchor="b" bIns="68575" lIns="68575" rIns="68575" tIns="68575"/>
          <a:lstStyle>
            <a:lvl1pPr rtl="0">
              <a:spcBef>
                <a:spcPts val="0"/>
              </a:spcBef>
              <a:defRPr sz="45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623887" y="3442097"/>
            <a:ext cx="7886700" cy="1125140"/>
          </a:xfrm>
          <a:prstGeom prst="rect">
            <a:avLst/>
          </a:prstGeom>
          <a:noFill/>
          <a:ln>
            <a:noFill/>
          </a:ln>
        </p:spPr>
        <p:txBody>
          <a:bodyPr anchorCtr="0" anchor="t" bIns="68575" lIns="68575" rIns="68575" tIns="68575"/>
          <a:lstStyle>
            <a:lvl1pPr indent="0" marL="0" rtl="0">
              <a:spcBef>
                <a:spcPts val="0"/>
              </a:spcBef>
              <a:buClr>
                <a:srgbClr val="888888"/>
              </a:buClr>
              <a:buFont typeface="Calibri"/>
              <a:buNone/>
              <a:defRPr sz="1800">
                <a:solidFill>
                  <a:srgbClr val="888888"/>
                </a:solidFill>
              </a:defRPr>
            </a:lvl1pPr>
            <a:lvl2pPr indent="0" marL="342900" rtl="0">
              <a:spcBef>
                <a:spcPts val="0"/>
              </a:spcBef>
              <a:buClr>
                <a:srgbClr val="888888"/>
              </a:buClr>
              <a:buFont typeface="Calibri"/>
              <a:buNone/>
              <a:defRPr sz="1500">
                <a:solidFill>
                  <a:srgbClr val="888888"/>
                </a:solidFill>
              </a:defRPr>
            </a:lvl2pPr>
            <a:lvl3pPr indent="0" marL="685800" rtl="0">
              <a:spcBef>
                <a:spcPts val="0"/>
              </a:spcBef>
              <a:buClr>
                <a:srgbClr val="888888"/>
              </a:buClr>
              <a:buFont typeface="Calibri"/>
              <a:buNone/>
              <a:defRPr sz="1400">
                <a:solidFill>
                  <a:srgbClr val="888888"/>
                </a:solidFill>
              </a:defRPr>
            </a:lvl3pPr>
            <a:lvl4pPr indent="0" marL="1028700" rtl="0">
              <a:spcBef>
                <a:spcPts val="0"/>
              </a:spcBef>
              <a:buClr>
                <a:srgbClr val="888888"/>
              </a:buClr>
              <a:buFont typeface="Calibri"/>
              <a:buNone/>
              <a:defRPr sz="1200">
                <a:solidFill>
                  <a:srgbClr val="888888"/>
                </a:solidFill>
              </a:defRPr>
            </a:lvl4pPr>
            <a:lvl5pPr indent="0" marL="1371600" rtl="0">
              <a:spcBef>
                <a:spcPts val="0"/>
              </a:spcBef>
              <a:buClr>
                <a:srgbClr val="888888"/>
              </a:buClr>
              <a:buFont typeface="Calibri"/>
              <a:buNone/>
              <a:defRPr sz="1200">
                <a:solidFill>
                  <a:srgbClr val="888888"/>
                </a:solidFill>
              </a:defRPr>
            </a:lvl5pPr>
            <a:lvl6pPr indent="0" marL="1714500" rtl="0">
              <a:spcBef>
                <a:spcPts val="0"/>
              </a:spcBef>
              <a:buClr>
                <a:srgbClr val="888888"/>
              </a:buClr>
              <a:buFont typeface="Calibri"/>
              <a:buNone/>
              <a:defRPr sz="1200">
                <a:solidFill>
                  <a:srgbClr val="888888"/>
                </a:solidFill>
              </a:defRPr>
            </a:lvl6pPr>
            <a:lvl7pPr indent="0" marL="2057400" rtl="0">
              <a:spcBef>
                <a:spcPts val="0"/>
              </a:spcBef>
              <a:buClr>
                <a:srgbClr val="888888"/>
              </a:buClr>
              <a:buFont typeface="Calibri"/>
              <a:buNone/>
              <a:defRPr sz="1200">
                <a:solidFill>
                  <a:srgbClr val="888888"/>
                </a:solidFill>
              </a:defRPr>
            </a:lvl7pPr>
            <a:lvl8pPr indent="0" marL="2400300" rtl="0">
              <a:spcBef>
                <a:spcPts val="0"/>
              </a:spcBef>
              <a:buClr>
                <a:srgbClr val="888888"/>
              </a:buClr>
              <a:buFont typeface="Calibri"/>
              <a:buNone/>
              <a:defRPr sz="1200">
                <a:solidFill>
                  <a:srgbClr val="888888"/>
                </a:solidFill>
              </a:defRPr>
            </a:lvl8pPr>
            <a:lvl9pPr indent="0" marL="2743200" rtl="0">
              <a:spcBef>
                <a:spcPts val="0"/>
              </a:spcBef>
              <a:buClr>
                <a:srgbClr val="888888"/>
              </a:buClr>
              <a:buFont typeface="Calibri"/>
              <a:buNone/>
              <a:defRPr sz="1200">
                <a:solidFill>
                  <a:srgbClr val="888888"/>
                </a:solidFill>
              </a:defRPr>
            </a:lvl9pPr>
          </a:lstStyle>
          <a:p/>
        </p:txBody>
      </p:sp>
      <p:sp>
        <p:nvSpPr>
          <p:cNvPr id="33" name="Shape 33"/>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6" name="Shape 36"/>
        <p:cNvGrpSpPr/>
        <p:nvPr/>
      </p:nvGrpSpPr>
      <p:grpSpPr>
        <a:xfrm>
          <a:off x="0" y="0"/>
          <a:ext cx="0" cy="0"/>
          <a:chOff x="0" y="0"/>
          <a:chExt cx="0" cy="0"/>
        </a:xfrm>
      </p:grpSpPr>
      <p:sp>
        <p:nvSpPr>
          <p:cNvPr id="37" name="Shape 37"/>
          <p:cNvSpPr txBox="1"/>
          <p:nvPr>
            <p:ph type="title"/>
          </p:nvPr>
        </p:nvSpPr>
        <p:spPr>
          <a:xfrm>
            <a:off x="628650" y="273843"/>
            <a:ext cx="7886700" cy="994172"/>
          </a:xfrm>
          <a:prstGeom prst="rect">
            <a:avLst/>
          </a:prstGeom>
          <a:noFill/>
          <a:ln>
            <a:noFill/>
          </a:ln>
        </p:spPr>
        <p:txBody>
          <a:bodyPr anchorCtr="0" anchor="ctr" bIns="68575" lIns="68575" rIns="68575" tIns="68575"/>
          <a:lstStyle>
            <a:lvl1pPr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x="628650" y="1369218"/>
            <a:ext cx="3886200" cy="3263503"/>
          </a:xfrm>
          <a:prstGeom prst="rect">
            <a:avLst/>
          </a:prstGeom>
          <a:noFill/>
          <a:ln>
            <a:noFill/>
          </a:ln>
        </p:spPr>
        <p:txBody>
          <a:bodyPr anchorCtr="0" anchor="t" bIns="68575" lIns="68575" rIns="68575" tIns="68575"/>
          <a:lstStyle>
            <a:lvl1pPr indent="-3810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39" name="Shape 39"/>
          <p:cNvSpPr txBox="1"/>
          <p:nvPr>
            <p:ph idx="2" type="body"/>
          </p:nvPr>
        </p:nvSpPr>
        <p:spPr>
          <a:xfrm>
            <a:off x="4629150" y="1369218"/>
            <a:ext cx="3886200" cy="3263503"/>
          </a:xfrm>
          <a:prstGeom prst="rect">
            <a:avLst/>
          </a:prstGeom>
          <a:noFill/>
          <a:ln>
            <a:noFill/>
          </a:ln>
        </p:spPr>
        <p:txBody>
          <a:bodyPr anchorCtr="0" anchor="t" bIns="68575" lIns="68575" rIns="68575" tIns="68575"/>
          <a:lstStyle>
            <a:lvl1pPr indent="-3810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40" name="Shape 40"/>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41" name="Shape 41"/>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42" name="Shape 42"/>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3" name="Shape 43"/>
        <p:cNvGrpSpPr/>
        <p:nvPr/>
      </p:nvGrpSpPr>
      <p:grpSpPr>
        <a:xfrm>
          <a:off x="0" y="0"/>
          <a:ext cx="0" cy="0"/>
          <a:chOff x="0" y="0"/>
          <a:chExt cx="0" cy="0"/>
        </a:xfrm>
      </p:grpSpPr>
      <p:sp>
        <p:nvSpPr>
          <p:cNvPr id="44" name="Shape 44"/>
          <p:cNvSpPr txBox="1"/>
          <p:nvPr>
            <p:ph type="title"/>
          </p:nvPr>
        </p:nvSpPr>
        <p:spPr>
          <a:xfrm>
            <a:off x="629841" y="273843"/>
            <a:ext cx="7886700" cy="994172"/>
          </a:xfrm>
          <a:prstGeom prst="rect">
            <a:avLst/>
          </a:prstGeom>
          <a:noFill/>
          <a:ln>
            <a:noFill/>
          </a:ln>
        </p:spPr>
        <p:txBody>
          <a:bodyPr anchorCtr="0" anchor="ctr" bIns="68575" lIns="68575" rIns="68575" tIns="68575"/>
          <a:lstStyle>
            <a:lvl1pPr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x="629841" y="1260872"/>
            <a:ext cx="3868340" cy="617934"/>
          </a:xfrm>
          <a:prstGeom prst="rect">
            <a:avLst/>
          </a:prstGeom>
          <a:noFill/>
          <a:ln>
            <a:noFill/>
          </a:ln>
        </p:spPr>
        <p:txBody>
          <a:bodyPr anchorCtr="0" anchor="b" bIns="68575" lIns="68575" rIns="68575" tIns="68575"/>
          <a:lstStyle>
            <a:lvl1pPr indent="0" marL="0" rtl="0">
              <a:spcBef>
                <a:spcPts val="0"/>
              </a:spcBef>
              <a:buFont typeface="Calibri"/>
              <a:buNone/>
              <a:defRPr b="1" sz="1800"/>
            </a:lvl1pPr>
            <a:lvl2pPr indent="0" marL="342900" rtl="0">
              <a:spcBef>
                <a:spcPts val="0"/>
              </a:spcBef>
              <a:buFont typeface="Calibri"/>
              <a:buNone/>
              <a:defRPr b="1" sz="1500"/>
            </a:lvl2pPr>
            <a:lvl3pPr indent="0" marL="685800" rtl="0">
              <a:spcBef>
                <a:spcPts val="0"/>
              </a:spcBef>
              <a:buFont typeface="Calibri"/>
              <a:buNone/>
              <a:defRPr b="1" sz="1400"/>
            </a:lvl3pPr>
            <a:lvl4pPr indent="0" marL="1028700" rtl="0">
              <a:spcBef>
                <a:spcPts val="0"/>
              </a:spcBef>
              <a:buFont typeface="Calibri"/>
              <a:buNone/>
              <a:defRPr b="1" sz="1200"/>
            </a:lvl4pPr>
            <a:lvl5pPr indent="0" marL="1371600" rtl="0">
              <a:spcBef>
                <a:spcPts val="0"/>
              </a:spcBef>
              <a:buFont typeface="Calibri"/>
              <a:buNone/>
              <a:defRPr b="1" sz="1200"/>
            </a:lvl5pPr>
            <a:lvl6pPr indent="0" marL="1714500" rtl="0">
              <a:spcBef>
                <a:spcPts val="0"/>
              </a:spcBef>
              <a:buFont typeface="Calibri"/>
              <a:buNone/>
              <a:defRPr b="1" sz="1200"/>
            </a:lvl6pPr>
            <a:lvl7pPr indent="0" marL="2057400" rtl="0">
              <a:spcBef>
                <a:spcPts val="0"/>
              </a:spcBef>
              <a:buFont typeface="Calibri"/>
              <a:buNone/>
              <a:defRPr b="1" sz="1200"/>
            </a:lvl7pPr>
            <a:lvl8pPr indent="0" marL="2400300" rtl="0">
              <a:spcBef>
                <a:spcPts val="0"/>
              </a:spcBef>
              <a:buFont typeface="Calibri"/>
              <a:buNone/>
              <a:defRPr b="1" sz="1200"/>
            </a:lvl8pPr>
            <a:lvl9pPr indent="0" marL="2743200" rtl="0">
              <a:spcBef>
                <a:spcPts val="0"/>
              </a:spcBef>
              <a:buFont typeface="Calibri"/>
              <a:buNone/>
              <a:defRPr b="1" sz="1200"/>
            </a:lvl9pPr>
          </a:lstStyle>
          <a:p/>
        </p:txBody>
      </p:sp>
      <p:sp>
        <p:nvSpPr>
          <p:cNvPr id="46" name="Shape 46"/>
          <p:cNvSpPr txBox="1"/>
          <p:nvPr>
            <p:ph idx="2" type="body"/>
          </p:nvPr>
        </p:nvSpPr>
        <p:spPr>
          <a:xfrm>
            <a:off x="629841" y="1878806"/>
            <a:ext cx="3868340" cy="2763440"/>
          </a:xfrm>
          <a:prstGeom prst="rect">
            <a:avLst/>
          </a:prstGeom>
          <a:noFill/>
          <a:ln>
            <a:noFill/>
          </a:ln>
        </p:spPr>
        <p:txBody>
          <a:bodyPr anchorCtr="0" anchor="t" bIns="68575" lIns="68575" rIns="68575" tIns="68575"/>
          <a:lstStyle>
            <a:lvl1pPr indent="-3810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47" name="Shape 47"/>
          <p:cNvSpPr txBox="1"/>
          <p:nvPr>
            <p:ph idx="3" type="body"/>
          </p:nvPr>
        </p:nvSpPr>
        <p:spPr>
          <a:xfrm>
            <a:off x="4629150" y="1260872"/>
            <a:ext cx="3887390" cy="617934"/>
          </a:xfrm>
          <a:prstGeom prst="rect">
            <a:avLst/>
          </a:prstGeom>
          <a:noFill/>
          <a:ln>
            <a:noFill/>
          </a:ln>
        </p:spPr>
        <p:txBody>
          <a:bodyPr anchorCtr="0" anchor="b" bIns="68575" lIns="68575" rIns="68575" tIns="68575"/>
          <a:lstStyle>
            <a:lvl1pPr indent="0" marL="0" rtl="0">
              <a:spcBef>
                <a:spcPts val="0"/>
              </a:spcBef>
              <a:buFont typeface="Calibri"/>
              <a:buNone/>
              <a:defRPr b="1" sz="1800"/>
            </a:lvl1pPr>
            <a:lvl2pPr indent="0" marL="342900" rtl="0">
              <a:spcBef>
                <a:spcPts val="0"/>
              </a:spcBef>
              <a:buFont typeface="Calibri"/>
              <a:buNone/>
              <a:defRPr b="1" sz="1500"/>
            </a:lvl2pPr>
            <a:lvl3pPr indent="0" marL="685800" rtl="0">
              <a:spcBef>
                <a:spcPts val="0"/>
              </a:spcBef>
              <a:buFont typeface="Calibri"/>
              <a:buNone/>
              <a:defRPr b="1" sz="1400"/>
            </a:lvl3pPr>
            <a:lvl4pPr indent="0" marL="1028700" rtl="0">
              <a:spcBef>
                <a:spcPts val="0"/>
              </a:spcBef>
              <a:buFont typeface="Calibri"/>
              <a:buNone/>
              <a:defRPr b="1" sz="1200"/>
            </a:lvl4pPr>
            <a:lvl5pPr indent="0" marL="1371600" rtl="0">
              <a:spcBef>
                <a:spcPts val="0"/>
              </a:spcBef>
              <a:buFont typeface="Calibri"/>
              <a:buNone/>
              <a:defRPr b="1" sz="1200"/>
            </a:lvl5pPr>
            <a:lvl6pPr indent="0" marL="1714500" rtl="0">
              <a:spcBef>
                <a:spcPts val="0"/>
              </a:spcBef>
              <a:buFont typeface="Calibri"/>
              <a:buNone/>
              <a:defRPr b="1" sz="1200"/>
            </a:lvl6pPr>
            <a:lvl7pPr indent="0" marL="2057400" rtl="0">
              <a:spcBef>
                <a:spcPts val="0"/>
              </a:spcBef>
              <a:buFont typeface="Calibri"/>
              <a:buNone/>
              <a:defRPr b="1" sz="1200"/>
            </a:lvl7pPr>
            <a:lvl8pPr indent="0" marL="2400300" rtl="0">
              <a:spcBef>
                <a:spcPts val="0"/>
              </a:spcBef>
              <a:buFont typeface="Calibri"/>
              <a:buNone/>
              <a:defRPr b="1" sz="1200"/>
            </a:lvl8pPr>
            <a:lvl9pPr indent="0" marL="2743200" rtl="0">
              <a:spcBef>
                <a:spcPts val="0"/>
              </a:spcBef>
              <a:buFont typeface="Calibri"/>
              <a:buNone/>
              <a:defRPr b="1" sz="1200"/>
            </a:lvl9pPr>
          </a:lstStyle>
          <a:p/>
        </p:txBody>
      </p:sp>
      <p:sp>
        <p:nvSpPr>
          <p:cNvPr id="48" name="Shape 48"/>
          <p:cNvSpPr txBox="1"/>
          <p:nvPr>
            <p:ph idx="4" type="body"/>
          </p:nvPr>
        </p:nvSpPr>
        <p:spPr>
          <a:xfrm>
            <a:off x="4629150" y="1878806"/>
            <a:ext cx="3887390" cy="2763440"/>
          </a:xfrm>
          <a:prstGeom prst="rect">
            <a:avLst/>
          </a:prstGeom>
          <a:noFill/>
          <a:ln>
            <a:noFill/>
          </a:ln>
        </p:spPr>
        <p:txBody>
          <a:bodyPr anchorCtr="0" anchor="t" bIns="68575" lIns="68575" rIns="68575" tIns="68575"/>
          <a:lstStyle>
            <a:lvl1pPr indent="-3810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49" name="Shape 49"/>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50" name="Shape 50"/>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51" name="Shape 51"/>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sp>
        <p:nvSpPr>
          <p:cNvPr id="53" name="Shape 53"/>
          <p:cNvSpPr txBox="1"/>
          <p:nvPr>
            <p:ph type="title"/>
          </p:nvPr>
        </p:nvSpPr>
        <p:spPr>
          <a:xfrm>
            <a:off x="628650" y="273843"/>
            <a:ext cx="7886700" cy="994172"/>
          </a:xfrm>
          <a:prstGeom prst="rect">
            <a:avLst/>
          </a:prstGeom>
          <a:noFill/>
          <a:ln>
            <a:noFill/>
          </a:ln>
        </p:spPr>
        <p:txBody>
          <a:bodyPr anchorCtr="0" anchor="ctr" bIns="68575" lIns="68575" rIns="68575" tIns="68575"/>
          <a:lstStyle>
            <a:lvl1pPr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 name="Shape 54"/>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55" name="Shape 55"/>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56" name="Shape 56"/>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1" name="Shape 61"/>
        <p:cNvGrpSpPr/>
        <p:nvPr/>
      </p:nvGrpSpPr>
      <p:grpSpPr>
        <a:xfrm>
          <a:off x="0" y="0"/>
          <a:ext cx="0" cy="0"/>
          <a:chOff x="0" y="0"/>
          <a:chExt cx="0" cy="0"/>
        </a:xfrm>
      </p:grpSpPr>
      <p:sp>
        <p:nvSpPr>
          <p:cNvPr id="62" name="Shape 62"/>
          <p:cNvSpPr txBox="1"/>
          <p:nvPr>
            <p:ph type="title"/>
          </p:nvPr>
        </p:nvSpPr>
        <p:spPr>
          <a:xfrm>
            <a:off x="629841" y="342900"/>
            <a:ext cx="2949177" cy="1200149"/>
          </a:xfrm>
          <a:prstGeom prst="rect">
            <a:avLst/>
          </a:prstGeom>
          <a:noFill/>
          <a:ln>
            <a:noFill/>
          </a:ln>
        </p:spPr>
        <p:txBody>
          <a:bodyPr anchorCtr="0" anchor="b" bIns="68575" lIns="68575" rIns="68575" tIns="68575"/>
          <a:lstStyle>
            <a:lvl1pPr rtl="0">
              <a:spcBef>
                <a:spcPts val="0"/>
              </a:spcBef>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 name="Shape 63"/>
          <p:cNvSpPr txBox="1"/>
          <p:nvPr>
            <p:ph idx="1" type="body"/>
          </p:nvPr>
        </p:nvSpPr>
        <p:spPr>
          <a:xfrm>
            <a:off x="3887391" y="740568"/>
            <a:ext cx="4629150" cy="3655218"/>
          </a:xfrm>
          <a:prstGeom prst="rect">
            <a:avLst/>
          </a:prstGeom>
          <a:noFill/>
          <a:ln>
            <a:noFill/>
          </a:ln>
        </p:spPr>
        <p:txBody>
          <a:bodyPr anchorCtr="0" anchor="t" bIns="68575" lIns="68575" rIns="68575" tIns="68575"/>
          <a:lstStyle>
            <a:lvl1pPr rtl="0">
              <a:spcBef>
                <a:spcPts val="0"/>
              </a:spcBef>
              <a:defRPr sz="2400"/>
            </a:lvl1pPr>
            <a:lvl2pPr rtl="0">
              <a:spcBef>
                <a:spcPts val="0"/>
              </a:spcBef>
              <a:defRPr sz="2100"/>
            </a:lvl2pPr>
            <a:lvl3pPr rtl="0">
              <a:spcBef>
                <a:spcPts val="0"/>
              </a:spcBef>
              <a:defRPr sz="1800"/>
            </a:lvl3pPr>
            <a:lvl4pPr rtl="0">
              <a:spcBef>
                <a:spcPts val="0"/>
              </a:spcBef>
              <a:defRPr sz="1500"/>
            </a:lvl4pPr>
            <a:lvl5pPr rtl="0">
              <a:spcBef>
                <a:spcPts val="0"/>
              </a:spcBef>
              <a:defRPr sz="1500"/>
            </a:lvl5pPr>
            <a:lvl6pPr rtl="0">
              <a:spcBef>
                <a:spcPts val="0"/>
              </a:spcBef>
              <a:defRPr sz="1500"/>
            </a:lvl6pPr>
            <a:lvl7pPr rtl="0">
              <a:spcBef>
                <a:spcPts val="0"/>
              </a:spcBef>
              <a:defRPr sz="1500"/>
            </a:lvl7pPr>
            <a:lvl8pPr rtl="0">
              <a:spcBef>
                <a:spcPts val="0"/>
              </a:spcBef>
              <a:defRPr sz="1500"/>
            </a:lvl8pPr>
            <a:lvl9pPr rtl="0">
              <a:spcBef>
                <a:spcPts val="0"/>
              </a:spcBef>
              <a:defRPr sz="1500"/>
            </a:lvl9pPr>
          </a:lstStyle>
          <a:p/>
        </p:txBody>
      </p:sp>
      <p:sp>
        <p:nvSpPr>
          <p:cNvPr id="64" name="Shape 64"/>
          <p:cNvSpPr txBox="1"/>
          <p:nvPr>
            <p:ph idx="2" type="body"/>
          </p:nvPr>
        </p:nvSpPr>
        <p:spPr>
          <a:xfrm>
            <a:off x="629841" y="1543050"/>
            <a:ext cx="2949177" cy="2858691"/>
          </a:xfrm>
          <a:prstGeom prst="rect">
            <a:avLst/>
          </a:prstGeom>
          <a:noFill/>
          <a:ln>
            <a:noFill/>
          </a:ln>
        </p:spPr>
        <p:txBody>
          <a:bodyPr anchorCtr="0" anchor="t" bIns="68575" lIns="68575" rIns="68575" tIns="68575"/>
          <a:lstStyle>
            <a:lvl1pPr indent="0" marL="0" rtl="0">
              <a:spcBef>
                <a:spcPts val="0"/>
              </a:spcBef>
              <a:buFont typeface="Calibri"/>
              <a:buNone/>
              <a:defRPr sz="1200"/>
            </a:lvl1pPr>
            <a:lvl2pPr indent="0" marL="342900" rtl="0">
              <a:spcBef>
                <a:spcPts val="0"/>
              </a:spcBef>
              <a:buFont typeface="Calibri"/>
              <a:buNone/>
              <a:defRPr sz="1100"/>
            </a:lvl2pPr>
            <a:lvl3pPr indent="0" marL="685800" rtl="0">
              <a:spcBef>
                <a:spcPts val="0"/>
              </a:spcBef>
              <a:buFont typeface="Calibri"/>
              <a:buNone/>
              <a:defRPr sz="900"/>
            </a:lvl3pPr>
            <a:lvl4pPr indent="0" marL="1028700" rtl="0">
              <a:spcBef>
                <a:spcPts val="0"/>
              </a:spcBef>
              <a:buFont typeface="Calibri"/>
              <a:buNone/>
              <a:defRPr sz="800"/>
            </a:lvl4pPr>
            <a:lvl5pPr indent="0" marL="1371600" rtl="0">
              <a:spcBef>
                <a:spcPts val="0"/>
              </a:spcBef>
              <a:buFont typeface="Calibri"/>
              <a:buNone/>
              <a:defRPr sz="800"/>
            </a:lvl5pPr>
            <a:lvl6pPr indent="0" marL="1714500" rtl="0">
              <a:spcBef>
                <a:spcPts val="0"/>
              </a:spcBef>
              <a:buFont typeface="Calibri"/>
              <a:buNone/>
              <a:defRPr sz="800"/>
            </a:lvl6pPr>
            <a:lvl7pPr indent="0" marL="2057400" rtl="0">
              <a:spcBef>
                <a:spcPts val="0"/>
              </a:spcBef>
              <a:buFont typeface="Calibri"/>
              <a:buNone/>
              <a:defRPr sz="800"/>
            </a:lvl7pPr>
            <a:lvl8pPr indent="0" marL="2400300" rtl="0">
              <a:spcBef>
                <a:spcPts val="0"/>
              </a:spcBef>
              <a:buFont typeface="Calibri"/>
              <a:buNone/>
              <a:defRPr sz="800"/>
            </a:lvl8pPr>
            <a:lvl9pPr indent="0" marL="2743200" rtl="0">
              <a:spcBef>
                <a:spcPts val="0"/>
              </a:spcBef>
              <a:buFont typeface="Calibri"/>
              <a:buNone/>
              <a:defRPr sz="800"/>
            </a:lvl9pPr>
          </a:lstStyle>
          <a:p/>
        </p:txBody>
      </p:sp>
      <p:sp>
        <p:nvSpPr>
          <p:cNvPr id="65" name="Shape 65"/>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defRPr b="0" baseline="0" i="0" sz="900" u="none" cap="none" strike="noStrike">
                <a:solidFill>
                  <a:srgbClr val="888888"/>
                </a:solidFill>
                <a:latin typeface="Calibri"/>
                <a:ea typeface="Calibri"/>
                <a:cs typeface="Calibri"/>
                <a:sym typeface="Calibri"/>
              </a:defRPr>
            </a:lvl1pPr>
            <a:lvl2pPr indent="0" marL="342900" marR="0" rtl="0" algn="l">
              <a:spcBef>
                <a:spcPts val="0"/>
              </a:spcBef>
              <a:defRPr b="0" baseline="0" i="0" sz="1400" u="none" cap="none" strike="noStrike">
                <a:solidFill>
                  <a:schemeClr val="dk1"/>
                </a:solidFill>
                <a:latin typeface="Calibri"/>
                <a:ea typeface="Calibri"/>
                <a:cs typeface="Calibri"/>
                <a:sym typeface="Calibri"/>
              </a:defRPr>
            </a:lvl2pPr>
            <a:lvl3pPr indent="0" marL="685800" marR="0" rtl="0" algn="l">
              <a:spcBef>
                <a:spcPts val="0"/>
              </a:spcBef>
              <a:defRPr b="0" baseline="0" i="0" sz="1400" u="none" cap="none" strike="noStrike">
                <a:solidFill>
                  <a:schemeClr val="dk1"/>
                </a:solidFill>
                <a:latin typeface="Calibri"/>
                <a:ea typeface="Calibri"/>
                <a:cs typeface="Calibri"/>
                <a:sym typeface="Calibri"/>
              </a:defRPr>
            </a:lvl3pPr>
            <a:lvl4pPr indent="0" marL="1028700" marR="0" rtl="0" algn="l">
              <a:spcBef>
                <a:spcPts val="0"/>
              </a:spcBef>
              <a:defRPr b="0" baseline="0" i="0" sz="1400" u="none" cap="none" strike="noStrike">
                <a:solidFill>
                  <a:schemeClr val="dk1"/>
                </a:solidFill>
                <a:latin typeface="Calibri"/>
                <a:ea typeface="Calibri"/>
                <a:cs typeface="Calibri"/>
                <a:sym typeface="Calibri"/>
              </a:defRPr>
            </a:lvl4pPr>
            <a:lvl5pPr indent="0" marL="1371600" marR="0" rtl="0" algn="l">
              <a:spcBef>
                <a:spcPts val="0"/>
              </a:spcBef>
              <a:defRPr b="0" baseline="0" i="0" sz="1400" u="none" cap="none" strike="noStrike">
                <a:solidFill>
                  <a:schemeClr val="dk1"/>
                </a:solidFill>
                <a:latin typeface="Calibri"/>
                <a:ea typeface="Calibri"/>
                <a:cs typeface="Calibri"/>
                <a:sym typeface="Calibri"/>
              </a:defRPr>
            </a:lvl5pPr>
            <a:lvl6pPr indent="0" marL="1714500" marR="0" rtl="0" algn="l">
              <a:spcBef>
                <a:spcPts val="0"/>
              </a:spcBef>
              <a:defRPr b="0" baseline="0" i="0" sz="1400" u="none" cap="none" strike="noStrike">
                <a:solidFill>
                  <a:schemeClr val="dk1"/>
                </a:solidFill>
                <a:latin typeface="Calibri"/>
                <a:ea typeface="Calibri"/>
                <a:cs typeface="Calibri"/>
                <a:sym typeface="Calibri"/>
              </a:defRPr>
            </a:lvl6pPr>
            <a:lvl7pPr indent="0" marL="2057400" marR="0" rtl="0" algn="l">
              <a:spcBef>
                <a:spcPts val="0"/>
              </a:spcBef>
              <a:defRPr b="0" baseline="0" i="0" sz="1400" u="none" cap="none" strike="noStrike">
                <a:solidFill>
                  <a:schemeClr val="dk1"/>
                </a:solidFill>
                <a:latin typeface="Calibri"/>
                <a:ea typeface="Calibri"/>
                <a:cs typeface="Calibri"/>
                <a:sym typeface="Calibri"/>
              </a:defRPr>
            </a:lvl7pPr>
            <a:lvl8pPr indent="0" marL="2400300" marR="0" rtl="0" algn="l">
              <a:spcBef>
                <a:spcPts val="0"/>
              </a:spcBef>
              <a:defRPr b="0" baseline="0" i="0" sz="1400" u="none" cap="none" strike="noStrike">
                <a:solidFill>
                  <a:schemeClr val="dk1"/>
                </a:solidFill>
                <a:latin typeface="Calibri"/>
                <a:ea typeface="Calibri"/>
                <a:cs typeface="Calibri"/>
                <a:sym typeface="Calibri"/>
              </a:defRPr>
            </a:lvl8pPr>
            <a:lvl9pPr indent="0" marL="2743200" marR="0" rtl="0" algn="l">
              <a:spcBef>
                <a:spcPts val="0"/>
              </a:spcBef>
              <a:defRPr b="0" baseline="0" i="0" sz="14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628650" y="273843"/>
            <a:ext cx="7886700" cy="994172"/>
          </a:xfrm>
          <a:prstGeom prst="rect">
            <a:avLst/>
          </a:prstGeom>
          <a:noFill/>
          <a:ln>
            <a:noFill/>
          </a:ln>
        </p:spPr>
        <p:txBody>
          <a:bodyPr anchorCtr="0" anchor="ctr" bIns="68575" lIns="68575" rIns="68575" tIns="68575"/>
          <a:lstStyle>
            <a:lvl1pPr indent="0" marL="0" marR="0" rtl="0" algn="l">
              <a:lnSpc>
                <a:spcPct val="90000"/>
              </a:lnSpc>
              <a:spcBef>
                <a:spcPts val="0"/>
              </a:spcBef>
              <a:buClr>
                <a:schemeClr val="dk1"/>
              </a:buClr>
              <a:buSzPct val="33333"/>
              <a:buFont typeface="Calibri"/>
              <a:buNone/>
              <a:defRPr b="0" baseline="0" i="0" sz="3300" u="none" cap="none" strike="noStrike">
                <a:solidFill>
                  <a:schemeClr val="dk1"/>
                </a:solidFill>
                <a:latin typeface="Calibri"/>
                <a:ea typeface="Calibri"/>
                <a:cs typeface="Calibri"/>
                <a:sym typeface="Calibri"/>
              </a:defRPr>
            </a:lvl1pPr>
            <a:lvl2pPr indent="0" marL="0" marR="0" rtl="0" algn="l">
              <a:spcBef>
                <a:spcPts val="0"/>
              </a:spcBef>
              <a:buSzPct val="100000"/>
              <a:defRPr sz="1100"/>
            </a:lvl2pPr>
            <a:lvl3pPr indent="0" marL="0" marR="0" rtl="0" algn="l">
              <a:spcBef>
                <a:spcPts val="0"/>
              </a:spcBef>
              <a:buSzPct val="100000"/>
              <a:defRPr sz="1100"/>
            </a:lvl3pPr>
            <a:lvl4pPr indent="0" marL="0" marR="0" rtl="0" algn="l">
              <a:spcBef>
                <a:spcPts val="0"/>
              </a:spcBef>
              <a:buSzPct val="100000"/>
              <a:defRPr sz="1100"/>
            </a:lvl4pPr>
            <a:lvl5pPr indent="0" marL="0" marR="0" rtl="0" algn="l">
              <a:spcBef>
                <a:spcPts val="0"/>
              </a:spcBef>
              <a:buSzPct val="100000"/>
              <a:defRPr sz="1100"/>
            </a:lvl5pPr>
            <a:lvl6pPr indent="0" marL="0" marR="0" rtl="0" algn="l">
              <a:spcBef>
                <a:spcPts val="0"/>
              </a:spcBef>
              <a:buSzPct val="100000"/>
              <a:defRPr sz="1100"/>
            </a:lvl6pPr>
            <a:lvl7pPr indent="0" marL="0" marR="0" rtl="0" algn="l">
              <a:spcBef>
                <a:spcPts val="0"/>
              </a:spcBef>
              <a:buSzPct val="100000"/>
              <a:defRPr sz="1100"/>
            </a:lvl7pPr>
            <a:lvl8pPr indent="0" marL="0" marR="0" rtl="0" algn="l">
              <a:spcBef>
                <a:spcPts val="0"/>
              </a:spcBef>
              <a:buSzPct val="100000"/>
              <a:defRPr sz="1100"/>
            </a:lvl8pPr>
            <a:lvl9pPr indent="0" marL="0" marR="0" rtl="0" algn="l">
              <a:spcBef>
                <a:spcPts val="0"/>
              </a:spcBef>
              <a:buSzPct val="100000"/>
              <a:defRPr sz="1100"/>
            </a:lvl9pPr>
          </a:lstStyle>
          <a:p/>
        </p:txBody>
      </p:sp>
      <p:sp>
        <p:nvSpPr>
          <p:cNvPr id="6" name="Shape 6"/>
          <p:cNvSpPr txBox="1"/>
          <p:nvPr>
            <p:ph idx="1" type="body"/>
          </p:nvPr>
        </p:nvSpPr>
        <p:spPr>
          <a:xfrm>
            <a:off x="628650" y="1369218"/>
            <a:ext cx="7886700" cy="3263503"/>
          </a:xfrm>
          <a:prstGeom prst="rect">
            <a:avLst/>
          </a:prstGeom>
          <a:noFill/>
          <a:ln>
            <a:noFill/>
          </a:ln>
        </p:spPr>
        <p:txBody>
          <a:bodyPr anchorCtr="0" anchor="t" bIns="68575" lIns="68575" rIns="68575" tIns="68575"/>
          <a:lstStyle>
            <a:lvl1pPr indent="-38100" marL="177800" marR="0" rtl="0" algn="l">
              <a:lnSpc>
                <a:spcPct val="90000"/>
              </a:lnSpc>
              <a:spcBef>
                <a:spcPts val="800"/>
              </a:spcBef>
              <a:buClr>
                <a:schemeClr val="dk1"/>
              </a:buClr>
              <a:buSzPct val="52380"/>
              <a:buFont typeface="Arial"/>
              <a:buChar char="•"/>
              <a:defRPr b="0" baseline="0" i="0" sz="2100" u="none" cap="none" strike="noStrike">
                <a:solidFill>
                  <a:schemeClr val="dk1"/>
                </a:solidFill>
                <a:latin typeface="Calibri"/>
                <a:ea typeface="Calibri"/>
                <a:cs typeface="Calibri"/>
                <a:sym typeface="Calibri"/>
              </a:defRPr>
            </a:lvl1pPr>
            <a:lvl2pPr indent="-63500" marL="520700" marR="0" rtl="0" algn="l">
              <a:lnSpc>
                <a:spcPct val="90000"/>
              </a:lnSpc>
              <a:spcBef>
                <a:spcPts val="400"/>
              </a:spcBef>
              <a:buClr>
                <a:schemeClr val="dk1"/>
              </a:buClr>
              <a:buSzPct val="61111"/>
              <a:buFont typeface="Arial"/>
              <a:buChar char="•"/>
              <a:defRPr b="0" baseline="0" i="0" sz="1800" u="none" cap="none" strike="noStrike">
                <a:solidFill>
                  <a:schemeClr val="dk1"/>
                </a:solidFill>
                <a:latin typeface="Calibri"/>
                <a:ea typeface="Calibri"/>
                <a:cs typeface="Calibri"/>
                <a:sym typeface="Calibri"/>
              </a:defRPr>
            </a:lvl2pPr>
            <a:lvl3pPr indent="-76200" marL="863600" marR="0" rtl="0" algn="l">
              <a:lnSpc>
                <a:spcPct val="90000"/>
              </a:lnSpc>
              <a:spcBef>
                <a:spcPts val="400"/>
              </a:spcBef>
              <a:buClr>
                <a:schemeClr val="dk1"/>
              </a:buClr>
              <a:buSzPct val="73333"/>
              <a:buFont typeface="Arial"/>
              <a:buChar char="•"/>
              <a:defRPr b="0" baseline="0" i="0" sz="1500" u="none" cap="none" strike="noStrike">
                <a:solidFill>
                  <a:schemeClr val="dk1"/>
                </a:solidFill>
                <a:latin typeface="Calibri"/>
                <a:ea typeface="Calibri"/>
                <a:cs typeface="Calibri"/>
                <a:sym typeface="Calibri"/>
              </a:defRPr>
            </a:lvl3pPr>
            <a:lvl4pPr indent="-88900" marL="1206500" marR="0" rtl="0" algn="l">
              <a:lnSpc>
                <a:spcPct val="90000"/>
              </a:lnSpc>
              <a:spcBef>
                <a:spcPts val="400"/>
              </a:spcBef>
              <a:buClr>
                <a:schemeClr val="dk1"/>
              </a:buClr>
              <a:buSzPct val="78571"/>
              <a:buFont typeface="Arial"/>
              <a:buChar char="•"/>
              <a:defRPr b="0" baseline="0" i="0" sz="1400" u="none" cap="none" strike="noStrike">
                <a:solidFill>
                  <a:schemeClr val="dk1"/>
                </a:solidFill>
                <a:latin typeface="Calibri"/>
                <a:ea typeface="Calibri"/>
                <a:cs typeface="Calibri"/>
                <a:sym typeface="Calibri"/>
              </a:defRPr>
            </a:lvl4pPr>
            <a:lvl5pPr indent="-88900" marL="1549400" marR="0" rtl="0" algn="l">
              <a:lnSpc>
                <a:spcPct val="90000"/>
              </a:lnSpc>
              <a:spcBef>
                <a:spcPts val="400"/>
              </a:spcBef>
              <a:buClr>
                <a:schemeClr val="dk1"/>
              </a:buClr>
              <a:buSzPct val="78571"/>
              <a:buFont typeface="Arial"/>
              <a:buChar char="•"/>
              <a:defRPr b="0" baseline="0" i="0" sz="1400" u="none" cap="none" strike="noStrike">
                <a:solidFill>
                  <a:schemeClr val="dk1"/>
                </a:solidFill>
                <a:latin typeface="Calibri"/>
                <a:ea typeface="Calibri"/>
                <a:cs typeface="Calibri"/>
                <a:sym typeface="Calibri"/>
              </a:defRPr>
            </a:lvl5pPr>
            <a:lvl6pPr indent="-88900" marL="1892300" marR="0" rtl="0" algn="l">
              <a:lnSpc>
                <a:spcPct val="90000"/>
              </a:lnSpc>
              <a:spcBef>
                <a:spcPts val="400"/>
              </a:spcBef>
              <a:buClr>
                <a:schemeClr val="dk1"/>
              </a:buClr>
              <a:buSzPct val="78571"/>
              <a:buFont typeface="Arial"/>
              <a:buChar char="•"/>
              <a:defRPr b="0" baseline="0" i="0" sz="1400" u="none" cap="none" strike="noStrike">
                <a:solidFill>
                  <a:schemeClr val="dk1"/>
                </a:solidFill>
                <a:latin typeface="Calibri"/>
                <a:ea typeface="Calibri"/>
                <a:cs typeface="Calibri"/>
                <a:sym typeface="Calibri"/>
              </a:defRPr>
            </a:lvl6pPr>
            <a:lvl7pPr indent="-88900" marL="2235200" marR="0" rtl="0" algn="l">
              <a:lnSpc>
                <a:spcPct val="90000"/>
              </a:lnSpc>
              <a:spcBef>
                <a:spcPts val="400"/>
              </a:spcBef>
              <a:buClr>
                <a:schemeClr val="dk1"/>
              </a:buClr>
              <a:buSzPct val="78571"/>
              <a:buFont typeface="Arial"/>
              <a:buChar char="•"/>
              <a:defRPr b="0" baseline="0" i="0" sz="1400" u="none" cap="none" strike="noStrike">
                <a:solidFill>
                  <a:schemeClr val="dk1"/>
                </a:solidFill>
                <a:latin typeface="Calibri"/>
                <a:ea typeface="Calibri"/>
                <a:cs typeface="Calibri"/>
                <a:sym typeface="Calibri"/>
              </a:defRPr>
            </a:lvl7pPr>
            <a:lvl8pPr indent="-88900" marL="2578100" marR="0" rtl="0" algn="l">
              <a:lnSpc>
                <a:spcPct val="90000"/>
              </a:lnSpc>
              <a:spcBef>
                <a:spcPts val="400"/>
              </a:spcBef>
              <a:buClr>
                <a:schemeClr val="dk1"/>
              </a:buClr>
              <a:buSzPct val="78571"/>
              <a:buFont typeface="Arial"/>
              <a:buChar char="•"/>
              <a:defRPr b="0" baseline="0" i="0" sz="1400" u="none" cap="none" strike="noStrike">
                <a:solidFill>
                  <a:schemeClr val="dk1"/>
                </a:solidFill>
                <a:latin typeface="Calibri"/>
                <a:ea typeface="Calibri"/>
                <a:cs typeface="Calibri"/>
                <a:sym typeface="Calibri"/>
              </a:defRPr>
            </a:lvl8pPr>
            <a:lvl9pPr indent="-88900" marL="2921000" marR="0" rtl="0" algn="l">
              <a:lnSpc>
                <a:spcPct val="90000"/>
              </a:lnSpc>
              <a:spcBef>
                <a:spcPts val="400"/>
              </a:spcBef>
              <a:buClr>
                <a:schemeClr val="dk1"/>
              </a:buClr>
              <a:buSzPct val="78571"/>
              <a:buFont typeface="Arial"/>
              <a:buChar char="•"/>
              <a:defRPr b="0" baseline="0" i="0" sz="1400" u="none" cap="none" strike="noStrike">
                <a:solidFill>
                  <a:schemeClr val="dk1"/>
                </a:solidFill>
                <a:latin typeface="Calibri"/>
                <a:ea typeface="Calibri"/>
                <a:cs typeface="Calibri"/>
                <a:sym typeface="Calibri"/>
              </a:defRPr>
            </a:lvl9pPr>
          </a:lstStyle>
          <a:p/>
        </p:txBody>
      </p:sp>
      <p:sp>
        <p:nvSpPr>
          <p:cNvPr id="7" name="Shape 7"/>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marL="0" marR="0" rtl="0" algn="l">
              <a:spcBef>
                <a:spcPts val="0"/>
              </a:spcBef>
              <a:buSzPct val="122222"/>
              <a:defRPr b="0" baseline="0" i="0" sz="900" u="none" cap="none" strike="noStrike">
                <a:solidFill>
                  <a:srgbClr val="888888"/>
                </a:solidFill>
                <a:latin typeface="Calibri"/>
                <a:ea typeface="Calibri"/>
                <a:cs typeface="Calibri"/>
                <a:sym typeface="Calibri"/>
              </a:defRPr>
            </a:lvl1pPr>
            <a:lvl2pPr indent="0" marL="342900" marR="0" rtl="0" algn="l">
              <a:spcBef>
                <a:spcPts val="0"/>
              </a:spcBef>
              <a:buSzPct val="78571"/>
              <a:defRPr b="0" baseline="0" i="0" sz="1400" u="none" cap="none" strike="noStrike">
                <a:solidFill>
                  <a:schemeClr val="dk1"/>
                </a:solidFill>
                <a:latin typeface="Calibri"/>
                <a:ea typeface="Calibri"/>
                <a:cs typeface="Calibri"/>
                <a:sym typeface="Calibri"/>
              </a:defRPr>
            </a:lvl2pPr>
            <a:lvl3pPr indent="0" marL="685800" marR="0" rtl="0" algn="l">
              <a:spcBef>
                <a:spcPts val="0"/>
              </a:spcBef>
              <a:buSzPct val="78571"/>
              <a:defRPr b="0" baseline="0" i="0" sz="1400" u="none" cap="none" strike="noStrike">
                <a:solidFill>
                  <a:schemeClr val="dk1"/>
                </a:solidFill>
                <a:latin typeface="Calibri"/>
                <a:ea typeface="Calibri"/>
                <a:cs typeface="Calibri"/>
                <a:sym typeface="Calibri"/>
              </a:defRPr>
            </a:lvl3pPr>
            <a:lvl4pPr indent="0" marL="1028700" marR="0" rtl="0" algn="l">
              <a:spcBef>
                <a:spcPts val="0"/>
              </a:spcBef>
              <a:buSzPct val="78571"/>
              <a:defRPr b="0" baseline="0" i="0" sz="1400" u="none" cap="none" strike="noStrike">
                <a:solidFill>
                  <a:schemeClr val="dk1"/>
                </a:solidFill>
                <a:latin typeface="Calibri"/>
                <a:ea typeface="Calibri"/>
                <a:cs typeface="Calibri"/>
                <a:sym typeface="Calibri"/>
              </a:defRPr>
            </a:lvl4pPr>
            <a:lvl5pPr indent="0" marL="1371600" marR="0" rtl="0" algn="l">
              <a:spcBef>
                <a:spcPts val="0"/>
              </a:spcBef>
              <a:buSzPct val="78571"/>
              <a:defRPr b="0" baseline="0" i="0" sz="1400" u="none" cap="none" strike="noStrike">
                <a:solidFill>
                  <a:schemeClr val="dk1"/>
                </a:solidFill>
                <a:latin typeface="Calibri"/>
                <a:ea typeface="Calibri"/>
                <a:cs typeface="Calibri"/>
                <a:sym typeface="Calibri"/>
              </a:defRPr>
            </a:lvl5pPr>
            <a:lvl6pPr indent="0" marL="1714500" marR="0" rtl="0" algn="l">
              <a:spcBef>
                <a:spcPts val="0"/>
              </a:spcBef>
              <a:buSzPct val="78571"/>
              <a:defRPr b="0" baseline="0" i="0" sz="1400" u="none" cap="none" strike="noStrike">
                <a:solidFill>
                  <a:schemeClr val="dk1"/>
                </a:solidFill>
                <a:latin typeface="Calibri"/>
                <a:ea typeface="Calibri"/>
                <a:cs typeface="Calibri"/>
                <a:sym typeface="Calibri"/>
              </a:defRPr>
            </a:lvl6pPr>
            <a:lvl7pPr indent="0" marL="2057400" marR="0" rtl="0" algn="l">
              <a:spcBef>
                <a:spcPts val="0"/>
              </a:spcBef>
              <a:buSzPct val="78571"/>
              <a:defRPr b="0" baseline="0" i="0" sz="1400" u="none" cap="none" strike="noStrike">
                <a:solidFill>
                  <a:schemeClr val="dk1"/>
                </a:solidFill>
                <a:latin typeface="Calibri"/>
                <a:ea typeface="Calibri"/>
                <a:cs typeface="Calibri"/>
                <a:sym typeface="Calibri"/>
              </a:defRPr>
            </a:lvl7pPr>
            <a:lvl8pPr indent="0" marL="2400300" marR="0" rtl="0" algn="l">
              <a:spcBef>
                <a:spcPts val="0"/>
              </a:spcBef>
              <a:buSzPct val="78571"/>
              <a:defRPr b="0" baseline="0" i="0" sz="1400" u="none" cap="none" strike="noStrike">
                <a:solidFill>
                  <a:schemeClr val="dk1"/>
                </a:solidFill>
                <a:latin typeface="Calibri"/>
                <a:ea typeface="Calibri"/>
                <a:cs typeface="Calibri"/>
                <a:sym typeface="Calibri"/>
              </a:defRPr>
            </a:lvl8pPr>
            <a:lvl9pPr indent="0" marL="2743200" marR="0" rtl="0" algn="l">
              <a:spcBef>
                <a:spcPts val="0"/>
              </a:spcBef>
              <a:buSzPct val="78571"/>
              <a:defRPr b="0" baseline="0" i="0" sz="1400" u="none" cap="none" strike="noStrike">
                <a:solidFill>
                  <a:schemeClr val="dk1"/>
                </a:solidFill>
                <a:latin typeface="Calibri"/>
                <a:ea typeface="Calibri"/>
                <a:cs typeface="Calibri"/>
                <a:sym typeface="Calibri"/>
              </a:defRPr>
            </a:lvl9pPr>
          </a:lstStyle>
          <a:p/>
        </p:txBody>
      </p:sp>
      <p:sp>
        <p:nvSpPr>
          <p:cNvPr id="8" name="Shape 8"/>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marL="0" marR="0" rtl="0" algn="ctr">
              <a:spcBef>
                <a:spcPts val="0"/>
              </a:spcBef>
              <a:buSzPct val="122222"/>
              <a:defRPr b="0" baseline="0" i="0" sz="900" u="none" cap="none" strike="noStrike">
                <a:solidFill>
                  <a:srgbClr val="888888"/>
                </a:solidFill>
                <a:latin typeface="Calibri"/>
                <a:ea typeface="Calibri"/>
                <a:cs typeface="Calibri"/>
                <a:sym typeface="Calibri"/>
              </a:defRPr>
            </a:lvl1pPr>
            <a:lvl2pPr indent="0" marL="342900" marR="0" rtl="0" algn="l">
              <a:spcBef>
                <a:spcPts val="0"/>
              </a:spcBef>
              <a:buSzPct val="78571"/>
              <a:defRPr b="0" baseline="0" i="0" sz="1400" u="none" cap="none" strike="noStrike">
                <a:solidFill>
                  <a:schemeClr val="dk1"/>
                </a:solidFill>
                <a:latin typeface="Calibri"/>
                <a:ea typeface="Calibri"/>
                <a:cs typeface="Calibri"/>
                <a:sym typeface="Calibri"/>
              </a:defRPr>
            </a:lvl2pPr>
            <a:lvl3pPr indent="0" marL="685800" marR="0" rtl="0" algn="l">
              <a:spcBef>
                <a:spcPts val="0"/>
              </a:spcBef>
              <a:buSzPct val="78571"/>
              <a:defRPr b="0" baseline="0" i="0" sz="1400" u="none" cap="none" strike="noStrike">
                <a:solidFill>
                  <a:schemeClr val="dk1"/>
                </a:solidFill>
                <a:latin typeface="Calibri"/>
                <a:ea typeface="Calibri"/>
                <a:cs typeface="Calibri"/>
                <a:sym typeface="Calibri"/>
              </a:defRPr>
            </a:lvl3pPr>
            <a:lvl4pPr indent="0" marL="1028700" marR="0" rtl="0" algn="l">
              <a:spcBef>
                <a:spcPts val="0"/>
              </a:spcBef>
              <a:buSzPct val="78571"/>
              <a:defRPr b="0" baseline="0" i="0" sz="1400" u="none" cap="none" strike="noStrike">
                <a:solidFill>
                  <a:schemeClr val="dk1"/>
                </a:solidFill>
                <a:latin typeface="Calibri"/>
                <a:ea typeface="Calibri"/>
                <a:cs typeface="Calibri"/>
                <a:sym typeface="Calibri"/>
              </a:defRPr>
            </a:lvl4pPr>
            <a:lvl5pPr indent="0" marL="1371600" marR="0" rtl="0" algn="l">
              <a:spcBef>
                <a:spcPts val="0"/>
              </a:spcBef>
              <a:buSzPct val="78571"/>
              <a:defRPr b="0" baseline="0" i="0" sz="1400" u="none" cap="none" strike="noStrike">
                <a:solidFill>
                  <a:schemeClr val="dk1"/>
                </a:solidFill>
                <a:latin typeface="Calibri"/>
                <a:ea typeface="Calibri"/>
                <a:cs typeface="Calibri"/>
                <a:sym typeface="Calibri"/>
              </a:defRPr>
            </a:lvl5pPr>
            <a:lvl6pPr indent="0" marL="1714500" marR="0" rtl="0" algn="l">
              <a:spcBef>
                <a:spcPts val="0"/>
              </a:spcBef>
              <a:buSzPct val="78571"/>
              <a:defRPr b="0" baseline="0" i="0" sz="1400" u="none" cap="none" strike="noStrike">
                <a:solidFill>
                  <a:schemeClr val="dk1"/>
                </a:solidFill>
                <a:latin typeface="Calibri"/>
                <a:ea typeface="Calibri"/>
                <a:cs typeface="Calibri"/>
                <a:sym typeface="Calibri"/>
              </a:defRPr>
            </a:lvl6pPr>
            <a:lvl7pPr indent="0" marL="2057400" marR="0" rtl="0" algn="l">
              <a:spcBef>
                <a:spcPts val="0"/>
              </a:spcBef>
              <a:buSzPct val="78571"/>
              <a:defRPr b="0" baseline="0" i="0" sz="1400" u="none" cap="none" strike="noStrike">
                <a:solidFill>
                  <a:schemeClr val="dk1"/>
                </a:solidFill>
                <a:latin typeface="Calibri"/>
                <a:ea typeface="Calibri"/>
                <a:cs typeface="Calibri"/>
                <a:sym typeface="Calibri"/>
              </a:defRPr>
            </a:lvl7pPr>
            <a:lvl8pPr indent="0" marL="2400300" marR="0" rtl="0" algn="l">
              <a:spcBef>
                <a:spcPts val="0"/>
              </a:spcBef>
              <a:buSzPct val="78571"/>
              <a:defRPr b="0" baseline="0" i="0" sz="1400" u="none" cap="none" strike="noStrike">
                <a:solidFill>
                  <a:schemeClr val="dk1"/>
                </a:solidFill>
                <a:latin typeface="Calibri"/>
                <a:ea typeface="Calibri"/>
                <a:cs typeface="Calibri"/>
                <a:sym typeface="Calibri"/>
              </a:defRPr>
            </a:lvl8pPr>
            <a:lvl9pPr indent="0" marL="2743200" marR="0" rtl="0" algn="l">
              <a:spcBef>
                <a:spcPts val="0"/>
              </a:spcBef>
              <a:buSzPct val="78571"/>
              <a:defRPr b="0" baseline="0" i="0" sz="1400" u="none" cap="none" strike="noStrike">
                <a:solidFill>
                  <a:schemeClr val="dk1"/>
                </a:solidFill>
                <a:latin typeface="Calibri"/>
                <a:ea typeface="Calibri"/>
                <a:cs typeface="Calibri"/>
                <a:sym typeface="Calibri"/>
              </a:defRPr>
            </a:lvl9pPr>
          </a:lstStyle>
          <a:p/>
        </p:txBody>
      </p:sp>
      <p:sp>
        <p:nvSpPr>
          <p:cNvPr id="9" name="Shape 9"/>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0" name="Shape 320"/>
        <p:cNvGrpSpPr/>
        <p:nvPr/>
      </p:nvGrpSpPr>
      <p:grpSpPr>
        <a:xfrm>
          <a:off x="0" y="0"/>
          <a:ext cx="0" cy="0"/>
          <a:chOff x="0" y="0"/>
          <a:chExt cx="0" cy="0"/>
        </a:xfrm>
      </p:grpSpPr>
      <p:sp>
        <p:nvSpPr>
          <p:cNvPr id="321" name="Shape 321"/>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322" name="Shape 322"/>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323" name="Shape 323"/>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9.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3.jpg"/><Relationship Id="rId4" Type="http://schemas.openxmlformats.org/officeDocument/2006/relationships/image" Target="../media/image16.png"/><Relationship Id="rId5" Type="http://schemas.openxmlformats.org/officeDocument/2006/relationships/image" Target="../media/image07.png"/><Relationship Id="rId6" Type="http://schemas.openxmlformats.org/officeDocument/2006/relationships/image" Target="../media/image05.png"/><Relationship Id="rId7"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cxnSp>
        <p:nvCxnSpPr>
          <p:cNvPr id="92" name="Shape 92"/>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93" name="Shape 93"/>
          <p:cNvSpPr txBox="1"/>
          <p:nvPr/>
        </p:nvSpPr>
        <p:spPr>
          <a:xfrm>
            <a:off x="114300" y="443052"/>
            <a:ext cx="6629400" cy="410766"/>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Midway </a:t>
            </a:r>
            <a:r>
              <a:rPr b="0" baseline="0" i="0" lang="en" sz="2300" u="none" cap="none" strike="noStrike">
                <a:solidFill>
                  <a:srgbClr val="881C1C"/>
                </a:solidFill>
                <a:latin typeface="Georgia"/>
                <a:ea typeface="Georgia"/>
                <a:cs typeface="Georgia"/>
                <a:sym typeface="Georgia"/>
              </a:rPr>
              <a:t>Design Review</a:t>
            </a:r>
          </a:p>
        </p:txBody>
      </p:sp>
      <p:sp>
        <p:nvSpPr>
          <p:cNvPr id="94" name="Shape 94"/>
          <p:cNvSpPr/>
          <p:nvPr/>
        </p:nvSpPr>
        <p:spPr>
          <a:xfrm>
            <a:off x="2714625" y="3111313"/>
            <a:ext cx="3714750" cy="991488"/>
          </a:xfrm>
          <a:prstGeom prst="rect">
            <a:avLst/>
          </a:prstGeom>
          <a:noFill/>
          <a:ln>
            <a:noFill/>
          </a:ln>
        </p:spPr>
        <p:txBody>
          <a:bodyPr anchorCtr="0" anchor="t" bIns="33750" lIns="67500" rIns="67500" tIns="33750">
            <a:noAutofit/>
          </a:bodyPr>
          <a:lstStyle/>
          <a:p>
            <a:pPr indent="0" lvl="0" marL="0" marR="0" rtl="0" algn="ctr">
              <a:lnSpc>
                <a:spcPct val="100000"/>
              </a:lnSpc>
              <a:spcBef>
                <a:spcPts val="0"/>
              </a:spcBef>
              <a:spcAft>
                <a:spcPts val="0"/>
              </a:spcAft>
              <a:buClr>
                <a:srgbClr val="000000"/>
              </a:buClr>
              <a:buSzPct val="25000"/>
              <a:buFont typeface="Times New Roman"/>
              <a:buNone/>
            </a:pPr>
            <a:r>
              <a:rPr b="0" baseline="0" i="0" lang="en" sz="3000" u="none" cap="none" strike="noStrike">
                <a:solidFill>
                  <a:srgbClr val="000000"/>
                </a:solidFill>
                <a:latin typeface="Verdana"/>
                <a:ea typeface="Verdana"/>
                <a:cs typeface="Verdana"/>
                <a:sym typeface="Verdana"/>
              </a:rPr>
              <a:t>Team 18</a:t>
            </a:r>
          </a:p>
          <a:p>
            <a:pPr indent="0" lvl="0" marL="0" marR="0" rtl="0" algn="ctr">
              <a:lnSpc>
                <a:spcPct val="100000"/>
              </a:lnSpc>
              <a:spcBef>
                <a:spcPts val="0"/>
              </a:spcBef>
              <a:spcAft>
                <a:spcPts val="0"/>
              </a:spcAft>
              <a:buClr>
                <a:srgbClr val="000000"/>
              </a:buClr>
              <a:buSzPct val="25000"/>
              <a:buFont typeface="Times New Roman"/>
              <a:buNone/>
            </a:pPr>
            <a:r>
              <a:rPr lang="en" sz="3000">
                <a:latin typeface="Verdana"/>
                <a:ea typeface="Verdana"/>
                <a:cs typeface="Verdana"/>
                <a:sym typeface="Verdana"/>
              </a:rPr>
              <a:t>December 2</a:t>
            </a:r>
            <a:r>
              <a:rPr b="0" baseline="0" i="0" lang="en" sz="3000" u="none" cap="none" strike="noStrike">
                <a:solidFill>
                  <a:srgbClr val="000000"/>
                </a:solidFill>
                <a:latin typeface="Verdana"/>
                <a:ea typeface="Verdana"/>
                <a:cs typeface="Verdana"/>
                <a:sym typeface="Verdana"/>
              </a:rPr>
              <a:t>, 2015</a:t>
            </a:r>
          </a:p>
        </p:txBody>
      </p:sp>
      <p:sp>
        <p:nvSpPr>
          <p:cNvPr id="95" name="Shape 95"/>
          <p:cNvSpPr txBox="1"/>
          <p:nvPr/>
        </p:nvSpPr>
        <p:spPr>
          <a:xfrm>
            <a:off x="114300" y="4627175"/>
            <a:ext cx="43566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sp>
        <p:nvSpPr>
          <p:cNvPr id="96" name="Shape 96"/>
          <p:cNvSpPr txBox="1"/>
          <p:nvPr/>
        </p:nvSpPr>
        <p:spPr>
          <a:xfrm>
            <a:off x="6380299" y="4627175"/>
            <a:ext cx="2573400" cy="276899"/>
          </a:xfrm>
          <a:prstGeom prst="rect">
            <a:avLst/>
          </a:prstGeom>
          <a:noFill/>
          <a:ln>
            <a:noFill/>
          </a:ln>
        </p:spPr>
        <p:txBody>
          <a:bodyPr anchorCtr="0" anchor="t" bIns="34275" lIns="68575" rIns="68575" tIns="34275">
            <a:noAutofit/>
          </a:bodyPr>
          <a:lstStyle/>
          <a:p>
            <a:pPr indent="0" lvl="0" marL="0" marR="0" rtl="0" algn="r">
              <a:spcBef>
                <a:spcPts val="0"/>
              </a:spcBef>
              <a:buSzPct val="25000"/>
              <a:buNone/>
            </a:pPr>
            <a:r>
              <a:rPr b="0" baseline="0" i="0" lang="en" sz="1400" u="none" cap="none" strike="noStrike">
                <a:solidFill>
                  <a:schemeClr val="dk1"/>
                </a:solidFill>
                <a:latin typeface="Calibri"/>
                <a:ea typeface="Calibri"/>
                <a:cs typeface="Calibri"/>
                <a:sym typeface="Calibri"/>
              </a:rPr>
              <a:t>Advisor: Csaba Andras Moritz</a:t>
            </a:r>
          </a:p>
        </p:txBody>
      </p:sp>
      <p:pic>
        <p:nvPicPr>
          <p:cNvPr id="97" name="Shape 97"/>
          <p:cNvPicPr preferRelativeResize="0"/>
          <p:nvPr/>
        </p:nvPicPr>
        <p:blipFill>
          <a:blip r:embed="rId4">
            <a:alphaModFix/>
          </a:blip>
          <a:stretch>
            <a:fillRect/>
          </a:stretch>
        </p:blipFill>
        <p:spPr>
          <a:xfrm>
            <a:off x="1963350" y="969819"/>
            <a:ext cx="5217299" cy="16021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Shade Actuator Next Steps</a:t>
            </a:r>
          </a:p>
        </p:txBody>
      </p:sp>
      <p:sp>
        <p:nvSpPr>
          <p:cNvPr id="229" name="Shape 229"/>
          <p:cNvSpPr/>
          <p:nvPr/>
        </p:nvSpPr>
        <p:spPr>
          <a:xfrm>
            <a:off x="0" y="950071"/>
            <a:ext cx="6629400" cy="392399"/>
          </a:xfrm>
          <a:prstGeom prst="rect">
            <a:avLst/>
          </a:prstGeom>
          <a:noFill/>
          <a:ln>
            <a:noFill/>
          </a:ln>
        </p:spPr>
        <p:txBody>
          <a:bodyPr anchorCtr="0" anchor="t" bIns="34275" lIns="68575" rIns="68575" tIns="34275">
            <a:noAutofit/>
          </a:bodyPr>
          <a:lstStyle/>
          <a:p>
            <a:pPr lvl="0" marR="0" rtl="0" algn="l">
              <a:spcBef>
                <a:spcPts val="0"/>
              </a:spcBef>
              <a:buNone/>
            </a:pPr>
            <a:r>
              <a:rPr lang="en" sz="2100"/>
              <a:t>Reading Data from Motor</a:t>
            </a:r>
          </a:p>
          <a:p>
            <a:pPr indent="-336550" lvl="0" marL="342900" rtl="0">
              <a:spcBef>
                <a:spcPts val="0"/>
              </a:spcBef>
              <a:buClr>
                <a:schemeClr val="dk1"/>
              </a:buClr>
              <a:buSzPct val="100000"/>
              <a:buChar char="•"/>
            </a:pPr>
            <a:r>
              <a:rPr lang="en" sz="2100">
                <a:solidFill>
                  <a:schemeClr val="dk1"/>
                </a:solidFill>
              </a:rPr>
              <a:t>Convert full duplex to half duplex</a:t>
            </a:r>
          </a:p>
          <a:p>
            <a:pPr indent="-336550" lvl="0" marL="342900" rtl="0">
              <a:spcBef>
                <a:spcPts val="0"/>
              </a:spcBef>
              <a:buClr>
                <a:schemeClr val="dk1"/>
              </a:buClr>
              <a:buSzPct val="100000"/>
              <a:buChar char="•"/>
            </a:pPr>
            <a:r>
              <a:rPr lang="en" sz="2100">
                <a:solidFill>
                  <a:schemeClr val="dk1"/>
                </a:solidFill>
              </a:rPr>
              <a:t>Read temperature, torque</a:t>
            </a:r>
          </a:p>
          <a:p>
            <a:pPr rtl="0">
              <a:spcBef>
                <a:spcPts val="0"/>
              </a:spcBef>
              <a:buNone/>
            </a:pPr>
            <a:r>
              <a:t/>
            </a:r>
            <a:endParaRPr sz="2100">
              <a:solidFill>
                <a:schemeClr val="dk1"/>
              </a:solidFill>
            </a:endParaRPr>
          </a:p>
          <a:p>
            <a:pPr lvl="0" marR="0" rtl="0" algn="l">
              <a:spcBef>
                <a:spcPts val="0"/>
              </a:spcBef>
              <a:buNone/>
            </a:pPr>
            <a:r>
              <a:rPr lang="en" sz="2100">
                <a:solidFill>
                  <a:schemeClr val="dk1"/>
                </a:solidFill>
              </a:rPr>
              <a:t>Calibration Options</a:t>
            </a:r>
          </a:p>
          <a:p>
            <a:pPr indent="-336550" lvl="0" marL="342900" rtl="0">
              <a:spcBef>
                <a:spcPts val="0"/>
              </a:spcBef>
              <a:buClr>
                <a:schemeClr val="dk1"/>
              </a:buClr>
              <a:buSzPct val="100000"/>
              <a:buChar char="•"/>
            </a:pPr>
            <a:r>
              <a:rPr lang="en" sz="2100">
                <a:solidFill>
                  <a:schemeClr val="dk1"/>
                </a:solidFill>
              </a:rPr>
              <a:t>Proximity sensors inside shade</a:t>
            </a:r>
          </a:p>
          <a:p>
            <a:pPr indent="-336550" lvl="0" marL="342900" rtl="0">
              <a:spcBef>
                <a:spcPts val="0"/>
              </a:spcBef>
              <a:buClr>
                <a:schemeClr val="dk1"/>
              </a:buClr>
              <a:buSzPct val="100000"/>
              <a:buChar char="•"/>
            </a:pPr>
            <a:r>
              <a:rPr lang="en" sz="2100">
                <a:solidFill>
                  <a:schemeClr val="dk1"/>
                </a:solidFill>
              </a:rPr>
              <a:t>Physical stop</a:t>
            </a:r>
          </a:p>
          <a:p>
            <a:pPr rtl="0">
              <a:spcBef>
                <a:spcPts val="0"/>
              </a:spcBef>
              <a:buNone/>
            </a:pPr>
            <a:r>
              <a:t/>
            </a:r>
            <a:endParaRPr sz="2100">
              <a:solidFill>
                <a:schemeClr val="dk1"/>
              </a:solidFill>
            </a:endParaRPr>
          </a:p>
          <a:p>
            <a:pPr rtl="0">
              <a:spcBef>
                <a:spcPts val="0"/>
              </a:spcBef>
              <a:buNone/>
            </a:pPr>
            <a:r>
              <a:rPr lang="en" sz="2100">
                <a:solidFill>
                  <a:schemeClr val="dk1"/>
                </a:solidFill>
              </a:rPr>
              <a:t>Manual Override</a:t>
            </a:r>
          </a:p>
          <a:p>
            <a:pPr indent="-336550" lvl="0" marL="342900" rtl="0">
              <a:spcBef>
                <a:spcPts val="0"/>
              </a:spcBef>
              <a:buClr>
                <a:schemeClr val="dk1"/>
              </a:buClr>
              <a:buSzPct val="100000"/>
              <a:buChar char="•"/>
            </a:pPr>
            <a:r>
              <a:rPr lang="en" sz="2100">
                <a:solidFill>
                  <a:schemeClr val="dk1"/>
                </a:solidFill>
              </a:rPr>
              <a:t>Buttons on the side of the shade</a:t>
            </a:r>
          </a:p>
          <a:p>
            <a:pPr lvl="0" rtl="0">
              <a:spcBef>
                <a:spcPts val="0"/>
              </a:spcBef>
              <a:buNone/>
            </a:pPr>
            <a:r>
              <a:t/>
            </a:r>
            <a:endParaRPr sz="2100">
              <a:solidFill>
                <a:schemeClr val="dk1"/>
              </a:solidFill>
            </a:endParaRPr>
          </a:p>
          <a:p>
            <a:pPr lvl="0" marR="0" rtl="0" algn="l">
              <a:spcBef>
                <a:spcPts val="0"/>
              </a:spcBef>
              <a:buNone/>
            </a:pPr>
            <a:r>
              <a:t/>
            </a:r>
            <a:endParaRPr sz="2100">
              <a:solidFill>
                <a:schemeClr val="dk1"/>
              </a:solidFill>
            </a:endParaRPr>
          </a:p>
          <a:p>
            <a:pPr lvl="0" marR="0" rtl="0" algn="l">
              <a:spcBef>
                <a:spcPts val="0"/>
              </a:spcBef>
              <a:buNone/>
            </a:pPr>
            <a:r>
              <a:t/>
            </a:r>
            <a:endParaRPr sz="2100">
              <a:solidFill>
                <a:schemeClr val="dk1"/>
              </a:solidFill>
            </a:endParaRPr>
          </a:p>
        </p:txBody>
      </p:sp>
      <p:cxnSp>
        <p:nvCxnSpPr>
          <p:cNvPr id="230" name="Shape 230"/>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31" name="Shape 231"/>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32" name="Shape 232"/>
          <p:cNvPicPr preferRelativeResize="0"/>
          <p:nvPr/>
        </p:nvPicPr>
        <p:blipFill>
          <a:blip r:embed="rId3">
            <a:alphaModFix/>
          </a:blip>
          <a:stretch>
            <a:fillRect/>
          </a:stretch>
        </p:blipFill>
        <p:spPr>
          <a:xfrm>
            <a:off x="4731149" y="1060450"/>
            <a:ext cx="3651376" cy="33435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Microcontroller</a:t>
            </a:r>
          </a:p>
        </p:txBody>
      </p:sp>
      <p:sp>
        <p:nvSpPr>
          <p:cNvPr id="239" name="Shape 239"/>
          <p:cNvSpPr/>
          <p:nvPr/>
        </p:nvSpPr>
        <p:spPr>
          <a:xfrm>
            <a:off x="0" y="950100"/>
            <a:ext cx="9144000" cy="3600599"/>
          </a:xfrm>
          <a:prstGeom prst="rect">
            <a:avLst/>
          </a:prstGeom>
          <a:noFill/>
          <a:ln>
            <a:noFill/>
          </a:ln>
        </p:spPr>
        <p:txBody>
          <a:bodyPr anchorCtr="0" anchor="t" bIns="34275" lIns="68575" rIns="68575" tIns="34275">
            <a:noAutofit/>
          </a:bodyPr>
          <a:lstStyle/>
          <a:p>
            <a:pPr lvl="0" marR="0" rtl="0" algn="l">
              <a:spcBef>
                <a:spcPts val="0"/>
              </a:spcBef>
              <a:buNone/>
            </a:pPr>
            <a:r>
              <a:rPr lang="en" sz="2100"/>
              <a:t>Requirements</a:t>
            </a:r>
          </a:p>
          <a:p>
            <a:pPr indent="-336550" lvl="0" marL="342900" marR="0" rtl="0" algn="l">
              <a:spcBef>
                <a:spcPts val="0"/>
              </a:spcBef>
              <a:buClr>
                <a:schemeClr val="dk1"/>
              </a:buClr>
              <a:buSzPct val="100000"/>
              <a:buFont typeface="Arial"/>
              <a:buChar char="•"/>
            </a:pPr>
            <a:r>
              <a:rPr lang="en" sz="2100"/>
              <a:t>Communicate with Nest cloud and AWS database</a:t>
            </a:r>
          </a:p>
          <a:p>
            <a:pPr indent="-336550" lvl="0" marL="342900" marR="0" rtl="0" algn="l">
              <a:spcBef>
                <a:spcPts val="0"/>
              </a:spcBef>
              <a:buClr>
                <a:schemeClr val="dk1"/>
              </a:buClr>
              <a:buSzPct val="100000"/>
              <a:buFont typeface="Arial"/>
              <a:buChar char="•"/>
            </a:pPr>
            <a:r>
              <a:rPr lang="en" sz="2100"/>
              <a:t>Control shade actuator and accept sensor inputs</a:t>
            </a:r>
          </a:p>
          <a:p>
            <a:pPr indent="-336550" lvl="0" marL="342900" marR="0" rtl="0" algn="l">
              <a:spcBef>
                <a:spcPts val="0"/>
              </a:spcBef>
              <a:buClr>
                <a:schemeClr val="dk1"/>
              </a:buClr>
              <a:buSzPct val="100000"/>
              <a:buFont typeface="Arial"/>
              <a:buChar char="•"/>
            </a:pPr>
            <a:r>
              <a:rPr lang="en" sz="2100"/>
              <a:t>Fast response to light level changes</a:t>
            </a:r>
          </a:p>
          <a:p>
            <a:pPr lvl="0" marR="0" rtl="0" algn="l">
              <a:spcBef>
                <a:spcPts val="0"/>
              </a:spcBef>
              <a:buNone/>
            </a:pPr>
            <a:r>
              <a:t/>
            </a:r>
            <a:endParaRPr sz="2100"/>
          </a:p>
          <a:p>
            <a:pPr lvl="0" rtl="0">
              <a:spcBef>
                <a:spcPts val="0"/>
              </a:spcBef>
              <a:buNone/>
            </a:pPr>
            <a:r>
              <a:rPr lang="en" sz="2100">
                <a:solidFill>
                  <a:schemeClr val="dk1"/>
                </a:solidFill>
              </a:rPr>
              <a:t>Adafruit Huzzah</a:t>
            </a:r>
          </a:p>
          <a:p>
            <a:pPr indent="-336550" lvl="0" marL="342900" rtl="0">
              <a:spcBef>
                <a:spcPts val="0"/>
              </a:spcBef>
              <a:buClr>
                <a:schemeClr val="dk1"/>
              </a:buClr>
              <a:buSzPct val="100000"/>
              <a:buFont typeface="Arial"/>
              <a:buChar char="•"/>
            </a:pPr>
            <a:r>
              <a:rPr lang="en" sz="2100">
                <a:solidFill>
                  <a:schemeClr val="dk1"/>
                </a:solidFill>
              </a:rPr>
              <a:t>Can act as access point or connect to a network</a:t>
            </a:r>
          </a:p>
          <a:p>
            <a:pPr indent="-336550" lvl="0" marL="342900" rtl="0">
              <a:spcBef>
                <a:spcPts val="0"/>
              </a:spcBef>
              <a:buClr>
                <a:schemeClr val="dk1"/>
              </a:buClr>
              <a:buSzPct val="100000"/>
              <a:buFont typeface="Arial"/>
              <a:buChar char="•"/>
            </a:pPr>
            <a:r>
              <a:rPr lang="en" sz="2100">
                <a:solidFill>
                  <a:schemeClr val="dk1"/>
                </a:solidFill>
              </a:rPr>
              <a:t>Built in MCU that can be programed in Arduino IDE</a:t>
            </a:r>
          </a:p>
          <a:p>
            <a:pPr indent="-336550" lvl="0" marL="342900" rtl="0">
              <a:spcBef>
                <a:spcPts val="0"/>
              </a:spcBef>
              <a:buClr>
                <a:schemeClr val="dk1"/>
              </a:buClr>
              <a:buSzPct val="100000"/>
              <a:buFont typeface="Arial"/>
              <a:buChar char="•"/>
            </a:pPr>
            <a:r>
              <a:rPr lang="en" sz="2100">
                <a:solidFill>
                  <a:schemeClr val="dk1"/>
                </a:solidFill>
              </a:rPr>
              <a:t>Low power modes are available with limited WiFi</a:t>
            </a:r>
          </a:p>
          <a:p>
            <a:pPr indent="-336550" lvl="0" marL="342900" rtl="0">
              <a:spcBef>
                <a:spcPts val="0"/>
              </a:spcBef>
              <a:buClr>
                <a:schemeClr val="dk1"/>
              </a:buClr>
              <a:buSzPct val="100000"/>
              <a:buFont typeface="Arial"/>
              <a:buChar char="•"/>
            </a:pPr>
            <a:r>
              <a:rPr lang="en" sz="2100">
                <a:solidFill>
                  <a:schemeClr val="dk1"/>
                </a:solidFill>
              </a:rPr>
              <a:t>Watchdog timer can be used to let device sleep when not active</a:t>
            </a:r>
          </a:p>
        </p:txBody>
      </p:sp>
      <p:cxnSp>
        <p:nvCxnSpPr>
          <p:cNvPr id="240" name="Shape 240"/>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41" name="Shape 241"/>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42" name="Shape 242"/>
          <p:cNvPicPr preferRelativeResize="0"/>
          <p:nvPr/>
        </p:nvPicPr>
        <p:blipFill>
          <a:blip r:embed="rId3">
            <a:alphaModFix/>
          </a:blip>
          <a:stretch>
            <a:fillRect/>
          </a:stretch>
        </p:blipFill>
        <p:spPr>
          <a:xfrm>
            <a:off x="6267849" y="966328"/>
            <a:ext cx="2796699" cy="22495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nvSpPr>
        <p:spPr>
          <a:xfrm>
            <a:off x="114300" y="443052"/>
            <a:ext cx="6629400" cy="410699"/>
          </a:xfrm>
          <a:prstGeom prst="rect">
            <a:avLst/>
          </a:prstGeom>
          <a:noFill/>
          <a:ln>
            <a:noFill/>
          </a:ln>
        </p:spPr>
        <p:txBody>
          <a:bodyPr anchorCtr="0" anchor="t" bIns="35100" lIns="67500" rIns="67500" tIns="35100">
            <a:noAutofit/>
          </a:bodyPr>
          <a:lstStyle/>
          <a:p>
            <a:pPr lvl="0" rtl="0">
              <a:spcBef>
                <a:spcPts val="0"/>
              </a:spcBef>
              <a:buClr>
                <a:srgbClr val="881C1C"/>
              </a:buClr>
              <a:buSzPct val="25000"/>
              <a:buFont typeface="Times New Roman"/>
              <a:buNone/>
            </a:pPr>
            <a:r>
              <a:rPr lang="en" sz="2300">
                <a:solidFill>
                  <a:srgbClr val="881C1C"/>
                </a:solidFill>
                <a:latin typeface="Georgia"/>
                <a:ea typeface="Georgia"/>
                <a:cs typeface="Georgia"/>
                <a:sym typeface="Georgia"/>
              </a:rPr>
              <a:t>Microcontroller Deliverable</a:t>
            </a:r>
          </a:p>
        </p:txBody>
      </p:sp>
      <p:sp>
        <p:nvSpPr>
          <p:cNvPr id="249" name="Shape 249"/>
          <p:cNvSpPr/>
          <p:nvPr/>
        </p:nvSpPr>
        <p:spPr>
          <a:xfrm>
            <a:off x="0" y="950100"/>
            <a:ext cx="7149900" cy="3600599"/>
          </a:xfrm>
          <a:prstGeom prst="rect">
            <a:avLst/>
          </a:prstGeom>
          <a:noFill/>
          <a:ln>
            <a:noFill/>
          </a:ln>
        </p:spPr>
        <p:txBody>
          <a:bodyPr anchorCtr="0" anchor="t" bIns="34275" lIns="68575" rIns="68575" tIns="34275">
            <a:noAutofit/>
          </a:bodyPr>
          <a:lstStyle/>
          <a:p>
            <a:pPr lvl="0" marR="0" rtl="0" algn="l">
              <a:spcBef>
                <a:spcPts val="0"/>
              </a:spcBef>
              <a:buNone/>
            </a:pPr>
            <a:r>
              <a:rPr lang="en" sz="2100"/>
              <a:t>Proposed</a:t>
            </a:r>
          </a:p>
          <a:p>
            <a:pPr indent="-336550" lvl="0" marL="342900" rtl="0">
              <a:spcBef>
                <a:spcPts val="0"/>
              </a:spcBef>
              <a:buClr>
                <a:schemeClr val="dk1"/>
              </a:buClr>
              <a:buSzPct val="100000"/>
              <a:buFont typeface="Arial"/>
              <a:buChar char="•"/>
            </a:pPr>
            <a:r>
              <a:rPr lang="en" sz="2100">
                <a:solidFill>
                  <a:schemeClr val="dk1"/>
                </a:solidFill>
              </a:rPr>
              <a:t>Connection to network over WiFi</a:t>
            </a:r>
          </a:p>
          <a:p>
            <a:pPr indent="-336550" lvl="0" marL="342900" rtl="0">
              <a:spcBef>
                <a:spcPts val="0"/>
              </a:spcBef>
              <a:buClr>
                <a:schemeClr val="dk1"/>
              </a:buClr>
              <a:buSzPct val="100000"/>
              <a:buFont typeface="Arial"/>
              <a:buChar char="•"/>
            </a:pPr>
            <a:r>
              <a:rPr lang="en" sz="2100">
                <a:solidFill>
                  <a:schemeClr val="dk1"/>
                </a:solidFill>
              </a:rPr>
              <a:t>Database communication</a:t>
            </a:r>
          </a:p>
          <a:p>
            <a:pPr lvl="0" marR="0" rtl="0" algn="l">
              <a:spcBef>
                <a:spcPts val="0"/>
              </a:spcBef>
              <a:buNone/>
            </a:pPr>
            <a:r>
              <a:t/>
            </a:r>
            <a:endParaRPr sz="2100"/>
          </a:p>
          <a:p>
            <a:pPr lvl="0" rtl="0">
              <a:spcBef>
                <a:spcPts val="0"/>
              </a:spcBef>
              <a:buNone/>
            </a:pPr>
            <a:r>
              <a:rPr lang="en" sz="2100">
                <a:solidFill>
                  <a:schemeClr val="dk1"/>
                </a:solidFill>
              </a:rPr>
              <a:t>Delivered</a:t>
            </a:r>
          </a:p>
          <a:p>
            <a:pPr indent="-336550" lvl="0" marL="342900" rtl="0">
              <a:spcBef>
                <a:spcPts val="0"/>
              </a:spcBef>
              <a:buClr>
                <a:schemeClr val="dk1"/>
              </a:buClr>
              <a:buSzPct val="100000"/>
              <a:buFont typeface="Arial"/>
              <a:buChar char="•"/>
            </a:pPr>
            <a:r>
              <a:rPr lang="en" sz="2100">
                <a:solidFill>
                  <a:schemeClr val="dk1"/>
                </a:solidFill>
              </a:rPr>
              <a:t>Acts as access point on boot, respond to GET and POST to set up network connection</a:t>
            </a:r>
          </a:p>
          <a:p>
            <a:pPr indent="-336550" lvl="0" marL="342900" rtl="0">
              <a:spcBef>
                <a:spcPts val="0"/>
              </a:spcBef>
              <a:buClr>
                <a:schemeClr val="dk1"/>
              </a:buClr>
              <a:buSzPct val="100000"/>
              <a:buFont typeface="Arial"/>
              <a:buChar char="•"/>
            </a:pPr>
            <a:r>
              <a:rPr lang="en" sz="2100">
                <a:solidFill>
                  <a:schemeClr val="dk1"/>
                </a:solidFill>
              </a:rPr>
              <a:t>Saves connection data to EEPROM</a:t>
            </a:r>
          </a:p>
          <a:p>
            <a:pPr indent="-336550" lvl="0" marL="342900" rtl="0">
              <a:spcBef>
                <a:spcPts val="0"/>
              </a:spcBef>
              <a:buClr>
                <a:schemeClr val="dk1"/>
              </a:buClr>
              <a:buSzPct val="100000"/>
              <a:buFont typeface="Arial"/>
              <a:buChar char="•"/>
            </a:pPr>
            <a:r>
              <a:rPr lang="en" sz="2100">
                <a:solidFill>
                  <a:schemeClr val="dk1"/>
                </a:solidFill>
              </a:rPr>
              <a:t>Communicates with AWS and can push/pull from database with a signature to ensure data integrity</a:t>
            </a:r>
          </a:p>
        </p:txBody>
      </p:sp>
      <p:cxnSp>
        <p:nvCxnSpPr>
          <p:cNvPr id="250" name="Shape 250"/>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51" name="Shape 251"/>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52" name="Shape 252"/>
          <p:cNvPicPr preferRelativeResize="0"/>
          <p:nvPr/>
        </p:nvPicPr>
        <p:blipFill>
          <a:blip r:embed="rId3">
            <a:alphaModFix/>
          </a:blip>
          <a:stretch>
            <a:fillRect/>
          </a:stretch>
        </p:blipFill>
        <p:spPr>
          <a:xfrm>
            <a:off x="6827750" y="950100"/>
            <a:ext cx="2091724" cy="1682550"/>
          </a:xfrm>
          <a:prstGeom prst="rect">
            <a:avLst/>
          </a:prstGeom>
          <a:noFill/>
          <a:ln>
            <a:noFill/>
          </a:ln>
        </p:spPr>
      </p:pic>
      <p:pic>
        <p:nvPicPr>
          <p:cNvPr id="253" name="Shape 253"/>
          <p:cNvPicPr preferRelativeResize="0"/>
          <p:nvPr/>
        </p:nvPicPr>
        <p:blipFill>
          <a:blip r:embed="rId4">
            <a:alphaModFix/>
          </a:blip>
          <a:stretch>
            <a:fillRect/>
          </a:stretch>
        </p:blipFill>
        <p:spPr>
          <a:xfrm>
            <a:off x="6751550" y="2986749"/>
            <a:ext cx="2280425" cy="9121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nvSpPr>
        <p:spPr>
          <a:xfrm>
            <a:off x="114300" y="443052"/>
            <a:ext cx="6629400" cy="410699"/>
          </a:xfrm>
          <a:prstGeom prst="rect">
            <a:avLst/>
          </a:prstGeom>
          <a:noFill/>
          <a:ln>
            <a:noFill/>
          </a:ln>
        </p:spPr>
        <p:txBody>
          <a:bodyPr anchorCtr="0" anchor="t" bIns="35100" lIns="67500" rIns="67500" tIns="35100">
            <a:noAutofit/>
          </a:bodyPr>
          <a:lstStyle/>
          <a:p>
            <a:pPr lvl="0" rtl="0">
              <a:spcBef>
                <a:spcPts val="0"/>
              </a:spcBef>
              <a:buClr>
                <a:srgbClr val="881C1C"/>
              </a:buClr>
              <a:buSzPct val="25000"/>
              <a:buFont typeface="Times New Roman"/>
              <a:buNone/>
            </a:pPr>
            <a:r>
              <a:rPr lang="en" sz="2300">
                <a:solidFill>
                  <a:srgbClr val="881C1C"/>
                </a:solidFill>
                <a:latin typeface="Georgia"/>
                <a:ea typeface="Georgia"/>
                <a:cs typeface="Georgia"/>
                <a:sym typeface="Georgia"/>
              </a:rPr>
              <a:t>Microcontroller Next Steps</a:t>
            </a:r>
          </a:p>
        </p:txBody>
      </p:sp>
      <p:sp>
        <p:nvSpPr>
          <p:cNvPr id="260" name="Shape 260"/>
          <p:cNvSpPr/>
          <p:nvPr/>
        </p:nvSpPr>
        <p:spPr>
          <a:xfrm>
            <a:off x="0" y="950100"/>
            <a:ext cx="6398999" cy="3600599"/>
          </a:xfrm>
          <a:prstGeom prst="rect">
            <a:avLst/>
          </a:prstGeom>
          <a:noFill/>
          <a:ln>
            <a:noFill/>
          </a:ln>
        </p:spPr>
        <p:txBody>
          <a:bodyPr anchorCtr="0" anchor="t" bIns="34275" lIns="68575" rIns="68575" tIns="34275">
            <a:noAutofit/>
          </a:bodyPr>
          <a:lstStyle/>
          <a:p>
            <a:pPr lvl="0" rtl="0">
              <a:spcBef>
                <a:spcPts val="0"/>
              </a:spcBef>
              <a:buClr>
                <a:schemeClr val="dk1"/>
              </a:buClr>
              <a:buSzPct val="52380"/>
              <a:buFont typeface="Arial"/>
              <a:buNone/>
            </a:pPr>
            <a:r>
              <a:rPr lang="en" sz="2100">
                <a:solidFill>
                  <a:schemeClr val="dk1"/>
                </a:solidFill>
              </a:rPr>
              <a:t>Nest communication</a:t>
            </a:r>
          </a:p>
          <a:p>
            <a:pPr indent="-336550" lvl="0" marL="342900" rtl="0">
              <a:spcBef>
                <a:spcPts val="0"/>
              </a:spcBef>
              <a:buClr>
                <a:schemeClr val="dk1"/>
              </a:buClr>
              <a:buSzPct val="100000"/>
              <a:buFont typeface="Arial"/>
              <a:buChar char="•"/>
            </a:pPr>
            <a:r>
              <a:rPr lang="en" sz="2100">
                <a:solidFill>
                  <a:schemeClr val="dk1"/>
                </a:solidFill>
              </a:rPr>
              <a:t>Implement Nest API to access user data and inform behavior</a:t>
            </a:r>
          </a:p>
          <a:p>
            <a:pPr lvl="0" rtl="0">
              <a:spcBef>
                <a:spcPts val="0"/>
              </a:spcBef>
              <a:buNone/>
            </a:pPr>
            <a:r>
              <a:t/>
            </a:r>
            <a:endParaRPr sz="2100">
              <a:solidFill>
                <a:schemeClr val="dk1"/>
              </a:solidFill>
            </a:endParaRPr>
          </a:p>
          <a:p>
            <a:pPr lvl="0" rtl="0">
              <a:spcBef>
                <a:spcPts val="0"/>
              </a:spcBef>
              <a:buClr>
                <a:schemeClr val="dk1"/>
              </a:buClr>
              <a:buSzPct val="52380"/>
              <a:buFont typeface="Arial"/>
              <a:buNone/>
            </a:pPr>
            <a:r>
              <a:rPr lang="en" sz="2100">
                <a:solidFill>
                  <a:schemeClr val="dk1"/>
                </a:solidFill>
              </a:rPr>
              <a:t>Behavior Algorithm</a:t>
            </a:r>
          </a:p>
          <a:p>
            <a:pPr indent="-336550" lvl="0" marL="342900" rtl="0">
              <a:spcBef>
                <a:spcPts val="0"/>
              </a:spcBef>
              <a:buClr>
                <a:schemeClr val="dk1"/>
              </a:buClr>
              <a:buSzPct val="100000"/>
              <a:buFont typeface="Arial"/>
              <a:buChar char="•"/>
            </a:pPr>
            <a:r>
              <a:rPr lang="en" sz="2100">
                <a:solidFill>
                  <a:schemeClr val="dk1"/>
                </a:solidFill>
              </a:rPr>
              <a:t>Efficiency, privacy, and directly set modes</a:t>
            </a:r>
          </a:p>
          <a:p>
            <a:pPr indent="-336550" lvl="0" marL="342900" rtl="0">
              <a:spcBef>
                <a:spcPts val="0"/>
              </a:spcBef>
              <a:buClr>
                <a:schemeClr val="dk1"/>
              </a:buClr>
              <a:buSzPct val="100000"/>
              <a:buFont typeface="Arial"/>
              <a:buChar char="•"/>
            </a:pPr>
            <a:r>
              <a:rPr lang="en" sz="2100">
                <a:solidFill>
                  <a:schemeClr val="dk1"/>
                </a:solidFill>
              </a:rPr>
              <a:t>Decide when to return from a user override</a:t>
            </a:r>
          </a:p>
          <a:p>
            <a:pPr indent="-336550" lvl="0" marL="342900" rtl="0">
              <a:spcBef>
                <a:spcPts val="0"/>
              </a:spcBef>
              <a:buClr>
                <a:schemeClr val="dk1"/>
              </a:buClr>
              <a:buSzPct val="100000"/>
              <a:buFont typeface="Arial"/>
              <a:buChar char="•"/>
            </a:pPr>
            <a:r>
              <a:rPr lang="en" sz="2100">
                <a:solidFill>
                  <a:schemeClr val="dk1"/>
                </a:solidFill>
              </a:rPr>
              <a:t>Handle schedules</a:t>
            </a:r>
          </a:p>
        </p:txBody>
      </p:sp>
      <p:cxnSp>
        <p:nvCxnSpPr>
          <p:cNvPr id="261" name="Shape 261"/>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62" name="Shape 262"/>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63" name="Shape 263"/>
          <p:cNvPicPr preferRelativeResize="0"/>
          <p:nvPr/>
        </p:nvPicPr>
        <p:blipFill>
          <a:blip r:embed="rId3">
            <a:alphaModFix/>
          </a:blip>
          <a:stretch>
            <a:fillRect/>
          </a:stretch>
        </p:blipFill>
        <p:spPr>
          <a:xfrm>
            <a:off x="6827750" y="950100"/>
            <a:ext cx="2091724" cy="1682550"/>
          </a:xfrm>
          <a:prstGeom prst="rect">
            <a:avLst/>
          </a:prstGeom>
          <a:noFill/>
          <a:ln>
            <a:noFill/>
          </a:ln>
        </p:spPr>
      </p:pic>
      <p:pic>
        <p:nvPicPr>
          <p:cNvPr id="264" name="Shape 264"/>
          <p:cNvPicPr preferRelativeResize="0"/>
          <p:nvPr/>
        </p:nvPicPr>
        <p:blipFill rotWithShape="1">
          <a:blip r:embed="rId4">
            <a:alphaModFix/>
          </a:blip>
          <a:srcRect b="0" l="0" r="0" t="0"/>
          <a:stretch/>
        </p:blipFill>
        <p:spPr>
          <a:xfrm>
            <a:off x="7027399" y="2841599"/>
            <a:ext cx="1751400" cy="17319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Mobile App</a:t>
            </a:r>
          </a:p>
        </p:txBody>
      </p:sp>
      <p:sp>
        <p:nvSpPr>
          <p:cNvPr id="271" name="Shape 271"/>
          <p:cNvSpPr/>
          <p:nvPr/>
        </p:nvSpPr>
        <p:spPr>
          <a:xfrm>
            <a:off x="0" y="950071"/>
            <a:ext cx="6629400" cy="392399"/>
          </a:xfrm>
          <a:prstGeom prst="rect">
            <a:avLst/>
          </a:prstGeom>
          <a:noFill/>
          <a:ln>
            <a:noFill/>
          </a:ln>
        </p:spPr>
        <p:txBody>
          <a:bodyPr anchorCtr="0" anchor="t" bIns="34275" lIns="68575" rIns="68575" tIns="34275">
            <a:noAutofit/>
          </a:bodyPr>
          <a:lstStyle/>
          <a:p>
            <a:pPr lvl="0" rtl="0">
              <a:spcBef>
                <a:spcPts val="0"/>
              </a:spcBef>
              <a:buClr>
                <a:schemeClr val="dk1"/>
              </a:buClr>
              <a:buSzPct val="25000"/>
              <a:buFont typeface="Arial"/>
              <a:buNone/>
            </a:pPr>
            <a:r>
              <a:rPr lang="en" sz="2100">
                <a:solidFill>
                  <a:schemeClr val="dk1"/>
                </a:solidFill>
              </a:rPr>
              <a:t>Requirements</a:t>
            </a:r>
          </a:p>
          <a:p>
            <a:pPr indent="-336550" lvl="0" marL="342900" rtl="0">
              <a:spcBef>
                <a:spcPts val="0"/>
              </a:spcBef>
              <a:buClr>
                <a:schemeClr val="dk1"/>
              </a:buClr>
              <a:buSzPct val="100000"/>
              <a:buChar char="•"/>
            </a:pPr>
            <a:r>
              <a:rPr lang="en" sz="2100">
                <a:solidFill>
                  <a:schemeClr val="dk1"/>
                </a:solidFill>
              </a:rPr>
              <a:t>Define settings and display data</a:t>
            </a:r>
          </a:p>
          <a:p>
            <a:pPr indent="-336550" lvl="0" marL="342900" rtl="0">
              <a:spcBef>
                <a:spcPts val="0"/>
              </a:spcBef>
              <a:buClr>
                <a:schemeClr val="dk1"/>
              </a:buClr>
              <a:buSzPct val="100000"/>
              <a:buChar char="•"/>
            </a:pPr>
            <a:r>
              <a:rPr lang="en" sz="2100">
                <a:solidFill>
                  <a:schemeClr val="dk1"/>
                </a:solidFill>
              </a:rPr>
              <a:t>Communication with database</a:t>
            </a:r>
          </a:p>
          <a:p>
            <a:pPr indent="-336550" lvl="0" marL="342900" rtl="0">
              <a:spcBef>
                <a:spcPts val="0"/>
              </a:spcBef>
              <a:buClr>
                <a:schemeClr val="dk1"/>
              </a:buClr>
              <a:buSzPct val="100000"/>
              <a:buChar char="•"/>
            </a:pPr>
            <a:r>
              <a:rPr lang="en" sz="2100">
                <a:solidFill>
                  <a:schemeClr val="dk1"/>
                </a:solidFill>
              </a:rPr>
              <a:t>Authenticate users and maintain security</a:t>
            </a:r>
          </a:p>
          <a:p>
            <a:pPr rtl="0">
              <a:spcBef>
                <a:spcPts val="0"/>
              </a:spcBef>
              <a:buNone/>
            </a:pPr>
            <a:r>
              <a:t/>
            </a:r>
            <a:endParaRPr sz="2100">
              <a:solidFill>
                <a:schemeClr val="dk1"/>
              </a:solidFill>
            </a:endParaRPr>
          </a:p>
          <a:p>
            <a:pPr rtl="0">
              <a:spcBef>
                <a:spcPts val="0"/>
              </a:spcBef>
              <a:buNone/>
            </a:pPr>
            <a:r>
              <a:rPr lang="en" sz="2100">
                <a:solidFill>
                  <a:schemeClr val="dk1"/>
                </a:solidFill>
              </a:rPr>
              <a:t>Android App</a:t>
            </a:r>
          </a:p>
          <a:p>
            <a:pPr indent="-336550" lvl="0" marL="342900" rtl="0">
              <a:spcBef>
                <a:spcPts val="0"/>
              </a:spcBef>
              <a:buClr>
                <a:schemeClr val="dk1"/>
              </a:buClr>
              <a:buSzPct val="100000"/>
              <a:buChar char="•"/>
            </a:pPr>
            <a:r>
              <a:rPr lang="en" sz="2100">
                <a:solidFill>
                  <a:schemeClr val="dk1"/>
                </a:solidFill>
              </a:rPr>
              <a:t>Uses Amazon Cognito to manage users</a:t>
            </a:r>
          </a:p>
          <a:p>
            <a:pPr indent="-336550" lvl="0" marL="342900" rtl="0">
              <a:spcBef>
                <a:spcPts val="0"/>
              </a:spcBef>
              <a:buClr>
                <a:schemeClr val="dk1"/>
              </a:buClr>
              <a:buSzPct val="100000"/>
              <a:buChar char="•"/>
            </a:pPr>
            <a:r>
              <a:rPr lang="en" sz="2100">
                <a:solidFill>
                  <a:schemeClr val="dk1"/>
                </a:solidFill>
              </a:rPr>
              <a:t>Connects with Amazon's DynamoDB</a:t>
            </a:r>
          </a:p>
          <a:p>
            <a:pPr lvl="0" rtl="0">
              <a:spcBef>
                <a:spcPts val="0"/>
              </a:spcBef>
              <a:buNone/>
            </a:pPr>
            <a:r>
              <a:t/>
            </a:r>
            <a:endParaRPr sz="2100"/>
          </a:p>
        </p:txBody>
      </p:sp>
      <p:cxnSp>
        <p:nvCxnSpPr>
          <p:cNvPr id="272" name="Shape 272"/>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73" name="Shape 273"/>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74" name="Shape 274"/>
          <p:cNvPicPr preferRelativeResize="0"/>
          <p:nvPr/>
        </p:nvPicPr>
        <p:blipFill rotWithShape="1">
          <a:blip r:embed="rId3">
            <a:alphaModFix/>
          </a:blip>
          <a:srcRect b="0" l="0" r="0" t="0"/>
          <a:stretch/>
        </p:blipFill>
        <p:spPr>
          <a:xfrm>
            <a:off x="6743704" y="1227159"/>
            <a:ext cx="1636499" cy="26891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Mobile App Deliverable</a:t>
            </a:r>
          </a:p>
        </p:txBody>
      </p:sp>
      <p:sp>
        <p:nvSpPr>
          <p:cNvPr id="281" name="Shape 281"/>
          <p:cNvSpPr/>
          <p:nvPr/>
        </p:nvSpPr>
        <p:spPr>
          <a:xfrm>
            <a:off x="0" y="950071"/>
            <a:ext cx="6629400" cy="392399"/>
          </a:xfrm>
          <a:prstGeom prst="rect">
            <a:avLst/>
          </a:prstGeom>
          <a:noFill/>
          <a:ln>
            <a:noFill/>
          </a:ln>
        </p:spPr>
        <p:txBody>
          <a:bodyPr anchorCtr="0" anchor="t" bIns="34275" lIns="68575" rIns="68575" tIns="34275">
            <a:noAutofit/>
          </a:bodyPr>
          <a:lstStyle/>
          <a:p>
            <a:pPr lvl="0" rtl="0">
              <a:spcBef>
                <a:spcPts val="0"/>
              </a:spcBef>
              <a:buNone/>
            </a:pPr>
            <a:r>
              <a:rPr lang="en" sz="2100">
                <a:solidFill>
                  <a:schemeClr val="dk1"/>
                </a:solidFill>
              </a:rPr>
              <a:t>Proposed</a:t>
            </a:r>
          </a:p>
          <a:p>
            <a:pPr indent="-336550" lvl="0" marL="342900" rtl="0">
              <a:spcBef>
                <a:spcPts val="0"/>
              </a:spcBef>
              <a:buClr>
                <a:schemeClr val="dk1"/>
              </a:buClr>
              <a:buSzPct val="100000"/>
              <a:buChar char="•"/>
            </a:pPr>
            <a:r>
              <a:rPr lang="en" sz="2100">
                <a:solidFill>
                  <a:schemeClr val="dk1"/>
                </a:solidFill>
              </a:rPr>
              <a:t>App that shows AWS integration </a:t>
            </a:r>
          </a:p>
          <a:p>
            <a:pPr indent="-336550" lvl="0" marL="342900" rtl="0">
              <a:spcBef>
                <a:spcPts val="0"/>
              </a:spcBef>
              <a:buClr>
                <a:schemeClr val="dk1"/>
              </a:buClr>
              <a:buSzPct val="100000"/>
              <a:buChar char="•"/>
            </a:pPr>
            <a:r>
              <a:rPr lang="en" sz="2100">
                <a:solidFill>
                  <a:schemeClr val="dk1"/>
                </a:solidFill>
              </a:rPr>
              <a:t>Minimal setting functionality</a:t>
            </a:r>
          </a:p>
          <a:p>
            <a:pPr rtl="0">
              <a:spcBef>
                <a:spcPts val="0"/>
              </a:spcBef>
              <a:buNone/>
            </a:pPr>
            <a:r>
              <a:t/>
            </a:r>
            <a:endParaRPr sz="2100">
              <a:solidFill>
                <a:schemeClr val="dk1"/>
              </a:solidFill>
            </a:endParaRPr>
          </a:p>
          <a:p>
            <a:pPr lvl="0" rtl="0">
              <a:spcBef>
                <a:spcPts val="0"/>
              </a:spcBef>
              <a:buNone/>
            </a:pPr>
            <a:r>
              <a:rPr lang="en" sz="2100">
                <a:solidFill>
                  <a:schemeClr val="dk1"/>
                </a:solidFill>
              </a:rPr>
              <a:t>Delivered</a:t>
            </a:r>
          </a:p>
          <a:p>
            <a:pPr indent="-336550" lvl="0" marL="342900" rtl="0">
              <a:spcBef>
                <a:spcPts val="0"/>
              </a:spcBef>
              <a:buClr>
                <a:schemeClr val="dk1"/>
              </a:buClr>
              <a:buSzPct val="100000"/>
              <a:buChar char="•"/>
            </a:pPr>
            <a:r>
              <a:rPr lang="en" sz="2100">
                <a:solidFill>
                  <a:schemeClr val="dk1"/>
                </a:solidFill>
              </a:rPr>
              <a:t>Connects to AWS</a:t>
            </a:r>
          </a:p>
          <a:p>
            <a:pPr indent="-336550" lvl="0" marL="342900" rtl="0">
              <a:spcBef>
                <a:spcPts val="0"/>
              </a:spcBef>
              <a:buClr>
                <a:schemeClr val="dk1"/>
              </a:buClr>
              <a:buSzPct val="100000"/>
              <a:buChar char="•"/>
            </a:pPr>
            <a:r>
              <a:rPr lang="en" sz="2100">
                <a:solidFill>
                  <a:schemeClr val="dk1"/>
                </a:solidFill>
              </a:rPr>
              <a:t>Can push/pull from database</a:t>
            </a:r>
          </a:p>
          <a:p>
            <a:pPr indent="-228600" lvl="1" marL="914400" rtl="0">
              <a:spcBef>
                <a:spcPts val="0"/>
              </a:spcBef>
              <a:buClr>
                <a:schemeClr val="dk1"/>
              </a:buClr>
              <a:buSzPct val="100000"/>
            </a:pPr>
            <a:r>
              <a:rPr lang="en" sz="2100">
                <a:solidFill>
                  <a:schemeClr val="dk1"/>
                </a:solidFill>
              </a:rPr>
              <a:t>Implements Android AsyncTask </a:t>
            </a:r>
          </a:p>
          <a:p>
            <a:pPr indent="-336550" lvl="0" marL="342900" rtl="0">
              <a:spcBef>
                <a:spcPts val="0"/>
              </a:spcBef>
              <a:buClr>
                <a:schemeClr val="dk1"/>
              </a:buClr>
              <a:buSzPct val="100000"/>
              <a:buChar char="•"/>
            </a:pPr>
            <a:r>
              <a:rPr lang="en" sz="2100">
                <a:solidFill>
                  <a:schemeClr val="dk1"/>
                </a:solidFill>
              </a:rPr>
              <a:t>Testing done with Android Studio emulator</a:t>
            </a:r>
          </a:p>
          <a:p>
            <a:pPr indent="-336550" lvl="0" marL="342900" rtl="0">
              <a:spcBef>
                <a:spcPts val="0"/>
              </a:spcBef>
              <a:buClr>
                <a:schemeClr val="dk1"/>
              </a:buClr>
              <a:buSzPct val="100000"/>
              <a:buChar char="•"/>
            </a:pPr>
            <a:r>
              <a:rPr lang="en" sz="2100">
                <a:solidFill>
                  <a:schemeClr val="dk1"/>
                </a:solidFill>
              </a:rPr>
              <a:t>Working on physical device</a:t>
            </a:r>
          </a:p>
          <a:p>
            <a:pPr lvl="0" rtl="0">
              <a:spcBef>
                <a:spcPts val="0"/>
              </a:spcBef>
              <a:buNone/>
            </a:pPr>
            <a:r>
              <a:t/>
            </a:r>
            <a:endParaRPr sz="2100"/>
          </a:p>
        </p:txBody>
      </p:sp>
      <p:cxnSp>
        <p:nvCxnSpPr>
          <p:cNvPr id="282" name="Shape 282"/>
          <p:cNvCxnSpPr/>
          <p:nvPr/>
        </p:nvCxnSpPr>
        <p:spPr>
          <a:xfrm>
            <a:off x="0" y="816268"/>
            <a:ext cx="9144000" cy="0"/>
          </a:xfrm>
          <a:prstGeom prst="straightConnector1">
            <a:avLst/>
          </a:prstGeom>
          <a:noFill/>
          <a:ln cap="flat" cmpd="sng" w="9525">
            <a:solidFill>
              <a:schemeClr val="dk1"/>
            </a:solidFill>
            <a:prstDash val="solid"/>
            <a:miter/>
            <a:headEnd len="med" w="med" type="none"/>
            <a:tailEnd len="med" w="med" type="none"/>
          </a:ln>
        </p:spPr>
      </p:cxnSp>
      <p:sp>
        <p:nvSpPr>
          <p:cNvPr id="283" name="Shape 283"/>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84" name="Shape 284"/>
          <p:cNvPicPr preferRelativeResize="0"/>
          <p:nvPr/>
        </p:nvPicPr>
        <p:blipFill>
          <a:blip r:embed="rId3">
            <a:alphaModFix/>
          </a:blip>
          <a:stretch>
            <a:fillRect/>
          </a:stretch>
        </p:blipFill>
        <p:spPr>
          <a:xfrm>
            <a:off x="6826725" y="1018925"/>
            <a:ext cx="2054950" cy="35393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Mobile App Next Steps</a:t>
            </a:r>
          </a:p>
        </p:txBody>
      </p:sp>
      <p:sp>
        <p:nvSpPr>
          <p:cNvPr id="291" name="Shape 291"/>
          <p:cNvSpPr/>
          <p:nvPr/>
        </p:nvSpPr>
        <p:spPr>
          <a:xfrm>
            <a:off x="0" y="950075"/>
            <a:ext cx="6578400" cy="3677100"/>
          </a:xfrm>
          <a:prstGeom prst="rect">
            <a:avLst/>
          </a:prstGeom>
          <a:noFill/>
          <a:ln>
            <a:noFill/>
          </a:ln>
        </p:spPr>
        <p:txBody>
          <a:bodyPr anchorCtr="0" anchor="t" bIns="34275" lIns="68575" rIns="68575" tIns="34275">
            <a:noAutofit/>
          </a:bodyPr>
          <a:lstStyle/>
          <a:p>
            <a:pPr indent="-336550" lvl="0" marL="342900" rtl="0">
              <a:spcBef>
                <a:spcPts val="0"/>
              </a:spcBef>
              <a:buClr>
                <a:schemeClr val="dk1"/>
              </a:buClr>
              <a:buSzPct val="100000"/>
              <a:buFont typeface="Arial"/>
              <a:buChar char="•"/>
            </a:pPr>
            <a:r>
              <a:rPr lang="en" sz="2100">
                <a:solidFill>
                  <a:schemeClr val="dk1"/>
                </a:solidFill>
              </a:rPr>
              <a:t>A method of adding and organizing multiple shades</a:t>
            </a:r>
          </a:p>
          <a:p>
            <a:pPr indent="-336550" lvl="0" marL="342900" rtl="0">
              <a:spcBef>
                <a:spcPts val="0"/>
              </a:spcBef>
              <a:buClr>
                <a:schemeClr val="dk1"/>
              </a:buClr>
              <a:buSzPct val="100000"/>
              <a:buFont typeface="Arial"/>
              <a:buChar char="•"/>
            </a:pPr>
            <a:r>
              <a:rPr lang="en" sz="2100">
                <a:solidFill>
                  <a:schemeClr val="dk1"/>
                </a:solidFill>
              </a:rPr>
              <a:t>In-app setup</a:t>
            </a:r>
          </a:p>
          <a:p>
            <a:pPr indent="-228600" lvl="1" marL="914400" rtl="0">
              <a:spcBef>
                <a:spcPts val="0"/>
              </a:spcBef>
              <a:buClr>
                <a:schemeClr val="dk1"/>
              </a:buClr>
              <a:buSzPct val="100000"/>
            </a:pPr>
            <a:r>
              <a:rPr lang="en" sz="2100">
                <a:solidFill>
                  <a:schemeClr val="dk1"/>
                </a:solidFill>
              </a:rPr>
              <a:t>Nest authorization</a:t>
            </a:r>
          </a:p>
          <a:p>
            <a:pPr indent="-228600" lvl="1" marL="914400" rtl="0">
              <a:spcBef>
                <a:spcPts val="0"/>
              </a:spcBef>
              <a:buClr>
                <a:schemeClr val="dk1"/>
              </a:buClr>
              <a:buSzPct val="100000"/>
            </a:pPr>
            <a:r>
              <a:rPr lang="en" sz="2100">
                <a:solidFill>
                  <a:schemeClr val="dk1"/>
                </a:solidFill>
              </a:rPr>
              <a:t>Access point setup</a:t>
            </a:r>
          </a:p>
          <a:p>
            <a:pPr rtl="0">
              <a:spcBef>
                <a:spcPts val="0"/>
              </a:spcBef>
              <a:buNone/>
            </a:pPr>
            <a:r>
              <a:t/>
            </a:r>
            <a:endParaRPr sz="2100">
              <a:solidFill>
                <a:schemeClr val="dk1"/>
              </a:solidFill>
            </a:endParaRPr>
          </a:p>
          <a:p>
            <a:pPr lvl="0" rtl="0">
              <a:spcBef>
                <a:spcPts val="0"/>
              </a:spcBef>
              <a:buNone/>
            </a:pPr>
            <a:r>
              <a:t/>
            </a:r>
            <a:endParaRPr sz="2100">
              <a:solidFill>
                <a:schemeClr val="dk1"/>
              </a:solidFill>
            </a:endParaRPr>
          </a:p>
          <a:p>
            <a:pPr lvl="0" rtl="0">
              <a:spcBef>
                <a:spcPts val="0"/>
              </a:spcBef>
              <a:buNone/>
            </a:pPr>
            <a:r>
              <a:t/>
            </a:r>
            <a:endParaRPr sz="2100"/>
          </a:p>
        </p:txBody>
      </p:sp>
      <p:cxnSp>
        <p:nvCxnSpPr>
          <p:cNvPr id="292" name="Shape 292"/>
          <p:cNvCxnSpPr/>
          <p:nvPr/>
        </p:nvCxnSpPr>
        <p:spPr>
          <a:xfrm>
            <a:off x="0" y="816268"/>
            <a:ext cx="9144000" cy="0"/>
          </a:xfrm>
          <a:prstGeom prst="straightConnector1">
            <a:avLst/>
          </a:prstGeom>
          <a:noFill/>
          <a:ln cap="flat" cmpd="sng" w="9525">
            <a:solidFill>
              <a:schemeClr val="dk1"/>
            </a:solidFill>
            <a:prstDash val="solid"/>
            <a:miter/>
            <a:headEnd len="med" w="med" type="none"/>
            <a:tailEnd len="med" w="med" type="none"/>
          </a:ln>
        </p:spPr>
      </p:cxnSp>
      <p:sp>
        <p:nvSpPr>
          <p:cNvPr id="293" name="Shape 293"/>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94" name="Shape 294"/>
          <p:cNvPicPr preferRelativeResize="0"/>
          <p:nvPr/>
        </p:nvPicPr>
        <p:blipFill>
          <a:blip r:embed="rId3">
            <a:alphaModFix/>
          </a:blip>
          <a:stretch>
            <a:fillRect/>
          </a:stretch>
        </p:blipFill>
        <p:spPr>
          <a:xfrm>
            <a:off x="6826725" y="1018925"/>
            <a:ext cx="2054950" cy="35393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Demo</a:t>
            </a:r>
          </a:p>
        </p:txBody>
      </p:sp>
      <p:sp>
        <p:nvSpPr>
          <p:cNvPr id="301" name="Shape 301"/>
          <p:cNvSpPr/>
          <p:nvPr/>
        </p:nvSpPr>
        <p:spPr>
          <a:xfrm>
            <a:off x="0" y="950100"/>
            <a:ext cx="9144000" cy="3606300"/>
          </a:xfrm>
          <a:prstGeom prst="rect">
            <a:avLst/>
          </a:prstGeom>
          <a:noFill/>
          <a:ln>
            <a:noFill/>
          </a:ln>
        </p:spPr>
        <p:txBody>
          <a:bodyPr anchorCtr="0" anchor="t" bIns="34275" lIns="68575" rIns="68575" tIns="34275">
            <a:noAutofit/>
          </a:bodyPr>
          <a:lstStyle/>
          <a:p>
            <a:pPr lvl="0" marR="0" rtl="0" algn="l">
              <a:lnSpc>
                <a:spcPct val="100000"/>
              </a:lnSpc>
              <a:spcBef>
                <a:spcPts val="0"/>
              </a:spcBef>
              <a:spcAft>
                <a:spcPts val="0"/>
              </a:spcAft>
              <a:buNone/>
            </a:pPr>
            <a:r>
              <a:t/>
            </a:r>
            <a:endParaRPr sz="2100"/>
          </a:p>
        </p:txBody>
      </p:sp>
      <p:cxnSp>
        <p:nvCxnSpPr>
          <p:cNvPr id="302" name="Shape 302"/>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303" name="Shape 303"/>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CDR Deliverables</a:t>
            </a:r>
          </a:p>
        </p:txBody>
      </p:sp>
      <p:sp>
        <p:nvSpPr>
          <p:cNvPr id="310" name="Shape 310"/>
          <p:cNvSpPr/>
          <p:nvPr/>
        </p:nvSpPr>
        <p:spPr>
          <a:xfrm>
            <a:off x="0" y="950100"/>
            <a:ext cx="9144000" cy="3606300"/>
          </a:xfrm>
          <a:prstGeom prst="rect">
            <a:avLst/>
          </a:prstGeom>
          <a:noFill/>
          <a:ln>
            <a:noFill/>
          </a:ln>
        </p:spPr>
        <p:txBody>
          <a:bodyPr anchorCtr="0" anchor="t" bIns="34275" lIns="68575" rIns="68575" tIns="34275">
            <a:noAutofit/>
          </a:bodyPr>
          <a:lstStyle/>
          <a:p>
            <a:pPr indent="-336550" lvl="0" marL="342900" marR="0" rtl="0" algn="l">
              <a:spcBef>
                <a:spcPts val="0"/>
              </a:spcBef>
              <a:buClr>
                <a:schemeClr val="dk1"/>
              </a:buClr>
              <a:buSzPct val="100000"/>
              <a:buFont typeface="Arial"/>
              <a:buChar char="•"/>
            </a:pPr>
            <a:r>
              <a:rPr lang="en" sz="2100"/>
              <a:t>Communication with Nest through MCU - Justin</a:t>
            </a:r>
          </a:p>
          <a:p>
            <a:pPr indent="-336550" lvl="0" marL="342900" marR="0" rtl="0" algn="l">
              <a:spcBef>
                <a:spcPts val="0"/>
              </a:spcBef>
              <a:buClr>
                <a:schemeClr val="dk1"/>
              </a:buClr>
              <a:buSzPct val="100000"/>
              <a:buFont typeface="Arial"/>
              <a:buChar char="•"/>
            </a:pPr>
            <a:r>
              <a:rPr lang="en" sz="2100"/>
              <a:t>Motor calibration and manual control - Michael</a:t>
            </a:r>
          </a:p>
          <a:p>
            <a:pPr indent="-336550" lvl="0" marL="342900" marR="0" rtl="0" algn="l">
              <a:spcBef>
                <a:spcPts val="0"/>
              </a:spcBef>
              <a:buClr>
                <a:schemeClr val="dk1"/>
              </a:buClr>
              <a:buSzPct val="100000"/>
              <a:buFont typeface="Arial"/>
              <a:buChar char="•"/>
            </a:pPr>
            <a:r>
              <a:rPr lang="en" sz="2100"/>
              <a:t>Working power supply - Jack </a:t>
            </a:r>
          </a:p>
          <a:p>
            <a:pPr indent="-336550" lvl="0" marL="342900" rtl="0">
              <a:spcBef>
                <a:spcPts val="0"/>
              </a:spcBef>
              <a:buClr>
                <a:schemeClr val="dk1"/>
              </a:buClr>
              <a:buSzPct val="100000"/>
              <a:buFont typeface="Arial"/>
              <a:buChar char="•"/>
            </a:pPr>
            <a:r>
              <a:rPr lang="en" sz="2100">
                <a:solidFill>
                  <a:schemeClr val="dk1"/>
                </a:solidFill>
              </a:rPr>
              <a:t>App supports multiple shades and more settings - Zack</a:t>
            </a:r>
          </a:p>
        </p:txBody>
      </p:sp>
      <p:cxnSp>
        <p:nvCxnSpPr>
          <p:cNvPr id="311" name="Shape 311"/>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312" name="Shape 312"/>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nvSpPr>
        <p:spPr>
          <a:xfrm>
            <a:off x="0" y="1906050"/>
            <a:ext cx="9144000" cy="2068499"/>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0" baseline="0" i="0" lang="en" sz="6000" u="none" cap="none" strike="noStrike">
                <a:solidFill>
                  <a:schemeClr val="dk1"/>
                </a:solidFill>
                <a:latin typeface="Calibri"/>
                <a:ea typeface="Calibri"/>
                <a:cs typeface="Calibri"/>
                <a:sym typeface="Calibri"/>
              </a:rPr>
              <a:t>Questions?</a:t>
            </a:r>
          </a:p>
        </p:txBody>
      </p:sp>
      <p:sp>
        <p:nvSpPr>
          <p:cNvPr id="319" name="Shape 319"/>
          <p:cNvSpPr txBox="1"/>
          <p:nvPr/>
        </p:nvSpPr>
        <p:spPr>
          <a:xfrm>
            <a:off x="114300" y="4627175"/>
            <a:ext cx="42444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cxnSp>
        <p:nvCxnSpPr>
          <p:cNvPr id="103" name="Shape 103"/>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104" name="Shape 104"/>
          <p:cNvSpPr txBox="1"/>
          <p:nvPr/>
        </p:nvSpPr>
        <p:spPr>
          <a:xfrm>
            <a:off x="114300" y="443052"/>
            <a:ext cx="6629400" cy="410766"/>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Midway </a:t>
            </a:r>
            <a:r>
              <a:rPr b="0" baseline="0" i="0" lang="en" sz="2300" u="none" cap="none" strike="noStrike">
                <a:solidFill>
                  <a:srgbClr val="881C1C"/>
                </a:solidFill>
                <a:latin typeface="Georgia"/>
                <a:ea typeface="Georgia"/>
                <a:cs typeface="Georgia"/>
                <a:sym typeface="Georgia"/>
              </a:rPr>
              <a:t>Design Review</a:t>
            </a:r>
          </a:p>
        </p:txBody>
      </p:sp>
      <p:graphicFrame>
        <p:nvGraphicFramePr>
          <p:cNvPr id="105" name="Shape 105"/>
          <p:cNvGraphicFramePr/>
          <p:nvPr/>
        </p:nvGraphicFramePr>
        <p:xfrm>
          <a:off x="0" y="3860465"/>
          <a:ext cx="3000000" cy="3000000"/>
        </p:xfrm>
        <a:graphic>
          <a:graphicData uri="http://schemas.openxmlformats.org/drawingml/2006/table">
            <a:tbl>
              <a:tblPr bandRow="1" firstRow="1">
                <a:noFill/>
                <a:tableStyleId>{D855FED2-3FF2-4FD1-B511-8EA0CB15BAF9}</a:tableStyleId>
              </a:tblPr>
              <a:tblGrid>
                <a:gridCol w="2286000"/>
                <a:gridCol w="2286000"/>
                <a:gridCol w="2286000"/>
                <a:gridCol w="2286000"/>
              </a:tblGrid>
              <a:tr h="278125">
                <a:tc>
                  <a:txBody>
                    <a:bodyPr>
                      <a:noAutofit/>
                    </a:bodyPr>
                    <a:lstStyle/>
                    <a:p>
                      <a:pPr indent="0" lvl="0" marL="0" marR="0" rtl="0" algn="ctr">
                        <a:spcBef>
                          <a:spcPts val="0"/>
                        </a:spcBef>
                        <a:buSzPct val="25000"/>
                        <a:buNone/>
                      </a:pPr>
                      <a:r>
                        <a:rPr b="0" baseline="0" lang="en" sz="1900" u="none" cap="none" strike="noStrike">
                          <a:solidFill>
                            <a:schemeClr val="dk1"/>
                          </a:solidFill>
                          <a:latin typeface="Arial"/>
                          <a:ea typeface="Arial"/>
                          <a:cs typeface="Arial"/>
                          <a:sym typeface="Arial"/>
                        </a:rPr>
                        <a:t>Justin Thibodeau</a:t>
                      </a:r>
                    </a:p>
                    <a:p>
                      <a:pPr indent="0" lvl="0" marL="0" marR="0" rtl="0" algn="ctr">
                        <a:spcBef>
                          <a:spcPts val="0"/>
                        </a:spcBef>
                        <a:buSzPct val="25000"/>
                        <a:buNone/>
                      </a:pPr>
                      <a:r>
                        <a:rPr b="0" baseline="0" lang="en" sz="1900" u="none" cap="none" strike="noStrike">
                          <a:solidFill>
                            <a:schemeClr val="dk1"/>
                          </a:solidFill>
                          <a:latin typeface="Arial"/>
                          <a:ea typeface="Arial"/>
                          <a:cs typeface="Arial"/>
                          <a:sym typeface="Arial"/>
                        </a:rPr>
                        <a:t>CSE</a:t>
                      </a:r>
                    </a:p>
                  </a:txBody>
                  <a:tcPr marT="34300" marB="34300" marR="68600" marL="686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b="0" baseline="0" lang="en" sz="1900" u="none" cap="none" strike="noStrike">
                          <a:solidFill>
                            <a:schemeClr val="dk1"/>
                          </a:solidFill>
                          <a:latin typeface="Arial"/>
                          <a:ea typeface="Arial"/>
                          <a:cs typeface="Arial"/>
                          <a:sym typeface="Arial"/>
                        </a:rPr>
                        <a:t>Jack Curci</a:t>
                      </a:r>
                    </a:p>
                    <a:p>
                      <a:pPr indent="0" lvl="0" marL="0" marR="0" rtl="0" algn="ctr">
                        <a:spcBef>
                          <a:spcPts val="0"/>
                        </a:spcBef>
                        <a:buSzPct val="25000"/>
                        <a:buNone/>
                      </a:pPr>
                      <a:r>
                        <a:rPr b="0" baseline="0" lang="en" sz="1900" u="none" cap="none" strike="noStrike">
                          <a:solidFill>
                            <a:schemeClr val="dk1"/>
                          </a:solidFill>
                          <a:latin typeface="Arial"/>
                          <a:ea typeface="Arial"/>
                          <a:cs typeface="Arial"/>
                          <a:sym typeface="Arial"/>
                        </a:rPr>
                        <a:t>EE</a:t>
                      </a:r>
                    </a:p>
                  </a:txBody>
                  <a:tcPr marT="34300" marB="34300" marR="68600" marL="686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b="0" baseline="0" lang="en" sz="1900" u="none" cap="none" strike="noStrike">
                          <a:solidFill>
                            <a:schemeClr val="dk1"/>
                          </a:solidFill>
                          <a:latin typeface="Arial"/>
                          <a:ea typeface="Arial"/>
                          <a:cs typeface="Arial"/>
                          <a:sym typeface="Arial"/>
                        </a:rPr>
                        <a:t>Michael Chapman</a:t>
                      </a:r>
                    </a:p>
                    <a:p>
                      <a:pPr indent="0" lvl="0" marL="0" marR="0" rtl="0" algn="ctr">
                        <a:spcBef>
                          <a:spcPts val="0"/>
                        </a:spcBef>
                        <a:buSzPct val="25000"/>
                        <a:buNone/>
                      </a:pPr>
                      <a:r>
                        <a:rPr b="0" baseline="0" lang="en" sz="1900" u="none" cap="none" strike="noStrike">
                          <a:solidFill>
                            <a:schemeClr val="dk1"/>
                          </a:solidFill>
                          <a:latin typeface="Arial"/>
                          <a:ea typeface="Arial"/>
                          <a:cs typeface="Arial"/>
                          <a:sym typeface="Arial"/>
                        </a:rPr>
                        <a:t>CSE</a:t>
                      </a:r>
                    </a:p>
                  </a:txBody>
                  <a:tcPr marT="34300" marB="34300" marR="68600" marL="686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b="0" baseline="0" lang="en" sz="1900" u="none" cap="none" strike="noStrike">
                          <a:solidFill>
                            <a:schemeClr val="dk1"/>
                          </a:solidFill>
                          <a:latin typeface="Arial"/>
                          <a:ea typeface="Arial"/>
                          <a:cs typeface="Arial"/>
                          <a:sym typeface="Arial"/>
                        </a:rPr>
                        <a:t>Zachary Windoloski</a:t>
                      </a:r>
                    </a:p>
                    <a:p>
                      <a:pPr indent="0" lvl="0" marL="0" marR="0" rtl="0" algn="ctr">
                        <a:spcBef>
                          <a:spcPts val="0"/>
                        </a:spcBef>
                        <a:buSzPct val="25000"/>
                        <a:buNone/>
                      </a:pPr>
                      <a:r>
                        <a:rPr b="0" baseline="0" lang="en" sz="1900" u="none" cap="none" strike="noStrike">
                          <a:solidFill>
                            <a:schemeClr val="dk1"/>
                          </a:solidFill>
                          <a:latin typeface="Arial"/>
                          <a:ea typeface="Arial"/>
                          <a:cs typeface="Arial"/>
                          <a:sym typeface="Arial"/>
                        </a:rPr>
                        <a:t>CSE</a:t>
                      </a:r>
                    </a:p>
                  </a:txBody>
                  <a:tcPr marT="34300" marB="34300" marR="68600" marL="686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lt1"/>
                    </a:solidFill>
                  </a:tcPr>
                </a:tc>
              </a:tr>
            </a:tbl>
          </a:graphicData>
        </a:graphic>
      </p:graphicFrame>
      <p:sp>
        <p:nvSpPr>
          <p:cNvPr id="106" name="Shape 106"/>
          <p:cNvSpPr txBox="1"/>
          <p:nvPr/>
        </p:nvSpPr>
        <p:spPr>
          <a:xfrm>
            <a:off x="6380299" y="4627175"/>
            <a:ext cx="2573400" cy="276899"/>
          </a:xfrm>
          <a:prstGeom prst="rect">
            <a:avLst/>
          </a:prstGeom>
          <a:noFill/>
          <a:ln>
            <a:noFill/>
          </a:ln>
        </p:spPr>
        <p:txBody>
          <a:bodyPr anchorCtr="0" anchor="t" bIns="34275" lIns="68575" rIns="68575" tIns="34275">
            <a:noAutofit/>
          </a:bodyPr>
          <a:lstStyle/>
          <a:p>
            <a:pPr indent="0" lvl="0" marL="0" marR="0" rtl="0" algn="r">
              <a:spcBef>
                <a:spcPts val="0"/>
              </a:spcBef>
              <a:buSzPct val="25000"/>
              <a:buNone/>
            </a:pPr>
            <a:r>
              <a:rPr b="0" baseline="0" i="0" lang="en" sz="1400" u="none" cap="none" strike="noStrike">
                <a:solidFill>
                  <a:schemeClr val="dk1"/>
                </a:solidFill>
                <a:latin typeface="Calibri"/>
                <a:ea typeface="Calibri"/>
                <a:cs typeface="Calibri"/>
                <a:sym typeface="Calibri"/>
              </a:rPr>
              <a:t>Advisor: Csaba Andras Moritz</a:t>
            </a:r>
          </a:p>
        </p:txBody>
      </p:sp>
      <p:sp>
        <p:nvSpPr>
          <p:cNvPr id="107" name="Shape 107"/>
          <p:cNvSpPr txBox="1"/>
          <p:nvPr/>
        </p:nvSpPr>
        <p:spPr>
          <a:xfrm>
            <a:off x="114300" y="4627175"/>
            <a:ext cx="42444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108" name="Shape 108"/>
          <p:cNvPicPr preferRelativeResize="0"/>
          <p:nvPr/>
        </p:nvPicPr>
        <p:blipFill rotWithShape="1">
          <a:blip r:embed="rId3">
            <a:alphaModFix/>
          </a:blip>
          <a:srcRect b="0" l="0" r="0" t="0"/>
          <a:stretch/>
        </p:blipFill>
        <p:spPr>
          <a:xfrm>
            <a:off x="7412707" y="2664772"/>
            <a:ext cx="1176900" cy="1232099"/>
          </a:xfrm>
          <a:prstGeom prst="rect">
            <a:avLst/>
          </a:prstGeom>
          <a:noFill/>
          <a:ln>
            <a:noFill/>
          </a:ln>
        </p:spPr>
      </p:pic>
      <p:pic>
        <p:nvPicPr>
          <p:cNvPr id="109" name="Shape 109"/>
          <p:cNvPicPr preferRelativeResize="0"/>
          <p:nvPr/>
        </p:nvPicPr>
        <p:blipFill>
          <a:blip r:embed="rId4">
            <a:alphaModFix/>
          </a:blip>
          <a:stretch>
            <a:fillRect/>
          </a:stretch>
        </p:blipFill>
        <p:spPr>
          <a:xfrm>
            <a:off x="1963350" y="969819"/>
            <a:ext cx="5217299" cy="1602149"/>
          </a:xfrm>
          <a:prstGeom prst="rect">
            <a:avLst/>
          </a:prstGeom>
          <a:noFill/>
          <a:ln>
            <a:noFill/>
          </a:ln>
        </p:spPr>
      </p:pic>
      <p:pic>
        <p:nvPicPr>
          <p:cNvPr id="110" name="Shape 110"/>
          <p:cNvPicPr preferRelativeResize="0"/>
          <p:nvPr/>
        </p:nvPicPr>
        <p:blipFill>
          <a:blip r:embed="rId5">
            <a:alphaModFix/>
          </a:blip>
          <a:stretch>
            <a:fillRect/>
          </a:stretch>
        </p:blipFill>
        <p:spPr>
          <a:xfrm>
            <a:off x="529160" y="2658275"/>
            <a:ext cx="1238602" cy="1238602"/>
          </a:xfrm>
          <a:prstGeom prst="rect">
            <a:avLst/>
          </a:prstGeom>
          <a:noFill/>
          <a:ln>
            <a:noFill/>
          </a:ln>
        </p:spPr>
      </p:pic>
      <p:pic>
        <p:nvPicPr>
          <p:cNvPr id="111" name="Shape 111"/>
          <p:cNvPicPr preferRelativeResize="0"/>
          <p:nvPr/>
        </p:nvPicPr>
        <p:blipFill>
          <a:blip r:embed="rId6">
            <a:alphaModFix/>
          </a:blip>
          <a:stretch>
            <a:fillRect/>
          </a:stretch>
        </p:blipFill>
        <p:spPr>
          <a:xfrm>
            <a:off x="5103144" y="2658275"/>
            <a:ext cx="1176900" cy="1238600"/>
          </a:xfrm>
          <a:prstGeom prst="rect">
            <a:avLst/>
          </a:prstGeom>
          <a:noFill/>
          <a:ln>
            <a:noFill/>
          </a:ln>
        </p:spPr>
      </p:pic>
      <p:pic>
        <p:nvPicPr>
          <p:cNvPr id="112" name="Shape 112"/>
          <p:cNvPicPr preferRelativeResize="0"/>
          <p:nvPr/>
        </p:nvPicPr>
        <p:blipFill>
          <a:blip r:embed="rId7">
            <a:alphaModFix/>
          </a:blip>
          <a:stretch>
            <a:fillRect/>
          </a:stretch>
        </p:blipFill>
        <p:spPr>
          <a:xfrm>
            <a:off x="2838344" y="2658250"/>
            <a:ext cx="1238625" cy="12386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Motivations and Solution</a:t>
            </a:r>
          </a:p>
        </p:txBody>
      </p:sp>
      <p:sp>
        <p:nvSpPr>
          <p:cNvPr id="119" name="Shape 119"/>
          <p:cNvSpPr/>
          <p:nvPr/>
        </p:nvSpPr>
        <p:spPr>
          <a:xfrm>
            <a:off x="0" y="950075"/>
            <a:ext cx="4595700" cy="3567600"/>
          </a:xfrm>
          <a:prstGeom prst="rect">
            <a:avLst/>
          </a:prstGeom>
          <a:noFill/>
          <a:ln>
            <a:noFill/>
          </a:ln>
        </p:spPr>
        <p:txBody>
          <a:bodyPr anchorCtr="0" anchor="t" bIns="34275" lIns="68575" rIns="68575" tIns="34275">
            <a:noAutofit/>
          </a:bodyPr>
          <a:lstStyle/>
          <a:p>
            <a:pPr indent="-336550" lvl="0" marL="342900" marR="0" rtl="0" algn="l">
              <a:spcBef>
                <a:spcPts val="0"/>
              </a:spcBef>
              <a:buClr>
                <a:srgbClr val="000000"/>
              </a:buClr>
              <a:buSzPct val="100000"/>
              <a:buFont typeface="Arial"/>
              <a:buChar char="•"/>
            </a:pPr>
            <a:r>
              <a:rPr lang="en" sz="2100"/>
              <a:t>Heating and cooling are expensive</a:t>
            </a:r>
          </a:p>
          <a:p>
            <a:pPr indent="-336550" lvl="0" marL="342900" rtl="0">
              <a:spcBef>
                <a:spcPts val="0"/>
              </a:spcBef>
              <a:buClr>
                <a:srgbClr val="000000"/>
              </a:buClr>
              <a:buSzPct val="100000"/>
              <a:buFont typeface="Arial"/>
              <a:buChar char="•"/>
            </a:pPr>
            <a:r>
              <a:rPr lang="en" sz="2100"/>
              <a:t>People want ways to automate tasks</a:t>
            </a:r>
          </a:p>
          <a:p>
            <a:pPr lvl="0" rtl="0">
              <a:spcBef>
                <a:spcPts val="0"/>
              </a:spcBef>
              <a:buNone/>
            </a:pPr>
            <a:r>
              <a:t/>
            </a:r>
            <a:endParaRPr sz="2100"/>
          </a:p>
          <a:p>
            <a:pPr indent="-336550" lvl="0" marL="342900" rtl="0">
              <a:spcBef>
                <a:spcPts val="0"/>
              </a:spcBef>
              <a:buClr>
                <a:srgbClr val="000000"/>
              </a:buClr>
              <a:buSzPct val="100000"/>
              <a:buFont typeface="Arial"/>
              <a:buChar char="•"/>
            </a:pPr>
            <a:r>
              <a:rPr lang="en" sz="2100"/>
              <a:t>Shades help regulate temperature</a:t>
            </a:r>
          </a:p>
          <a:p>
            <a:pPr indent="-336550" lvl="0" marL="342900" marR="0" rtl="0" algn="l">
              <a:spcBef>
                <a:spcPts val="0"/>
              </a:spcBef>
              <a:buClr>
                <a:srgbClr val="000000"/>
              </a:buClr>
              <a:buSzPct val="100000"/>
              <a:buFont typeface="Arial"/>
              <a:buChar char="•"/>
            </a:pPr>
            <a:r>
              <a:rPr lang="en" sz="2100"/>
              <a:t>Nest integration provides intelligent control</a:t>
            </a:r>
          </a:p>
          <a:p>
            <a:pPr indent="-336550" lvl="0" marL="342900" marR="0" rtl="0" algn="l">
              <a:spcBef>
                <a:spcPts val="0"/>
              </a:spcBef>
              <a:buClr>
                <a:srgbClr val="000000"/>
              </a:buClr>
              <a:buSzPct val="100000"/>
              <a:buFont typeface="Arial"/>
              <a:buChar char="•"/>
            </a:pPr>
            <a:r>
              <a:rPr lang="en" sz="2100"/>
              <a:t>App provides convenience</a:t>
            </a:r>
          </a:p>
        </p:txBody>
      </p:sp>
      <p:cxnSp>
        <p:nvCxnSpPr>
          <p:cNvPr id="120" name="Shape 120"/>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121" name="Shape 121"/>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122" name="Shape 122"/>
          <p:cNvPicPr preferRelativeResize="0"/>
          <p:nvPr/>
        </p:nvPicPr>
        <p:blipFill rotWithShape="1">
          <a:blip r:embed="rId3">
            <a:alphaModFix/>
          </a:blip>
          <a:srcRect b="0" l="0" r="0" t="0"/>
          <a:stretch/>
        </p:blipFill>
        <p:spPr>
          <a:xfrm>
            <a:off x="4928350" y="950075"/>
            <a:ext cx="3641999" cy="35676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Requirements</a:t>
            </a:r>
          </a:p>
        </p:txBody>
      </p:sp>
      <p:sp>
        <p:nvSpPr>
          <p:cNvPr id="129" name="Shape 129"/>
          <p:cNvSpPr/>
          <p:nvPr/>
        </p:nvSpPr>
        <p:spPr>
          <a:xfrm>
            <a:off x="0" y="953812"/>
            <a:ext cx="9144000" cy="3573300"/>
          </a:xfrm>
          <a:prstGeom prst="rect">
            <a:avLst/>
          </a:prstGeom>
          <a:noFill/>
          <a:ln>
            <a:noFill/>
          </a:ln>
        </p:spPr>
        <p:txBody>
          <a:bodyPr anchorCtr="0" anchor="t" bIns="34275" lIns="68575" rIns="68575" tIns="34275">
            <a:noAutofit/>
          </a:bodyPr>
          <a:lstStyle/>
          <a:p>
            <a:pPr indent="-336550" lvl="0" marL="342900" rtl="0">
              <a:spcBef>
                <a:spcPts val="0"/>
              </a:spcBef>
              <a:buClr>
                <a:schemeClr val="dk1"/>
              </a:buClr>
              <a:buSzPct val="100000"/>
              <a:buFont typeface="Arial"/>
              <a:buChar char="•"/>
            </a:pPr>
            <a:r>
              <a:rPr lang="en" sz="2100">
                <a:solidFill>
                  <a:schemeClr val="dk1"/>
                </a:solidFill>
              </a:rPr>
              <a:t>Improve internal temperature control</a:t>
            </a:r>
          </a:p>
          <a:p>
            <a:pPr indent="-336550" lvl="0" marL="342900" rtl="0">
              <a:spcBef>
                <a:spcPts val="0"/>
              </a:spcBef>
              <a:buClr>
                <a:schemeClr val="dk1"/>
              </a:buClr>
              <a:buSzPct val="100000"/>
              <a:buFont typeface="Arial"/>
              <a:buChar char="•"/>
            </a:pPr>
            <a:r>
              <a:rPr lang="en" sz="2100">
                <a:solidFill>
                  <a:schemeClr val="dk1"/>
                </a:solidFill>
              </a:rPr>
              <a:t>Able to run continuously</a:t>
            </a:r>
          </a:p>
          <a:p>
            <a:pPr indent="-336550" lvl="0" marL="342900" rtl="0">
              <a:spcBef>
                <a:spcPts val="0"/>
              </a:spcBef>
              <a:buClr>
                <a:schemeClr val="dk1"/>
              </a:buClr>
              <a:buSzPct val="100000"/>
              <a:buFont typeface="Arial"/>
              <a:buChar char="•"/>
            </a:pPr>
            <a:r>
              <a:rPr lang="en" sz="2100">
                <a:solidFill>
                  <a:schemeClr val="dk1"/>
                </a:solidFill>
              </a:rPr>
              <a:t>User definable behavior and scheduling</a:t>
            </a:r>
          </a:p>
          <a:p>
            <a:pPr indent="-336550" lvl="0" marL="342900" rtl="0">
              <a:spcBef>
                <a:spcPts val="0"/>
              </a:spcBef>
              <a:buClr>
                <a:schemeClr val="dk1"/>
              </a:buClr>
              <a:buSzPct val="100000"/>
              <a:buFont typeface="Arial"/>
              <a:buChar char="•"/>
            </a:pPr>
            <a:r>
              <a:rPr lang="en" sz="2100">
                <a:solidFill>
                  <a:schemeClr val="dk1"/>
                </a:solidFill>
              </a:rPr>
              <a:t>Easy control through a mobile app</a:t>
            </a:r>
          </a:p>
          <a:p>
            <a:pPr indent="-336550" lvl="0" marL="342900" rtl="0">
              <a:spcBef>
                <a:spcPts val="0"/>
              </a:spcBef>
              <a:buClr>
                <a:schemeClr val="dk1"/>
              </a:buClr>
              <a:buSzPct val="100000"/>
              <a:buFont typeface="Arial"/>
              <a:buChar char="•"/>
            </a:pPr>
            <a:r>
              <a:rPr lang="en" sz="2100">
                <a:solidFill>
                  <a:schemeClr val="dk1"/>
                </a:solidFill>
              </a:rPr>
              <a:t>Always allow for manual override</a:t>
            </a:r>
          </a:p>
        </p:txBody>
      </p:sp>
      <p:cxnSp>
        <p:nvCxnSpPr>
          <p:cNvPr id="130" name="Shape 130"/>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131" name="Shape 131"/>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Design</a:t>
            </a:r>
          </a:p>
        </p:txBody>
      </p:sp>
      <p:cxnSp>
        <p:nvCxnSpPr>
          <p:cNvPr id="138" name="Shape 138"/>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139" name="Shape 139"/>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sp>
        <p:nvSpPr>
          <p:cNvPr id="140" name="Shape 140"/>
          <p:cNvSpPr/>
          <p:nvPr/>
        </p:nvSpPr>
        <p:spPr>
          <a:xfrm>
            <a:off x="1661768" y="1918237"/>
            <a:ext cx="1703052" cy="1309824"/>
          </a:xfrm>
          <a:prstGeom prst="cloud">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1000"/>
              <a:t>AWS Database</a:t>
            </a:r>
          </a:p>
        </p:txBody>
      </p:sp>
      <p:sp>
        <p:nvSpPr>
          <p:cNvPr id="141" name="Shape 141"/>
          <p:cNvSpPr/>
          <p:nvPr/>
        </p:nvSpPr>
        <p:spPr>
          <a:xfrm>
            <a:off x="3609256" y="1802291"/>
            <a:ext cx="2963099" cy="2709899"/>
          </a:xfrm>
          <a:prstGeom prst="rect">
            <a:avLst/>
          </a:prstGeom>
          <a:solidFill>
            <a:srgbClr val="EFEFE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1000"/>
              <a:t>Shade Unit</a:t>
            </a:r>
          </a:p>
        </p:txBody>
      </p:sp>
      <p:sp>
        <p:nvSpPr>
          <p:cNvPr id="142" name="Shape 142"/>
          <p:cNvSpPr/>
          <p:nvPr/>
        </p:nvSpPr>
        <p:spPr>
          <a:xfrm>
            <a:off x="3673917" y="2058654"/>
            <a:ext cx="1266300" cy="2407800"/>
          </a:xfrm>
          <a:prstGeom prst="rect">
            <a:avLst/>
          </a:prstGeom>
          <a:solidFill>
            <a:srgbClr val="93C47D"/>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900"/>
              <a:t>Control Unit</a:t>
            </a:r>
          </a:p>
        </p:txBody>
      </p:sp>
      <p:sp>
        <p:nvSpPr>
          <p:cNvPr id="143" name="Shape 143"/>
          <p:cNvSpPr/>
          <p:nvPr/>
        </p:nvSpPr>
        <p:spPr>
          <a:xfrm>
            <a:off x="5249316" y="2058329"/>
            <a:ext cx="1234799" cy="822300"/>
          </a:xfrm>
          <a:prstGeom prst="rect">
            <a:avLst/>
          </a:prstGeom>
          <a:solidFill>
            <a:srgbClr val="E06666"/>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900"/>
              <a:t>Light Sensor</a:t>
            </a:r>
          </a:p>
        </p:txBody>
      </p:sp>
      <p:sp>
        <p:nvSpPr>
          <p:cNvPr id="144" name="Shape 144"/>
          <p:cNvSpPr/>
          <p:nvPr/>
        </p:nvSpPr>
        <p:spPr>
          <a:xfrm>
            <a:off x="5254024" y="3644467"/>
            <a:ext cx="1234799" cy="822300"/>
          </a:xfrm>
          <a:prstGeom prst="rect">
            <a:avLst/>
          </a:prstGeom>
          <a:solidFill>
            <a:srgbClr val="F6B2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900"/>
              <a:t>Shade Actuator</a:t>
            </a:r>
          </a:p>
        </p:txBody>
      </p:sp>
      <p:sp>
        <p:nvSpPr>
          <p:cNvPr id="145" name="Shape 145"/>
          <p:cNvSpPr/>
          <p:nvPr/>
        </p:nvSpPr>
        <p:spPr>
          <a:xfrm>
            <a:off x="6798814" y="2231443"/>
            <a:ext cx="683399" cy="683399"/>
          </a:xfrm>
          <a:prstGeom prst="ellipse">
            <a:avLst/>
          </a:prstGeom>
          <a:solidFill>
            <a:srgbClr val="FFFF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Sun</a:t>
            </a:r>
          </a:p>
        </p:txBody>
      </p:sp>
      <p:cxnSp>
        <p:nvCxnSpPr>
          <p:cNvPr id="146" name="Shape 146"/>
          <p:cNvCxnSpPr>
            <a:stCxn id="145" idx="2"/>
            <a:endCxn id="147" idx="3"/>
          </p:cNvCxnSpPr>
          <p:nvPr/>
        </p:nvCxnSpPr>
        <p:spPr>
          <a:xfrm rot="10800000">
            <a:off x="6401914" y="2573143"/>
            <a:ext cx="396900" cy="0"/>
          </a:xfrm>
          <a:prstGeom prst="straightConnector1">
            <a:avLst/>
          </a:prstGeom>
          <a:noFill/>
          <a:ln cap="flat" cmpd="sng" w="19050">
            <a:solidFill>
              <a:srgbClr val="000000"/>
            </a:solidFill>
            <a:prstDash val="solid"/>
            <a:round/>
            <a:headEnd len="lg" w="lg" type="none"/>
            <a:tailEnd len="lg" w="lg" type="triangle"/>
          </a:ln>
        </p:spPr>
      </p:cxnSp>
      <p:cxnSp>
        <p:nvCxnSpPr>
          <p:cNvPr id="148" name="Shape 148"/>
          <p:cNvCxnSpPr>
            <a:stCxn id="149" idx="1"/>
            <a:endCxn id="150" idx="3"/>
          </p:cNvCxnSpPr>
          <p:nvPr/>
        </p:nvCxnSpPr>
        <p:spPr>
          <a:xfrm rot="10800000">
            <a:off x="4850708" y="2573041"/>
            <a:ext cx="438600" cy="0"/>
          </a:xfrm>
          <a:prstGeom prst="straightConnector1">
            <a:avLst/>
          </a:prstGeom>
          <a:noFill/>
          <a:ln cap="flat" cmpd="sng" w="19050">
            <a:solidFill>
              <a:srgbClr val="000000"/>
            </a:solidFill>
            <a:prstDash val="solid"/>
            <a:round/>
            <a:headEnd len="lg" w="lg" type="none"/>
            <a:tailEnd len="lg" w="lg" type="triangle"/>
          </a:ln>
        </p:spPr>
      </p:cxnSp>
      <p:cxnSp>
        <p:nvCxnSpPr>
          <p:cNvPr id="151" name="Shape 151"/>
          <p:cNvCxnSpPr>
            <a:stCxn id="152" idx="3"/>
            <a:endCxn id="144" idx="1"/>
          </p:cNvCxnSpPr>
          <p:nvPr/>
        </p:nvCxnSpPr>
        <p:spPr>
          <a:xfrm>
            <a:off x="4214029" y="4055645"/>
            <a:ext cx="1040100" cy="0"/>
          </a:xfrm>
          <a:prstGeom prst="straightConnector1">
            <a:avLst/>
          </a:prstGeom>
          <a:noFill/>
          <a:ln cap="flat" cmpd="sng" w="19050">
            <a:solidFill>
              <a:srgbClr val="000000"/>
            </a:solidFill>
            <a:prstDash val="solid"/>
            <a:round/>
            <a:headEnd len="lg" w="lg" type="none"/>
            <a:tailEnd len="lg" w="lg" type="triangle"/>
          </a:ln>
        </p:spPr>
      </p:cxnSp>
      <p:cxnSp>
        <p:nvCxnSpPr>
          <p:cNvPr id="153" name="Shape 153"/>
          <p:cNvCxnSpPr>
            <a:stCxn id="144" idx="1"/>
            <a:endCxn id="152" idx="3"/>
          </p:cNvCxnSpPr>
          <p:nvPr/>
        </p:nvCxnSpPr>
        <p:spPr>
          <a:xfrm rot="10800000">
            <a:off x="4213924" y="4055617"/>
            <a:ext cx="1040100" cy="0"/>
          </a:xfrm>
          <a:prstGeom prst="straightConnector1">
            <a:avLst/>
          </a:prstGeom>
          <a:noFill/>
          <a:ln cap="flat" cmpd="sng" w="19050">
            <a:solidFill>
              <a:srgbClr val="000000"/>
            </a:solidFill>
            <a:prstDash val="solid"/>
            <a:round/>
            <a:headEnd len="lg" w="lg" type="none"/>
            <a:tailEnd len="lg" w="lg" type="triangle"/>
          </a:ln>
        </p:spPr>
      </p:cxnSp>
      <p:cxnSp>
        <p:nvCxnSpPr>
          <p:cNvPr id="154" name="Shape 154"/>
          <p:cNvCxnSpPr>
            <a:stCxn id="155" idx="1"/>
            <a:endCxn id="142" idx="3"/>
          </p:cNvCxnSpPr>
          <p:nvPr/>
        </p:nvCxnSpPr>
        <p:spPr>
          <a:xfrm rot="10800000">
            <a:off x="4940073" y="3262549"/>
            <a:ext cx="652800" cy="0"/>
          </a:xfrm>
          <a:prstGeom prst="straightConnector1">
            <a:avLst/>
          </a:prstGeom>
          <a:noFill/>
          <a:ln cap="flat" cmpd="sng" w="19050">
            <a:solidFill>
              <a:srgbClr val="000000"/>
            </a:solidFill>
            <a:prstDash val="solid"/>
            <a:round/>
            <a:headEnd len="lg" w="lg" type="none"/>
            <a:tailEnd len="lg" w="lg" type="triangle"/>
          </a:ln>
        </p:spPr>
      </p:cxnSp>
      <p:sp>
        <p:nvSpPr>
          <p:cNvPr id="156" name="Shape 156"/>
          <p:cNvSpPr/>
          <p:nvPr/>
        </p:nvSpPr>
        <p:spPr>
          <a:xfrm>
            <a:off x="1723242" y="3650200"/>
            <a:ext cx="1580100" cy="810900"/>
          </a:xfrm>
          <a:prstGeom prst="rect">
            <a:avLst/>
          </a:prstGeom>
          <a:solidFill>
            <a:srgbClr val="B4A7D6"/>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900"/>
              <a:t>App</a:t>
            </a:r>
          </a:p>
        </p:txBody>
      </p:sp>
      <p:sp>
        <p:nvSpPr>
          <p:cNvPr id="157" name="Shape 157"/>
          <p:cNvSpPr/>
          <p:nvPr/>
        </p:nvSpPr>
        <p:spPr>
          <a:xfrm>
            <a:off x="3735529" y="2422741"/>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WiFi</a:t>
            </a:r>
          </a:p>
        </p:txBody>
      </p:sp>
      <p:sp>
        <p:nvSpPr>
          <p:cNvPr id="150" name="Shape 150"/>
          <p:cNvSpPr/>
          <p:nvPr/>
        </p:nvSpPr>
        <p:spPr>
          <a:xfrm>
            <a:off x="4372277" y="2422741"/>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ADC</a:t>
            </a:r>
          </a:p>
        </p:txBody>
      </p:sp>
      <p:sp>
        <p:nvSpPr>
          <p:cNvPr id="152" name="Shape 152"/>
          <p:cNvSpPr/>
          <p:nvPr/>
        </p:nvSpPr>
        <p:spPr>
          <a:xfrm>
            <a:off x="3735529" y="3905345"/>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MCU</a:t>
            </a:r>
          </a:p>
        </p:txBody>
      </p:sp>
      <p:cxnSp>
        <p:nvCxnSpPr>
          <p:cNvPr id="158" name="Shape 158"/>
          <p:cNvCxnSpPr>
            <a:stCxn id="150" idx="2"/>
            <a:endCxn id="152" idx="0"/>
          </p:cNvCxnSpPr>
          <p:nvPr/>
        </p:nvCxnSpPr>
        <p:spPr>
          <a:xfrm flipH="1">
            <a:off x="3974927" y="2723341"/>
            <a:ext cx="636600" cy="1182000"/>
          </a:xfrm>
          <a:prstGeom prst="straightConnector1">
            <a:avLst/>
          </a:prstGeom>
          <a:noFill/>
          <a:ln cap="flat" cmpd="sng" w="19050">
            <a:solidFill>
              <a:srgbClr val="000000"/>
            </a:solidFill>
            <a:prstDash val="solid"/>
            <a:round/>
            <a:headEnd len="lg" w="lg" type="none"/>
            <a:tailEnd len="lg" w="lg" type="triangle"/>
          </a:ln>
        </p:spPr>
      </p:cxnSp>
      <p:cxnSp>
        <p:nvCxnSpPr>
          <p:cNvPr id="159" name="Shape 159"/>
          <p:cNvCxnSpPr>
            <a:stCxn id="152" idx="0"/>
            <a:endCxn id="157" idx="2"/>
          </p:cNvCxnSpPr>
          <p:nvPr/>
        </p:nvCxnSpPr>
        <p:spPr>
          <a:xfrm rot="10800000">
            <a:off x="3974779" y="2723345"/>
            <a:ext cx="0" cy="1182000"/>
          </a:xfrm>
          <a:prstGeom prst="straightConnector1">
            <a:avLst/>
          </a:prstGeom>
          <a:noFill/>
          <a:ln cap="flat" cmpd="sng" w="19050">
            <a:solidFill>
              <a:srgbClr val="000000"/>
            </a:solidFill>
            <a:prstDash val="solid"/>
            <a:round/>
            <a:headEnd len="lg" w="lg" type="none"/>
            <a:tailEnd len="lg" w="lg" type="triangle"/>
          </a:ln>
        </p:spPr>
      </p:cxnSp>
      <p:cxnSp>
        <p:nvCxnSpPr>
          <p:cNvPr id="160" name="Shape 160"/>
          <p:cNvCxnSpPr>
            <a:stCxn id="157" idx="2"/>
            <a:endCxn id="152" idx="0"/>
          </p:cNvCxnSpPr>
          <p:nvPr/>
        </p:nvCxnSpPr>
        <p:spPr>
          <a:xfrm>
            <a:off x="3974779" y="2723341"/>
            <a:ext cx="0" cy="1182000"/>
          </a:xfrm>
          <a:prstGeom prst="straightConnector1">
            <a:avLst/>
          </a:prstGeom>
          <a:noFill/>
          <a:ln cap="flat" cmpd="sng" w="19050">
            <a:solidFill>
              <a:srgbClr val="000000"/>
            </a:solidFill>
            <a:prstDash val="solid"/>
            <a:round/>
            <a:headEnd len="lg" w="lg" type="none"/>
            <a:tailEnd len="lg" w="lg" type="triangle"/>
          </a:ln>
        </p:spPr>
      </p:cxnSp>
      <p:cxnSp>
        <p:nvCxnSpPr>
          <p:cNvPr id="161" name="Shape 161"/>
          <p:cNvCxnSpPr>
            <a:stCxn id="157" idx="0"/>
            <a:endCxn id="162" idx="1"/>
          </p:cNvCxnSpPr>
          <p:nvPr/>
        </p:nvCxnSpPr>
        <p:spPr>
          <a:xfrm rot="10800000">
            <a:off x="3974779" y="1655341"/>
            <a:ext cx="0" cy="767400"/>
          </a:xfrm>
          <a:prstGeom prst="straightConnector1">
            <a:avLst/>
          </a:prstGeom>
          <a:noFill/>
          <a:ln cap="flat" cmpd="sng" w="19050">
            <a:solidFill>
              <a:srgbClr val="000000"/>
            </a:solidFill>
            <a:prstDash val="solid"/>
            <a:round/>
            <a:headEnd len="lg" w="lg" type="none"/>
            <a:tailEnd len="lg" w="lg" type="triangle"/>
          </a:ln>
        </p:spPr>
      </p:cxnSp>
      <p:cxnSp>
        <p:nvCxnSpPr>
          <p:cNvPr id="163" name="Shape 163"/>
          <p:cNvCxnSpPr>
            <a:stCxn id="162" idx="1"/>
            <a:endCxn id="157" idx="0"/>
          </p:cNvCxnSpPr>
          <p:nvPr/>
        </p:nvCxnSpPr>
        <p:spPr>
          <a:xfrm>
            <a:off x="3974700" y="1655488"/>
            <a:ext cx="0" cy="767400"/>
          </a:xfrm>
          <a:prstGeom prst="straightConnector1">
            <a:avLst/>
          </a:prstGeom>
          <a:noFill/>
          <a:ln cap="flat" cmpd="sng" w="19050">
            <a:solidFill>
              <a:srgbClr val="000000"/>
            </a:solidFill>
            <a:prstDash val="solid"/>
            <a:round/>
            <a:headEnd len="lg" w="lg" type="none"/>
            <a:tailEnd len="lg" w="lg" type="triangle"/>
          </a:ln>
        </p:spPr>
      </p:cxnSp>
      <p:sp>
        <p:nvSpPr>
          <p:cNvPr id="155" name="Shape 155"/>
          <p:cNvSpPr/>
          <p:nvPr/>
        </p:nvSpPr>
        <p:spPr>
          <a:xfrm>
            <a:off x="5592873" y="3112250"/>
            <a:ext cx="557099"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Power Supply</a:t>
            </a:r>
          </a:p>
        </p:txBody>
      </p:sp>
      <p:cxnSp>
        <p:nvCxnSpPr>
          <p:cNvPr id="164" name="Shape 164"/>
          <p:cNvCxnSpPr>
            <a:stCxn id="155" idx="2"/>
            <a:endCxn id="144" idx="0"/>
          </p:cNvCxnSpPr>
          <p:nvPr/>
        </p:nvCxnSpPr>
        <p:spPr>
          <a:xfrm>
            <a:off x="5871423" y="3412849"/>
            <a:ext cx="0" cy="231600"/>
          </a:xfrm>
          <a:prstGeom prst="straightConnector1">
            <a:avLst/>
          </a:prstGeom>
          <a:noFill/>
          <a:ln cap="flat" cmpd="sng" w="19050">
            <a:solidFill>
              <a:srgbClr val="000000"/>
            </a:solidFill>
            <a:prstDash val="solid"/>
            <a:round/>
            <a:headEnd len="lg" w="lg" type="none"/>
            <a:tailEnd len="lg" w="lg" type="triangle"/>
          </a:ln>
        </p:spPr>
      </p:cxnSp>
      <p:cxnSp>
        <p:nvCxnSpPr>
          <p:cNvPr id="165" name="Shape 165"/>
          <p:cNvCxnSpPr>
            <a:stCxn id="155" idx="0"/>
            <a:endCxn id="143" idx="2"/>
          </p:cNvCxnSpPr>
          <p:nvPr/>
        </p:nvCxnSpPr>
        <p:spPr>
          <a:xfrm rot="10800000">
            <a:off x="5866623" y="2880650"/>
            <a:ext cx="4800" cy="231600"/>
          </a:xfrm>
          <a:prstGeom prst="straightConnector1">
            <a:avLst/>
          </a:prstGeom>
          <a:noFill/>
          <a:ln cap="flat" cmpd="sng" w="19050">
            <a:solidFill>
              <a:srgbClr val="000000"/>
            </a:solidFill>
            <a:prstDash val="solid"/>
            <a:round/>
            <a:headEnd len="lg" w="lg" type="none"/>
            <a:tailEnd len="lg" w="lg" type="triangle"/>
          </a:ln>
        </p:spPr>
      </p:cxnSp>
      <p:sp>
        <p:nvSpPr>
          <p:cNvPr id="147" name="Shape 147"/>
          <p:cNvSpPr/>
          <p:nvPr/>
        </p:nvSpPr>
        <p:spPr>
          <a:xfrm>
            <a:off x="5923286" y="2422741"/>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Photo</a:t>
            </a:r>
          </a:p>
          <a:p>
            <a:pPr lvl="0" rtl="0" algn="ctr">
              <a:spcBef>
                <a:spcPts val="0"/>
              </a:spcBef>
              <a:buNone/>
            </a:pPr>
            <a:r>
              <a:rPr lang="en" sz="800"/>
              <a:t>Diode</a:t>
            </a:r>
          </a:p>
        </p:txBody>
      </p:sp>
      <p:sp>
        <p:nvSpPr>
          <p:cNvPr id="149" name="Shape 149"/>
          <p:cNvSpPr/>
          <p:nvPr/>
        </p:nvSpPr>
        <p:spPr>
          <a:xfrm>
            <a:off x="5289308" y="2422741"/>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Amp</a:t>
            </a:r>
          </a:p>
        </p:txBody>
      </p:sp>
      <p:cxnSp>
        <p:nvCxnSpPr>
          <p:cNvPr id="166" name="Shape 166"/>
          <p:cNvCxnSpPr>
            <a:stCxn id="147" idx="1"/>
            <a:endCxn id="149" idx="3"/>
          </p:cNvCxnSpPr>
          <p:nvPr/>
        </p:nvCxnSpPr>
        <p:spPr>
          <a:xfrm rot="10800000">
            <a:off x="5767886" y="2573041"/>
            <a:ext cx="155400" cy="0"/>
          </a:xfrm>
          <a:prstGeom prst="straightConnector1">
            <a:avLst/>
          </a:prstGeom>
          <a:noFill/>
          <a:ln cap="flat" cmpd="sng" w="19050">
            <a:solidFill>
              <a:srgbClr val="000000"/>
            </a:solidFill>
            <a:prstDash val="solid"/>
            <a:round/>
            <a:headEnd len="lg" w="lg" type="none"/>
            <a:tailEnd len="lg" w="lg" type="triangle"/>
          </a:ln>
        </p:spPr>
      </p:cxnSp>
      <p:sp>
        <p:nvSpPr>
          <p:cNvPr id="167" name="Shape 167"/>
          <p:cNvSpPr/>
          <p:nvPr/>
        </p:nvSpPr>
        <p:spPr>
          <a:xfrm>
            <a:off x="2764312" y="3978016"/>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UI</a:t>
            </a:r>
          </a:p>
        </p:txBody>
      </p:sp>
      <p:sp>
        <p:nvSpPr>
          <p:cNvPr id="168" name="Shape 168"/>
          <p:cNvSpPr/>
          <p:nvPr/>
        </p:nvSpPr>
        <p:spPr>
          <a:xfrm>
            <a:off x="1771539" y="3978025"/>
            <a:ext cx="6366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App backend</a:t>
            </a:r>
          </a:p>
        </p:txBody>
      </p:sp>
      <p:cxnSp>
        <p:nvCxnSpPr>
          <p:cNvPr id="169" name="Shape 169"/>
          <p:cNvCxnSpPr>
            <a:stCxn id="168" idx="3"/>
            <a:endCxn id="167" idx="1"/>
          </p:cNvCxnSpPr>
          <p:nvPr/>
        </p:nvCxnSpPr>
        <p:spPr>
          <a:xfrm>
            <a:off x="2408139" y="4128324"/>
            <a:ext cx="356100" cy="0"/>
          </a:xfrm>
          <a:prstGeom prst="straightConnector1">
            <a:avLst/>
          </a:prstGeom>
          <a:noFill/>
          <a:ln cap="flat" cmpd="sng" w="19050">
            <a:solidFill>
              <a:srgbClr val="000000"/>
            </a:solidFill>
            <a:prstDash val="solid"/>
            <a:round/>
            <a:headEnd len="lg" w="lg" type="none"/>
            <a:tailEnd len="lg" w="lg" type="triangle"/>
          </a:ln>
        </p:spPr>
      </p:cxnSp>
      <p:cxnSp>
        <p:nvCxnSpPr>
          <p:cNvPr id="170" name="Shape 170"/>
          <p:cNvCxnSpPr>
            <a:stCxn id="167" idx="1"/>
            <a:endCxn id="168" idx="3"/>
          </p:cNvCxnSpPr>
          <p:nvPr/>
        </p:nvCxnSpPr>
        <p:spPr>
          <a:xfrm rot="10800000">
            <a:off x="2408212" y="4128316"/>
            <a:ext cx="356100" cy="0"/>
          </a:xfrm>
          <a:prstGeom prst="straightConnector1">
            <a:avLst/>
          </a:prstGeom>
          <a:noFill/>
          <a:ln cap="flat" cmpd="sng" w="19050">
            <a:solidFill>
              <a:srgbClr val="000000"/>
            </a:solidFill>
            <a:prstDash val="solid"/>
            <a:round/>
            <a:headEnd len="lg" w="lg" type="none"/>
            <a:tailEnd len="lg" w="lg" type="triangle"/>
          </a:ln>
        </p:spPr>
      </p:cxnSp>
      <p:sp>
        <p:nvSpPr>
          <p:cNvPr id="162" name="Shape 162"/>
          <p:cNvSpPr/>
          <p:nvPr/>
        </p:nvSpPr>
        <p:spPr>
          <a:xfrm>
            <a:off x="3527796" y="968800"/>
            <a:ext cx="893808" cy="687420"/>
          </a:xfrm>
          <a:prstGeom prst="cloud">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Nest Cloud</a:t>
            </a:r>
          </a:p>
        </p:txBody>
      </p:sp>
      <p:cxnSp>
        <p:nvCxnSpPr>
          <p:cNvPr id="171" name="Shape 171"/>
          <p:cNvCxnSpPr>
            <a:stCxn id="140" idx="1"/>
            <a:endCxn id="156" idx="0"/>
          </p:cNvCxnSpPr>
          <p:nvPr/>
        </p:nvCxnSpPr>
        <p:spPr>
          <a:xfrm>
            <a:off x="2513294" y="3226666"/>
            <a:ext cx="0" cy="423600"/>
          </a:xfrm>
          <a:prstGeom prst="straightConnector1">
            <a:avLst/>
          </a:prstGeom>
          <a:noFill/>
          <a:ln cap="flat" cmpd="sng" w="19050">
            <a:solidFill>
              <a:srgbClr val="000000"/>
            </a:solidFill>
            <a:prstDash val="solid"/>
            <a:round/>
            <a:headEnd len="lg" w="lg" type="none"/>
            <a:tailEnd len="lg" w="lg" type="triangle"/>
          </a:ln>
        </p:spPr>
      </p:cxnSp>
      <p:cxnSp>
        <p:nvCxnSpPr>
          <p:cNvPr id="172" name="Shape 172"/>
          <p:cNvCxnSpPr>
            <a:stCxn id="156" idx="0"/>
            <a:endCxn id="140" idx="1"/>
          </p:cNvCxnSpPr>
          <p:nvPr/>
        </p:nvCxnSpPr>
        <p:spPr>
          <a:xfrm rot="10800000">
            <a:off x="2513292" y="3226600"/>
            <a:ext cx="0" cy="423600"/>
          </a:xfrm>
          <a:prstGeom prst="straightConnector1">
            <a:avLst/>
          </a:prstGeom>
          <a:noFill/>
          <a:ln cap="flat" cmpd="sng" w="19050">
            <a:solidFill>
              <a:srgbClr val="000000"/>
            </a:solidFill>
            <a:prstDash val="solid"/>
            <a:round/>
            <a:headEnd len="lg" w="lg" type="none"/>
            <a:tailEnd len="lg" w="lg" type="triangle"/>
          </a:ln>
        </p:spPr>
      </p:cxnSp>
      <p:cxnSp>
        <p:nvCxnSpPr>
          <p:cNvPr id="173" name="Shape 173"/>
          <p:cNvCxnSpPr>
            <a:stCxn id="140" idx="0"/>
            <a:endCxn id="157" idx="1"/>
          </p:cNvCxnSpPr>
          <p:nvPr/>
        </p:nvCxnSpPr>
        <p:spPr>
          <a:xfrm>
            <a:off x="3363401" y="2573149"/>
            <a:ext cx="372000" cy="0"/>
          </a:xfrm>
          <a:prstGeom prst="straightConnector1">
            <a:avLst/>
          </a:prstGeom>
          <a:noFill/>
          <a:ln cap="flat" cmpd="sng" w="19050">
            <a:solidFill>
              <a:srgbClr val="000000"/>
            </a:solidFill>
            <a:prstDash val="solid"/>
            <a:round/>
            <a:headEnd len="lg" w="lg" type="none"/>
            <a:tailEnd len="lg" w="lg" type="triangle"/>
          </a:ln>
        </p:spPr>
      </p:cxnSp>
      <p:cxnSp>
        <p:nvCxnSpPr>
          <p:cNvPr id="174" name="Shape 174"/>
          <p:cNvCxnSpPr>
            <a:stCxn id="157" idx="1"/>
            <a:endCxn id="140" idx="0"/>
          </p:cNvCxnSpPr>
          <p:nvPr/>
        </p:nvCxnSpPr>
        <p:spPr>
          <a:xfrm rot="10800000">
            <a:off x="3363529" y="2573041"/>
            <a:ext cx="372000" cy="0"/>
          </a:xfrm>
          <a:prstGeom prst="straightConnector1">
            <a:avLst/>
          </a:prstGeom>
          <a:noFill/>
          <a:ln cap="flat" cmpd="sng" w="19050">
            <a:solidFill>
              <a:srgbClr val="000000"/>
            </a:solidFill>
            <a:prstDash val="solid"/>
            <a:round/>
            <a:headEnd len="lg" w="lg" type="none"/>
            <a:tailEnd len="lg" w="lg" type="triangle"/>
          </a:ln>
        </p:spPr>
      </p:cxnSp>
      <p:sp>
        <p:nvSpPr>
          <p:cNvPr id="175" name="Shape 175"/>
          <p:cNvSpPr/>
          <p:nvPr/>
        </p:nvSpPr>
        <p:spPr>
          <a:xfrm>
            <a:off x="1934934" y="2476506"/>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User Data</a:t>
            </a:r>
          </a:p>
        </p:txBody>
      </p:sp>
      <p:sp>
        <p:nvSpPr>
          <p:cNvPr id="176" name="Shape 176"/>
          <p:cNvSpPr/>
          <p:nvPr/>
        </p:nvSpPr>
        <p:spPr>
          <a:xfrm>
            <a:off x="2523206" y="2476506"/>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Shade Data</a:t>
            </a:r>
          </a:p>
        </p:txBody>
      </p:sp>
      <p:cxnSp>
        <p:nvCxnSpPr>
          <p:cNvPr id="177" name="Shape 177"/>
          <p:cNvCxnSpPr>
            <a:stCxn id="156" idx="0"/>
            <a:endCxn id="156" idx="0"/>
          </p:cNvCxnSpPr>
          <p:nvPr/>
        </p:nvCxnSpPr>
        <p:spPr>
          <a:xfrm>
            <a:off x="2513292" y="3650200"/>
            <a:ext cx="0" cy="0"/>
          </a:xfrm>
          <a:prstGeom prst="straightConnector1">
            <a:avLst/>
          </a:prstGeom>
          <a:noFill/>
          <a:ln cap="flat" cmpd="sng" w="9525">
            <a:solidFill>
              <a:schemeClr val="dk2"/>
            </a:solidFill>
            <a:prstDash val="solid"/>
            <a:round/>
            <a:headEnd len="lg" w="lg" type="none"/>
            <a:tailEnd len="lg" w="lg" type="triangle"/>
          </a:ln>
        </p:spPr>
      </p:cxnSp>
      <p:cxnSp>
        <p:nvCxnSpPr>
          <p:cNvPr id="178" name="Shape 178"/>
          <p:cNvCxnSpPr>
            <a:stCxn id="156" idx="0"/>
            <a:endCxn id="157" idx="1"/>
          </p:cNvCxnSpPr>
          <p:nvPr/>
        </p:nvCxnSpPr>
        <p:spPr>
          <a:xfrm flipH="1" rot="10800000">
            <a:off x="2513292" y="2572900"/>
            <a:ext cx="1222200" cy="1077300"/>
          </a:xfrm>
          <a:prstGeom prst="straightConnector1">
            <a:avLst/>
          </a:prstGeom>
          <a:noFill/>
          <a:ln cap="flat" cmpd="sng" w="19050">
            <a:solidFill>
              <a:srgbClr val="000000"/>
            </a:solidFill>
            <a:prstDash val="solid"/>
            <a:round/>
            <a:headEnd len="lg" w="lg" type="none"/>
            <a:tailEnd len="lg" w="lg" type="triangle"/>
          </a:ln>
        </p:spPr>
      </p:cxnSp>
      <p:cxnSp>
        <p:nvCxnSpPr>
          <p:cNvPr id="179" name="Shape 179"/>
          <p:cNvCxnSpPr>
            <a:stCxn id="157" idx="1"/>
            <a:endCxn id="156" idx="0"/>
          </p:cNvCxnSpPr>
          <p:nvPr/>
        </p:nvCxnSpPr>
        <p:spPr>
          <a:xfrm flipH="1">
            <a:off x="2513329" y="2573041"/>
            <a:ext cx="1222200" cy="1077300"/>
          </a:xfrm>
          <a:prstGeom prst="straightConnector1">
            <a:avLst/>
          </a:prstGeom>
          <a:noFill/>
          <a:ln cap="flat" cmpd="sng" w="19050">
            <a:solidFill>
              <a:srgbClr val="000000"/>
            </a:solidFill>
            <a:prstDash val="solid"/>
            <a:round/>
            <a:headEnd len="lg" w="lg" type="none"/>
            <a:tailEnd len="lg" w="lg" type="triangle"/>
          </a:ln>
        </p:spPr>
      </p:cxnSp>
      <p:sp>
        <p:nvSpPr>
          <p:cNvPr id="180" name="Shape 180"/>
          <p:cNvSpPr txBox="1"/>
          <p:nvPr/>
        </p:nvSpPr>
        <p:spPr>
          <a:xfrm>
            <a:off x="4514925" y="3755000"/>
            <a:ext cx="557099" cy="300599"/>
          </a:xfrm>
          <a:prstGeom prst="rect">
            <a:avLst/>
          </a:prstGeom>
          <a:noFill/>
          <a:ln>
            <a:noFill/>
          </a:ln>
        </p:spPr>
        <p:txBody>
          <a:bodyPr anchorCtr="0" anchor="t" bIns="91425" lIns="91425" rIns="91425" tIns="91425">
            <a:noAutofit/>
          </a:bodyPr>
          <a:lstStyle/>
          <a:p>
            <a:pPr>
              <a:spcBef>
                <a:spcPts val="0"/>
              </a:spcBef>
              <a:buNone/>
            </a:pPr>
            <a:r>
              <a:rPr lang="en" sz="900"/>
              <a:t>tx/rx</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nvSpPr>
        <p:spPr>
          <a:xfrm>
            <a:off x="114300" y="443052"/>
            <a:ext cx="6629400" cy="410699"/>
          </a:xfrm>
          <a:prstGeom prst="rect">
            <a:avLst/>
          </a:prstGeom>
          <a:noFill/>
          <a:ln>
            <a:noFill/>
          </a:ln>
        </p:spPr>
        <p:txBody>
          <a:bodyPr anchorCtr="0" anchor="t" bIns="35100" lIns="67500" rIns="67500" tIns="35100">
            <a:noAutofit/>
          </a:bodyPr>
          <a:lstStyle/>
          <a:p>
            <a:pPr lvl="0" rtl="0">
              <a:spcBef>
                <a:spcPts val="0"/>
              </a:spcBef>
              <a:buClr>
                <a:srgbClr val="881C1C"/>
              </a:buClr>
              <a:buSzPct val="25000"/>
              <a:buFont typeface="Times New Roman"/>
              <a:buNone/>
            </a:pPr>
            <a:r>
              <a:rPr lang="en" sz="2300">
                <a:solidFill>
                  <a:srgbClr val="881C1C"/>
                </a:solidFill>
                <a:latin typeface="Georgia"/>
                <a:ea typeface="Georgia"/>
                <a:cs typeface="Georgia"/>
                <a:sym typeface="Georgia"/>
              </a:rPr>
              <a:t>Light Sensor</a:t>
            </a:r>
          </a:p>
          <a:p>
            <a:pPr indent="0" lvl="0" marL="0" marR="0" rtl="0" algn="l">
              <a:lnSpc>
                <a:spcPct val="100000"/>
              </a:lnSpc>
              <a:spcBef>
                <a:spcPts val="0"/>
              </a:spcBef>
              <a:spcAft>
                <a:spcPts val="0"/>
              </a:spcAft>
              <a:buClr>
                <a:srgbClr val="881C1C"/>
              </a:buClr>
              <a:buFont typeface="Times New Roman"/>
              <a:buNone/>
            </a:pPr>
            <a:r>
              <a:t/>
            </a:r>
            <a:endParaRPr sz="2300">
              <a:solidFill>
                <a:srgbClr val="881C1C"/>
              </a:solidFill>
              <a:latin typeface="Georgia"/>
              <a:ea typeface="Georgia"/>
              <a:cs typeface="Georgia"/>
              <a:sym typeface="Georgia"/>
            </a:endParaRPr>
          </a:p>
        </p:txBody>
      </p:sp>
      <p:sp>
        <p:nvSpPr>
          <p:cNvPr id="187" name="Shape 187"/>
          <p:cNvSpPr/>
          <p:nvPr/>
        </p:nvSpPr>
        <p:spPr>
          <a:xfrm>
            <a:off x="0" y="950071"/>
            <a:ext cx="6629400" cy="392399"/>
          </a:xfrm>
          <a:prstGeom prst="rect">
            <a:avLst/>
          </a:prstGeom>
          <a:noFill/>
          <a:ln>
            <a:noFill/>
          </a:ln>
        </p:spPr>
        <p:txBody>
          <a:bodyPr anchorCtr="0" anchor="t" bIns="34275" lIns="68575" rIns="68575" tIns="34275">
            <a:noAutofit/>
          </a:bodyPr>
          <a:lstStyle/>
          <a:p>
            <a:pPr lvl="0" marR="0" rtl="0" algn="l">
              <a:spcBef>
                <a:spcPts val="0"/>
              </a:spcBef>
              <a:buNone/>
            </a:pPr>
            <a:r>
              <a:rPr lang="en" sz="2100"/>
              <a:t>Requirements</a:t>
            </a:r>
          </a:p>
          <a:p>
            <a:pPr indent="-336550" lvl="0" marL="342900" rtl="0">
              <a:spcBef>
                <a:spcPts val="0"/>
              </a:spcBef>
              <a:buClr>
                <a:schemeClr val="dk1"/>
              </a:buClr>
              <a:buSzPct val="100000"/>
              <a:buChar char="•"/>
            </a:pPr>
            <a:r>
              <a:rPr lang="en" sz="2100">
                <a:solidFill>
                  <a:schemeClr val="dk1"/>
                </a:solidFill>
              </a:rPr>
              <a:t>Measure incoming light</a:t>
            </a:r>
          </a:p>
          <a:p>
            <a:pPr indent="-336550" lvl="0" marL="342900" rtl="0">
              <a:spcBef>
                <a:spcPts val="0"/>
              </a:spcBef>
              <a:buClr>
                <a:schemeClr val="dk1"/>
              </a:buClr>
              <a:buSzPct val="100000"/>
              <a:buChar char="•"/>
            </a:pPr>
            <a:r>
              <a:rPr lang="en" sz="2100">
                <a:solidFill>
                  <a:schemeClr val="dk1"/>
                </a:solidFill>
              </a:rPr>
              <a:t>Output usable voltage to MCU</a:t>
            </a:r>
          </a:p>
          <a:p>
            <a:pPr indent="-336550" lvl="0" marL="342900" rtl="0">
              <a:spcBef>
                <a:spcPts val="0"/>
              </a:spcBef>
              <a:buClr>
                <a:schemeClr val="dk1"/>
              </a:buClr>
              <a:buSzPct val="100000"/>
              <a:buChar char="•"/>
            </a:pPr>
            <a:r>
              <a:rPr lang="en" sz="2100">
                <a:solidFill>
                  <a:schemeClr val="dk1"/>
                </a:solidFill>
              </a:rPr>
              <a:t>Distinct response across wide range</a:t>
            </a:r>
          </a:p>
          <a:p>
            <a:pPr indent="-228600" lvl="1" marL="914400" rtl="0">
              <a:spcBef>
                <a:spcPts val="0"/>
              </a:spcBef>
              <a:buClr>
                <a:schemeClr val="dk1"/>
              </a:buClr>
              <a:buSzPct val="100000"/>
            </a:pPr>
            <a:r>
              <a:rPr lang="en" sz="2100">
                <a:solidFill>
                  <a:schemeClr val="dk1"/>
                </a:solidFill>
              </a:rPr>
              <a:t>Brightness levels from &lt;1lx to &gt;100klx</a:t>
            </a:r>
          </a:p>
          <a:p>
            <a:pPr rtl="0">
              <a:spcBef>
                <a:spcPts val="0"/>
              </a:spcBef>
              <a:buNone/>
            </a:pPr>
            <a:r>
              <a:t/>
            </a:r>
            <a:endParaRPr sz="2100">
              <a:solidFill>
                <a:schemeClr val="dk1"/>
              </a:solidFill>
            </a:endParaRPr>
          </a:p>
          <a:p>
            <a:pPr lvl="0" rtl="0">
              <a:spcBef>
                <a:spcPts val="0"/>
              </a:spcBef>
              <a:buNone/>
            </a:pPr>
            <a:r>
              <a:rPr lang="en" sz="2100">
                <a:solidFill>
                  <a:schemeClr val="dk1"/>
                </a:solidFill>
              </a:rPr>
              <a:t>Implementation</a:t>
            </a:r>
          </a:p>
          <a:p>
            <a:pPr indent="-336550" lvl="0" marL="342900" marR="0" rtl="0" algn="l">
              <a:spcBef>
                <a:spcPts val="0"/>
              </a:spcBef>
              <a:buClr>
                <a:schemeClr val="dk1"/>
              </a:buClr>
              <a:buSzPct val="100000"/>
              <a:buFont typeface="Arial"/>
              <a:buChar char="•"/>
            </a:pPr>
            <a:r>
              <a:rPr lang="en" sz="2100">
                <a:solidFill>
                  <a:schemeClr val="dk1"/>
                </a:solidFill>
              </a:rPr>
              <a:t>Rohm BH1620FVC</a:t>
            </a:r>
          </a:p>
          <a:p>
            <a:pPr indent="-228600" lvl="1" marL="914400" marR="0" rtl="0" algn="l">
              <a:spcBef>
                <a:spcPts val="0"/>
              </a:spcBef>
              <a:buSzPct val="100000"/>
            </a:pPr>
            <a:r>
              <a:rPr lang="en" sz="2100"/>
              <a:t>Photodiode based light sensor</a:t>
            </a:r>
          </a:p>
          <a:p>
            <a:pPr indent="-228600" lvl="1" marL="914400" marR="0" rtl="0" algn="l">
              <a:spcBef>
                <a:spcPts val="0"/>
              </a:spcBef>
              <a:buSzPct val="100000"/>
            </a:pPr>
            <a:r>
              <a:rPr lang="en" sz="2100"/>
              <a:t>Available characterization across wide range</a:t>
            </a:r>
          </a:p>
          <a:p>
            <a:pPr indent="-336550" lvl="0" marL="342900" marR="0" rtl="0" algn="l">
              <a:spcBef>
                <a:spcPts val="0"/>
              </a:spcBef>
              <a:buClr>
                <a:schemeClr val="dk1"/>
              </a:buClr>
              <a:buSzPct val="100000"/>
              <a:buFont typeface="Arial"/>
              <a:buChar char="•"/>
            </a:pPr>
            <a:r>
              <a:rPr lang="en" sz="2100"/>
              <a:t>Logarithmic amplifier to produce usable signal</a:t>
            </a:r>
          </a:p>
        </p:txBody>
      </p:sp>
      <p:cxnSp>
        <p:nvCxnSpPr>
          <p:cNvPr id="188" name="Shape 188"/>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189" name="Shape 189"/>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190" name="Shape 190"/>
          <p:cNvPicPr preferRelativeResize="0"/>
          <p:nvPr/>
        </p:nvPicPr>
        <p:blipFill>
          <a:blip r:embed="rId3">
            <a:alphaModFix/>
          </a:blip>
          <a:stretch>
            <a:fillRect/>
          </a:stretch>
        </p:blipFill>
        <p:spPr>
          <a:xfrm>
            <a:off x="5777825" y="1316825"/>
            <a:ext cx="3199599" cy="2392925"/>
          </a:xfrm>
          <a:prstGeom prst="rect">
            <a:avLst/>
          </a:prstGeom>
          <a:noFill/>
          <a:ln>
            <a:noFill/>
          </a:ln>
        </p:spPr>
      </p:pic>
      <p:sp>
        <p:nvSpPr>
          <p:cNvPr id="191" name="Shape 191"/>
          <p:cNvSpPr txBox="1"/>
          <p:nvPr/>
        </p:nvSpPr>
        <p:spPr>
          <a:xfrm>
            <a:off x="6629400" y="1036025"/>
            <a:ext cx="1365299" cy="276899"/>
          </a:xfrm>
          <a:prstGeom prst="rect">
            <a:avLst/>
          </a:prstGeom>
          <a:noFill/>
          <a:ln>
            <a:noFill/>
          </a:ln>
        </p:spPr>
        <p:txBody>
          <a:bodyPr anchorCtr="0" anchor="t" bIns="91425" lIns="91425" rIns="91425" tIns="91425">
            <a:noAutofit/>
          </a:bodyPr>
          <a:lstStyle/>
          <a:p>
            <a:pPr>
              <a:spcBef>
                <a:spcPts val="0"/>
              </a:spcBef>
              <a:buNone/>
            </a:pPr>
            <a:r>
              <a:rPr lang="en"/>
              <a:t>BH1620FCV</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Light Sensor Deliverable</a:t>
            </a:r>
          </a:p>
        </p:txBody>
      </p:sp>
      <p:sp>
        <p:nvSpPr>
          <p:cNvPr id="198" name="Shape 198"/>
          <p:cNvSpPr/>
          <p:nvPr/>
        </p:nvSpPr>
        <p:spPr>
          <a:xfrm>
            <a:off x="0" y="950075"/>
            <a:ext cx="5736599" cy="392399"/>
          </a:xfrm>
          <a:prstGeom prst="rect">
            <a:avLst/>
          </a:prstGeom>
          <a:noFill/>
          <a:ln>
            <a:noFill/>
          </a:ln>
        </p:spPr>
        <p:txBody>
          <a:bodyPr anchorCtr="0" anchor="t" bIns="34275" lIns="68575" rIns="68575" tIns="34275">
            <a:noAutofit/>
          </a:bodyPr>
          <a:lstStyle/>
          <a:p>
            <a:pPr lvl="0" marR="0" rtl="0" algn="l">
              <a:spcBef>
                <a:spcPts val="0"/>
              </a:spcBef>
              <a:buNone/>
            </a:pPr>
            <a:r>
              <a:rPr lang="en" sz="2100"/>
              <a:t>Proposed for MDR</a:t>
            </a:r>
          </a:p>
          <a:p>
            <a:pPr indent="-336550" lvl="0" marL="342900" rtl="0">
              <a:spcBef>
                <a:spcPts val="0"/>
              </a:spcBef>
              <a:buClr>
                <a:schemeClr val="dk1"/>
              </a:buClr>
              <a:buSzPct val="100000"/>
              <a:buChar char="•"/>
            </a:pPr>
            <a:r>
              <a:rPr lang="en" sz="2100">
                <a:solidFill>
                  <a:schemeClr val="dk1"/>
                </a:solidFill>
              </a:rPr>
              <a:t>Sensor with voltage output to MCU</a:t>
            </a:r>
          </a:p>
          <a:p>
            <a:pPr lvl="0" rtl="0">
              <a:spcBef>
                <a:spcPts val="0"/>
              </a:spcBef>
              <a:buNone/>
            </a:pPr>
            <a:r>
              <a:t/>
            </a:r>
            <a:endParaRPr sz="2100">
              <a:solidFill>
                <a:schemeClr val="dk1"/>
              </a:solidFill>
            </a:endParaRPr>
          </a:p>
          <a:p>
            <a:pPr lvl="0" marR="0" rtl="0" algn="l">
              <a:spcBef>
                <a:spcPts val="0"/>
              </a:spcBef>
              <a:buNone/>
            </a:pPr>
            <a:r>
              <a:rPr lang="en" sz="2100">
                <a:solidFill>
                  <a:schemeClr val="dk1"/>
                </a:solidFill>
              </a:rPr>
              <a:t>Delivered</a:t>
            </a:r>
          </a:p>
          <a:p>
            <a:pPr indent="-336550" lvl="0" marL="342900" rtl="0">
              <a:spcBef>
                <a:spcPts val="0"/>
              </a:spcBef>
              <a:buClr>
                <a:schemeClr val="dk1"/>
              </a:buClr>
              <a:buSzPct val="100000"/>
              <a:buChar char="•"/>
            </a:pPr>
            <a:r>
              <a:rPr lang="en" sz="2100">
                <a:solidFill>
                  <a:schemeClr val="dk1"/>
                </a:solidFill>
              </a:rPr>
              <a:t>Outputs light dependent signal</a:t>
            </a:r>
          </a:p>
          <a:p>
            <a:pPr indent="-336550" lvl="0" marL="342900" rtl="0">
              <a:spcBef>
                <a:spcPts val="0"/>
              </a:spcBef>
              <a:buClr>
                <a:schemeClr val="dk1"/>
              </a:buClr>
              <a:buSzPct val="100000"/>
              <a:buChar char="•"/>
            </a:pPr>
            <a:r>
              <a:rPr lang="en" sz="2100">
                <a:solidFill>
                  <a:schemeClr val="dk1"/>
                </a:solidFill>
              </a:rPr>
              <a:t>Log amplifier produces usable voltage</a:t>
            </a:r>
          </a:p>
          <a:p>
            <a:pPr indent="-336550" lvl="0" marL="342900" rtl="0">
              <a:spcBef>
                <a:spcPts val="0"/>
              </a:spcBef>
              <a:buClr>
                <a:schemeClr val="dk1"/>
              </a:buClr>
              <a:buSzPct val="100000"/>
              <a:buChar char="•"/>
            </a:pPr>
            <a:r>
              <a:rPr lang="en" sz="2100">
                <a:solidFill>
                  <a:schemeClr val="dk1"/>
                </a:solidFill>
              </a:rPr>
              <a:t>Usable resolution at any light level</a:t>
            </a:r>
          </a:p>
          <a:p>
            <a:pPr indent="-336550" lvl="0" marL="342900" rtl="0">
              <a:spcBef>
                <a:spcPts val="0"/>
              </a:spcBef>
              <a:buClr>
                <a:schemeClr val="dk1"/>
              </a:buClr>
              <a:buSzPct val="100000"/>
              <a:buChar char="•"/>
            </a:pPr>
            <a:r>
              <a:rPr lang="en" sz="2100">
                <a:solidFill>
                  <a:schemeClr val="dk1"/>
                </a:solidFill>
              </a:rPr>
              <a:t>Output ranging from 0.1V when covered, up to 0.7V in typical indoor light</a:t>
            </a:r>
          </a:p>
          <a:p>
            <a:pPr lvl="0" marR="0" rtl="0" algn="l">
              <a:spcBef>
                <a:spcPts val="0"/>
              </a:spcBef>
              <a:buNone/>
            </a:pPr>
            <a:r>
              <a:t/>
            </a:r>
            <a:endParaRPr sz="2100">
              <a:solidFill>
                <a:schemeClr val="dk1"/>
              </a:solidFill>
            </a:endParaRPr>
          </a:p>
        </p:txBody>
      </p:sp>
      <p:cxnSp>
        <p:nvCxnSpPr>
          <p:cNvPr id="199" name="Shape 199"/>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00" name="Shape 200"/>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01" name="Shape 201"/>
          <p:cNvPicPr preferRelativeResize="0"/>
          <p:nvPr/>
        </p:nvPicPr>
        <p:blipFill>
          <a:blip r:embed="rId3">
            <a:alphaModFix/>
          </a:blip>
          <a:stretch>
            <a:fillRect/>
          </a:stretch>
        </p:blipFill>
        <p:spPr>
          <a:xfrm>
            <a:off x="5801375" y="1055250"/>
            <a:ext cx="3154924" cy="2896124"/>
          </a:xfrm>
          <a:prstGeom prst="rect">
            <a:avLst/>
          </a:prstGeom>
          <a:noFill/>
          <a:ln>
            <a:noFill/>
          </a:ln>
        </p:spPr>
      </p:pic>
      <p:sp>
        <p:nvSpPr>
          <p:cNvPr id="202" name="Shape 202"/>
          <p:cNvSpPr txBox="1"/>
          <p:nvPr/>
        </p:nvSpPr>
        <p:spPr>
          <a:xfrm>
            <a:off x="6832725" y="853825"/>
            <a:ext cx="1365299" cy="220499"/>
          </a:xfrm>
          <a:prstGeom prst="rect">
            <a:avLst/>
          </a:prstGeom>
          <a:noFill/>
          <a:ln>
            <a:noFill/>
          </a:ln>
        </p:spPr>
        <p:txBody>
          <a:bodyPr anchorCtr="0" anchor="t" bIns="91425" lIns="91425" rIns="91425" tIns="91425">
            <a:noAutofit/>
          </a:bodyPr>
          <a:lstStyle/>
          <a:p>
            <a:pPr lvl="0" rtl="0">
              <a:spcBef>
                <a:spcPts val="0"/>
              </a:spcBef>
              <a:buNone/>
            </a:pPr>
            <a:r>
              <a:rPr lang="en"/>
              <a:t>BH1620FCV</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Shade Actuator</a:t>
            </a:r>
          </a:p>
        </p:txBody>
      </p:sp>
      <p:sp>
        <p:nvSpPr>
          <p:cNvPr id="209" name="Shape 209"/>
          <p:cNvSpPr/>
          <p:nvPr/>
        </p:nvSpPr>
        <p:spPr>
          <a:xfrm>
            <a:off x="0" y="950101"/>
            <a:ext cx="6629400" cy="3400499"/>
          </a:xfrm>
          <a:prstGeom prst="rect">
            <a:avLst/>
          </a:prstGeom>
          <a:noFill/>
          <a:ln>
            <a:noFill/>
          </a:ln>
        </p:spPr>
        <p:txBody>
          <a:bodyPr anchorCtr="0" anchor="t" bIns="34275" lIns="68575" rIns="68575" tIns="34275">
            <a:noAutofit/>
          </a:bodyPr>
          <a:lstStyle/>
          <a:p>
            <a:pPr lvl="0" marR="0" rtl="0" algn="l">
              <a:spcBef>
                <a:spcPts val="0"/>
              </a:spcBef>
              <a:buNone/>
            </a:pPr>
            <a:r>
              <a:rPr lang="en" sz="2100"/>
              <a:t>Requirements</a:t>
            </a:r>
          </a:p>
          <a:p>
            <a:pPr indent="-336550" lvl="0" marL="342900" rtl="0">
              <a:spcBef>
                <a:spcPts val="0"/>
              </a:spcBef>
              <a:buClr>
                <a:schemeClr val="dk1"/>
              </a:buClr>
              <a:buSzPct val="100000"/>
              <a:buChar char="•"/>
            </a:pPr>
            <a:r>
              <a:rPr lang="en" sz="2100">
                <a:solidFill>
                  <a:schemeClr val="dk1"/>
                </a:solidFill>
              </a:rPr>
              <a:t>Adjust shade</a:t>
            </a:r>
          </a:p>
          <a:p>
            <a:pPr indent="-336550" lvl="0" marL="342900" rtl="0">
              <a:spcBef>
                <a:spcPts val="0"/>
              </a:spcBef>
              <a:buClr>
                <a:schemeClr val="dk1"/>
              </a:buClr>
              <a:buSzPct val="100000"/>
              <a:buChar char="•"/>
            </a:pPr>
            <a:r>
              <a:rPr lang="en" sz="2100">
                <a:solidFill>
                  <a:schemeClr val="dk1"/>
                </a:solidFill>
              </a:rPr>
              <a:t>Allow manual override</a:t>
            </a:r>
          </a:p>
          <a:p>
            <a:pPr indent="-336550" lvl="0" marL="342900" rtl="0">
              <a:spcBef>
                <a:spcPts val="0"/>
              </a:spcBef>
              <a:buClr>
                <a:schemeClr val="dk1"/>
              </a:buClr>
              <a:buSzPct val="100000"/>
              <a:buChar char="•"/>
            </a:pPr>
            <a:r>
              <a:rPr lang="en" sz="2100">
                <a:solidFill>
                  <a:schemeClr val="dk1"/>
                </a:solidFill>
              </a:rPr>
              <a:t>Quiet and inconspicuous</a:t>
            </a:r>
          </a:p>
          <a:p>
            <a:pPr lvl="0" rtl="0">
              <a:spcBef>
                <a:spcPts val="0"/>
              </a:spcBef>
              <a:buNone/>
            </a:pPr>
            <a:r>
              <a:t/>
            </a:r>
            <a:endParaRPr sz="2100">
              <a:solidFill>
                <a:schemeClr val="dk1"/>
              </a:solidFill>
            </a:endParaRPr>
          </a:p>
          <a:p>
            <a:pPr lvl="0" rtl="0">
              <a:spcBef>
                <a:spcPts val="0"/>
              </a:spcBef>
              <a:buNone/>
            </a:pPr>
            <a:r>
              <a:rPr lang="en" sz="2100">
                <a:solidFill>
                  <a:schemeClr val="dk1"/>
                </a:solidFill>
              </a:rPr>
              <a:t>Dynamixel Ax-12a Servo</a:t>
            </a:r>
          </a:p>
          <a:p>
            <a:pPr indent="-336550" lvl="0" marL="342900" rtl="0">
              <a:spcBef>
                <a:spcPts val="0"/>
              </a:spcBef>
              <a:buClr>
                <a:schemeClr val="dk1"/>
              </a:buClr>
              <a:buSzPct val="100000"/>
              <a:buFont typeface="Arial"/>
              <a:buChar char="•"/>
            </a:pPr>
            <a:r>
              <a:rPr lang="en" sz="2100">
                <a:solidFill>
                  <a:schemeClr val="dk1"/>
                </a:solidFill>
              </a:rPr>
              <a:t>12kg-cm standing torque</a:t>
            </a:r>
          </a:p>
          <a:p>
            <a:pPr indent="-336550" lvl="0" marL="342900" marR="0" rtl="0" algn="l">
              <a:spcBef>
                <a:spcPts val="0"/>
              </a:spcBef>
              <a:buClr>
                <a:schemeClr val="dk1"/>
              </a:buClr>
              <a:buSzPct val="100000"/>
              <a:buFont typeface="Arial"/>
              <a:buChar char="•"/>
            </a:pPr>
            <a:r>
              <a:rPr lang="en" sz="2100"/>
              <a:t>Ability to read data from motor</a:t>
            </a:r>
          </a:p>
          <a:p>
            <a:pPr indent="-336550" lvl="0" marL="342900" marR="0" rtl="0" algn="l">
              <a:spcBef>
                <a:spcPts val="0"/>
              </a:spcBef>
              <a:buClr>
                <a:schemeClr val="dk1"/>
              </a:buClr>
              <a:buSzPct val="100000"/>
              <a:buFont typeface="Arial"/>
              <a:buChar char="•"/>
            </a:pPr>
            <a:r>
              <a:rPr lang="en" sz="2100"/>
              <a:t>Easily daisy-chained</a:t>
            </a:r>
          </a:p>
          <a:p>
            <a:pPr indent="-336550" lvl="0" marL="342900" marR="0" rtl="0" algn="l">
              <a:spcBef>
                <a:spcPts val="0"/>
              </a:spcBef>
              <a:buClr>
                <a:schemeClr val="dk1"/>
              </a:buClr>
              <a:buSzPct val="100000"/>
              <a:buFont typeface="Arial"/>
              <a:buChar char="•"/>
            </a:pPr>
            <a:r>
              <a:rPr lang="en" sz="2100"/>
              <a:t>Quiet</a:t>
            </a:r>
          </a:p>
          <a:p>
            <a:pPr lvl="0" marR="0" rtl="0" algn="l">
              <a:spcBef>
                <a:spcPts val="0"/>
              </a:spcBef>
              <a:buNone/>
            </a:pPr>
            <a:r>
              <a:t/>
            </a:r>
            <a:endParaRPr sz="2100"/>
          </a:p>
        </p:txBody>
      </p:sp>
      <p:cxnSp>
        <p:nvCxnSpPr>
          <p:cNvPr id="210" name="Shape 210"/>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11" name="Shape 211"/>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12" name="Shape 212"/>
          <p:cNvPicPr preferRelativeResize="0"/>
          <p:nvPr/>
        </p:nvPicPr>
        <p:blipFill>
          <a:blip r:embed="rId3">
            <a:alphaModFix/>
          </a:blip>
          <a:stretch>
            <a:fillRect/>
          </a:stretch>
        </p:blipFill>
        <p:spPr>
          <a:xfrm>
            <a:off x="5062400" y="950062"/>
            <a:ext cx="2804875" cy="34617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Shade Actuator Deliverable</a:t>
            </a:r>
          </a:p>
        </p:txBody>
      </p:sp>
      <p:sp>
        <p:nvSpPr>
          <p:cNvPr id="219" name="Shape 219"/>
          <p:cNvSpPr/>
          <p:nvPr/>
        </p:nvSpPr>
        <p:spPr>
          <a:xfrm>
            <a:off x="0" y="950101"/>
            <a:ext cx="6629400" cy="3312299"/>
          </a:xfrm>
          <a:prstGeom prst="rect">
            <a:avLst/>
          </a:prstGeom>
          <a:noFill/>
          <a:ln>
            <a:noFill/>
          </a:ln>
        </p:spPr>
        <p:txBody>
          <a:bodyPr anchorCtr="0" anchor="t" bIns="34275" lIns="68575" rIns="68575" tIns="34275">
            <a:noAutofit/>
          </a:bodyPr>
          <a:lstStyle/>
          <a:p>
            <a:pPr lvl="0" marR="0" rtl="0" algn="l">
              <a:spcBef>
                <a:spcPts val="0"/>
              </a:spcBef>
              <a:buNone/>
            </a:pPr>
            <a:r>
              <a:rPr lang="en" sz="2100"/>
              <a:t>Proposed for MDR</a:t>
            </a:r>
          </a:p>
          <a:p>
            <a:pPr indent="-336550" lvl="0" marL="342900" rtl="0">
              <a:spcBef>
                <a:spcPts val="0"/>
              </a:spcBef>
              <a:buClr>
                <a:schemeClr val="dk1"/>
              </a:buClr>
              <a:buSzPct val="100000"/>
              <a:buChar char="•"/>
            </a:pPr>
            <a:r>
              <a:rPr lang="en" sz="2100">
                <a:solidFill>
                  <a:schemeClr val="dk1"/>
                </a:solidFill>
              </a:rPr>
              <a:t>Motor controlling shades from MCU</a:t>
            </a:r>
          </a:p>
          <a:p>
            <a:pPr lvl="0" rtl="0">
              <a:spcBef>
                <a:spcPts val="0"/>
              </a:spcBef>
              <a:buNone/>
            </a:pPr>
            <a:r>
              <a:t/>
            </a:r>
            <a:endParaRPr sz="2100">
              <a:solidFill>
                <a:schemeClr val="dk1"/>
              </a:solidFill>
            </a:endParaRPr>
          </a:p>
          <a:p>
            <a:pPr marR="0" rtl="0" algn="l">
              <a:spcBef>
                <a:spcPts val="0"/>
              </a:spcBef>
              <a:buNone/>
            </a:pPr>
            <a:r>
              <a:rPr lang="en" sz="2100">
                <a:solidFill>
                  <a:schemeClr val="dk1"/>
                </a:solidFill>
              </a:rPr>
              <a:t>Delivered</a:t>
            </a:r>
          </a:p>
          <a:p>
            <a:pPr indent="-336550" lvl="0" marL="342900" rtl="0">
              <a:spcBef>
                <a:spcPts val="0"/>
              </a:spcBef>
              <a:buClr>
                <a:schemeClr val="dk1"/>
              </a:buClr>
              <a:buSzPct val="100000"/>
              <a:buChar char="•"/>
            </a:pPr>
            <a:r>
              <a:rPr lang="en" sz="2100">
                <a:solidFill>
                  <a:schemeClr val="dk1"/>
                </a:solidFill>
              </a:rPr>
              <a:t>Built wooden frame</a:t>
            </a:r>
          </a:p>
          <a:p>
            <a:pPr indent="-336550" lvl="0" marL="342900" rtl="0">
              <a:spcBef>
                <a:spcPts val="0"/>
              </a:spcBef>
              <a:buClr>
                <a:schemeClr val="dk1"/>
              </a:buClr>
              <a:buSzPct val="100000"/>
              <a:buChar char="•"/>
            </a:pPr>
            <a:r>
              <a:rPr lang="en" sz="2100">
                <a:solidFill>
                  <a:schemeClr val="dk1"/>
                </a:solidFill>
              </a:rPr>
              <a:t>Created motor coupler</a:t>
            </a:r>
          </a:p>
          <a:p>
            <a:pPr indent="-336550" lvl="0" marL="342900" rtl="0">
              <a:spcBef>
                <a:spcPts val="0"/>
              </a:spcBef>
              <a:buClr>
                <a:schemeClr val="dk1"/>
              </a:buClr>
              <a:buSzPct val="100000"/>
              <a:buChar char="•"/>
            </a:pPr>
            <a:r>
              <a:rPr lang="en" sz="2100">
                <a:solidFill>
                  <a:schemeClr val="dk1"/>
                </a:solidFill>
              </a:rPr>
              <a:t>Motor rotates horizontal blinds</a:t>
            </a:r>
          </a:p>
          <a:p>
            <a:pPr lvl="0" marR="0" rtl="0" algn="l">
              <a:spcBef>
                <a:spcPts val="0"/>
              </a:spcBef>
              <a:buNone/>
            </a:pPr>
            <a:r>
              <a:t/>
            </a:r>
            <a:endParaRPr sz="2100">
              <a:solidFill>
                <a:schemeClr val="dk1"/>
              </a:solidFill>
            </a:endParaRPr>
          </a:p>
          <a:p>
            <a:pPr lvl="0" marR="0" rtl="0" algn="l">
              <a:spcBef>
                <a:spcPts val="0"/>
              </a:spcBef>
              <a:buNone/>
            </a:pPr>
            <a:r>
              <a:t/>
            </a:r>
            <a:endParaRPr sz="2100">
              <a:solidFill>
                <a:schemeClr val="dk1"/>
              </a:solidFill>
            </a:endParaRPr>
          </a:p>
        </p:txBody>
      </p:sp>
      <p:cxnSp>
        <p:nvCxnSpPr>
          <p:cNvPr id="220" name="Shape 220"/>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21" name="Shape 221"/>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dk1"/>
                </a:solidFill>
                <a:latin typeface="Calibri"/>
                <a:ea typeface="Calibri"/>
                <a:cs typeface="Calibri"/>
                <a:sym typeface="Calibri"/>
              </a:rPr>
              <a:t>Department of Electrical and Computer Engineering </a:t>
            </a:r>
          </a:p>
        </p:txBody>
      </p:sp>
      <p:pic>
        <p:nvPicPr>
          <p:cNvPr id="222" name="Shape 222"/>
          <p:cNvPicPr preferRelativeResize="0"/>
          <p:nvPr/>
        </p:nvPicPr>
        <p:blipFill>
          <a:blip r:embed="rId3">
            <a:alphaModFix/>
          </a:blip>
          <a:stretch>
            <a:fillRect/>
          </a:stretch>
        </p:blipFill>
        <p:spPr>
          <a:xfrm>
            <a:off x="5062375" y="950062"/>
            <a:ext cx="2804875" cy="34617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