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1488DF3D-1E23-4CC5-997C-784B412E4B5D}">
  <a:tblStyle styleId="{1488DF3D-1E23-4CC5-997C-784B412E4B5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9EFF7"/>
          </a:solidFill>
        </a:fill>
      </a:tcStyle>
    </a:wholeTbl>
    <a:band1H>
      <a:tcStyle>
        <a:fill>
          <a:solidFill>
            <a:srgbClr val="D0DEEF"/>
          </a:solidFill>
        </a:fill>
      </a:tcStyle>
    </a:band1H>
    <a:band1V>
      <a:tcStyle>
        <a:fill>
          <a:solidFill>
            <a:srgbClr val="D0DEEF"/>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5" name="Shape 13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200">
              <a:solidFill>
                <a:schemeClr val="dk1"/>
              </a:solidFill>
              <a:latin typeface="Calibri"/>
              <a:ea typeface="Calibri"/>
              <a:cs typeface="Calibri"/>
              <a:sym typeface="Calibri"/>
            </a:endParaRPr>
          </a:p>
        </p:txBody>
      </p:sp>
      <p:sp>
        <p:nvSpPr>
          <p:cNvPr id="136" name="Shape 13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0" name="Shape 290"/>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91" name="Shape 291"/>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9" name="Shape 299"/>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00" name="Shape 300"/>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8" name="Shape 308"/>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09" name="Shape 309"/>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7" name="Shape 31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18" name="Shape 31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4" name="Shape 324"/>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325" name="Shape 325"/>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0" name="Shape 150"/>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There are two main motivations for this project. The first is the high cost of heating and cooling homes and buildings, and the second is the fact that people often look for ways to automate tedious tasks in order to make their lives easier. To address the high cost of heating and cooling, we proposed as system of automated shades that can help regulate temperature. Furthermore, we decided to integrate our shade system with the Nest thermostat to have more intelligent control. In order to address convenience, our system has an app that allows a user to change their shade settings from anywhere.</a:t>
            </a:r>
          </a:p>
        </p:txBody>
      </p:sp>
      <p:sp>
        <p:nvSpPr>
          <p:cNvPr id="151" name="Shape 151"/>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0" name="Shape 160"/>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61" name="Shape 161"/>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6" name="Shape 216"/>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17" name="Shape 217"/>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5" name="Shape 22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26" name="Shape 226"/>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5" name="Shape 23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36" name="Shape 236"/>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6" name="Shape 246"/>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47" name="Shape 247"/>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9" name="Shape 269"/>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270" name="Shape 270"/>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9" name="Shape 279"/>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 sz="900">
                <a:solidFill>
                  <a:schemeClr val="dk1"/>
                </a:solidFill>
              </a:rPr>
              <a:t>PSM03A-100-R 10V Power Supply</a:t>
            </a:r>
          </a:p>
          <a:p>
            <a:pPr indent="0" lvl="0" marL="0" marR="0" rtl="0" algn="l">
              <a:spcBef>
                <a:spcPts val="0"/>
              </a:spcBef>
              <a:buSzPct val="25000"/>
              <a:buNone/>
            </a:pPr>
            <a:r>
              <a:rPr b="1" lang="en" sz="900">
                <a:solidFill>
                  <a:schemeClr val="dk1"/>
                </a:solidFill>
              </a:rPr>
              <a:t>LM2576SX-5.0 5V Buck Regulator</a:t>
            </a:r>
          </a:p>
        </p:txBody>
      </p:sp>
      <p:sp>
        <p:nvSpPr>
          <p:cNvPr id="280" name="Shape 280"/>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3.jpg"/><Relationship Id="rId3" Type="http://schemas.openxmlformats.org/officeDocument/2006/relationships/image" Target="../media/image00.jpg"/><Relationship Id="rId4" Type="http://schemas.openxmlformats.org/officeDocument/2006/relationships/image" Target="../media/image0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56" name="Shape 56"/>
        <p:cNvGrpSpPr/>
        <p:nvPr/>
      </p:nvGrpSpPr>
      <p:grpSpPr>
        <a:xfrm>
          <a:off x="0" y="0"/>
          <a:ext cx="0" cy="0"/>
          <a:chOff x="0" y="0"/>
          <a:chExt cx="0" cy="0"/>
        </a:xfrm>
      </p:grpSpPr>
      <p:sp>
        <p:nvSpPr>
          <p:cNvPr id="57" name="Shape 57"/>
          <p:cNvSpPr txBox="1"/>
          <p:nvPr>
            <p:ph type="title"/>
          </p:nvPr>
        </p:nvSpPr>
        <p:spPr>
          <a:xfrm>
            <a:off x="553870" y="405791"/>
            <a:ext cx="7543799" cy="1088067"/>
          </a:xfrm>
          <a:prstGeom prst="rect">
            <a:avLst/>
          </a:prstGeom>
          <a:noFill/>
          <a:ln>
            <a:noFill/>
          </a:ln>
        </p:spPr>
        <p:txBody>
          <a:bodyPr anchorCtr="0" anchor="ctr" bIns="68575" lIns="68575" rIns="68575" tIns="68575"/>
          <a:lstStyle>
            <a:lvl1pPr lvl="0"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pic>
        <p:nvPicPr>
          <p:cNvPr id="61" name="Shape 61"/>
          <p:cNvPicPr preferRelativeResize="0"/>
          <p:nvPr/>
        </p:nvPicPr>
        <p:blipFill rotWithShape="1">
          <a:blip r:embed="rId2">
            <a:alphaModFix/>
          </a:blip>
          <a:srcRect b="0" l="0" r="0" t="0"/>
          <a:stretch/>
        </p:blipFill>
        <p:spPr>
          <a:xfrm>
            <a:off x="0" y="0"/>
            <a:ext cx="9144000" cy="342899"/>
          </a:xfrm>
          <a:prstGeom prst="rect">
            <a:avLst/>
          </a:prstGeom>
          <a:noFill/>
          <a:ln>
            <a:noFill/>
          </a:ln>
        </p:spPr>
      </p:pic>
      <p:pic>
        <p:nvPicPr>
          <p:cNvPr id="62" name="Shape 62"/>
          <p:cNvPicPr preferRelativeResize="0"/>
          <p:nvPr/>
        </p:nvPicPr>
        <p:blipFill rotWithShape="1">
          <a:blip r:embed="rId3">
            <a:alphaModFix/>
          </a:blip>
          <a:srcRect b="0" l="0" r="0" t="0"/>
          <a:stretch/>
        </p:blipFill>
        <p:spPr>
          <a:xfrm>
            <a:off x="114300" y="85725"/>
            <a:ext cx="1942570" cy="257174"/>
          </a:xfrm>
          <a:prstGeom prst="rect">
            <a:avLst/>
          </a:prstGeom>
          <a:noFill/>
          <a:ln>
            <a:noFill/>
          </a:ln>
        </p:spPr>
      </p:pic>
      <p:pic>
        <p:nvPicPr>
          <p:cNvPr id="63" name="Shape 63"/>
          <p:cNvPicPr preferRelativeResize="0"/>
          <p:nvPr/>
        </p:nvPicPr>
        <p:blipFill rotWithShape="1">
          <a:blip r:embed="rId4">
            <a:alphaModFix/>
          </a:blip>
          <a:srcRect b="0" l="0" r="0" t="0"/>
          <a:stretch/>
        </p:blipFill>
        <p:spPr>
          <a:xfrm>
            <a:off x="0" y="4572000"/>
            <a:ext cx="9144000" cy="5810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4" name="Shape 64"/>
        <p:cNvGrpSpPr/>
        <p:nvPr/>
      </p:nvGrpSpPr>
      <p:grpSpPr>
        <a:xfrm>
          <a:off x="0" y="0"/>
          <a:ext cx="0" cy="0"/>
          <a:chOff x="0" y="0"/>
          <a:chExt cx="0" cy="0"/>
        </a:xfrm>
      </p:grpSpPr>
      <p:sp>
        <p:nvSpPr>
          <p:cNvPr id="65" name="Shape 65"/>
          <p:cNvSpPr txBox="1"/>
          <p:nvPr>
            <p:ph type="ctrTitle"/>
          </p:nvPr>
        </p:nvSpPr>
        <p:spPr>
          <a:xfrm>
            <a:off x="1143000" y="841772"/>
            <a:ext cx="6858000" cy="1790699"/>
          </a:xfrm>
          <a:prstGeom prst="rect">
            <a:avLst/>
          </a:prstGeom>
          <a:noFill/>
          <a:ln>
            <a:noFill/>
          </a:ln>
        </p:spPr>
        <p:txBody>
          <a:bodyPr anchorCtr="0" anchor="b" bIns="68575" lIns="68575" rIns="68575" tIns="6857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marL="0" marR="0" rtl="0" algn="l">
              <a:spcBef>
                <a:spcPts val="0"/>
              </a:spcBef>
              <a:defRPr/>
            </a:lvl2pPr>
            <a:lvl3pPr indent="0" lvl="2" marL="0" marR="0" rtl="0" algn="l">
              <a:spcBef>
                <a:spcPts val="0"/>
              </a:spcBef>
              <a:defRPr/>
            </a:lvl3pPr>
            <a:lvl4pPr indent="0" lvl="3" marL="0" marR="0" rtl="0" algn="l">
              <a:spcBef>
                <a:spcPts val="0"/>
              </a:spcBef>
              <a:defRPr/>
            </a:lvl4pPr>
            <a:lvl5pPr indent="0" lvl="4" marL="0" marR="0" rtl="0" algn="l">
              <a:spcBef>
                <a:spcPts val="0"/>
              </a:spcBef>
              <a:defRPr/>
            </a:lvl5pPr>
            <a:lvl6pPr indent="0" lvl="5" marL="0" marR="0" rtl="0" algn="l">
              <a:spcBef>
                <a:spcPts val="0"/>
              </a:spcBef>
              <a:defRPr/>
            </a:lvl6pPr>
            <a:lvl7pPr indent="0" lvl="6" marL="0" marR="0" rtl="0" algn="l">
              <a:spcBef>
                <a:spcPts val="0"/>
              </a:spcBef>
              <a:defRPr/>
            </a:lvl7pPr>
            <a:lvl8pPr indent="0" lvl="7" marL="0" marR="0" rtl="0" algn="l">
              <a:spcBef>
                <a:spcPts val="0"/>
              </a:spcBef>
              <a:defRPr/>
            </a:lvl8pPr>
            <a:lvl9pPr indent="0" lvl="8" marL="0" marR="0" rtl="0" algn="l">
              <a:spcBef>
                <a:spcPts val="0"/>
              </a:spcBef>
              <a:defRPr/>
            </a:lvl9pPr>
          </a:lstStyle>
          <a:p/>
        </p:txBody>
      </p:sp>
      <p:sp>
        <p:nvSpPr>
          <p:cNvPr id="66" name="Shape 66"/>
          <p:cNvSpPr txBox="1"/>
          <p:nvPr>
            <p:ph idx="1" type="subTitle"/>
          </p:nvPr>
        </p:nvSpPr>
        <p:spPr>
          <a:xfrm>
            <a:off x="1143000" y="2701528"/>
            <a:ext cx="6858000" cy="1241821"/>
          </a:xfrm>
          <a:prstGeom prst="rect">
            <a:avLst/>
          </a:prstGeom>
          <a:noFill/>
          <a:ln>
            <a:noFill/>
          </a:ln>
        </p:spPr>
        <p:txBody>
          <a:bodyPr anchorCtr="0" anchor="t" bIns="68575" lIns="68575" rIns="68575" tIns="68575"/>
          <a:lstStyle>
            <a:lvl1pPr indent="0" lvl="0" marL="0" marR="0" rtl="0" algn="ctr">
              <a:lnSpc>
                <a:spcPct val="90000"/>
              </a:lnSpc>
              <a:spcBef>
                <a:spcPts val="800"/>
              </a:spcBef>
              <a:buClr>
                <a:schemeClr val="dk1"/>
              </a:buClr>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buClr>
                <a:schemeClr val="dk1"/>
              </a:buClr>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buClr>
                <a:schemeClr val="dk1"/>
              </a:buClr>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68" name="Shape 68"/>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69" name="Shape 69"/>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70" name="Shape 70"/>
        <p:cNvGrpSpPr/>
        <p:nvPr/>
      </p:nvGrpSpPr>
      <p:grpSpPr>
        <a:xfrm>
          <a:off x="0" y="0"/>
          <a:ext cx="0" cy="0"/>
          <a:chOff x="0" y="0"/>
          <a:chExt cx="0" cy="0"/>
        </a:xfrm>
      </p:grpSpPr>
      <p:sp>
        <p:nvSpPr>
          <p:cNvPr id="71" name="Shape 71"/>
          <p:cNvSpPr txBox="1"/>
          <p:nvPr>
            <p:ph type="title"/>
          </p:nvPr>
        </p:nvSpPr>
        <p:spPr>
          <a:xfrm>
            <a:off x="628650" y="273843"/>
            <a:ext cx="7886700" cy="994172"/>
          </a:xfrm>
          <a:prstGeom prst="rect">
            <a:avLst/>
          </a:prstGeom>
          <a:noFill/>
          <a:ln>
            <a:noFill/>
          </a:ln>
        </p:spPr>
        <p:txBody>
          <a:bodyPr anchorCtr="0" anchor="ctr" bIns="68575" lIns="68575" rIns="68575" tIns="68575"/>
          <a:lstStyle>
            <a:lvl1pPr lvl="0"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idx="1" type="body"/>
          </p:nvPr>
        </p:nvSpPr>
        <p:spPr>
          <a:xfrm>
            <a:off x="628650" y="1369218"/>
            <a:ext cx="7886700" cy="3263503"/>
          </a:xfrm>
          <a:prstGeom prst="rect">
            <a:avLst/>
          </a:prstGeom>
          <a:noFill/>
          <a:ln>
            <a:noFill/>
          </a:ln>
        </p:spPr>
        <p:txBody>
          <a:bodyPr anchorCtr="0" anchor="t" bIns="68575" lIns="68575" rIns="68575" tIns="68575"/>
          <a:lstStyle>
            <a:lvl1pPr indent="-38100" lvl="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lvl="1"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lvl="2"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lvl="3"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lvl="4"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lvl="5"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lvl="6"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lvl="7"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lvl="8"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73" name="Shape 73"/>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75" name="Shape 75"/>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6" name="Shape 76"/>
        <p:cNvGrpSpPr/>
        <p:nvPr/>
      </p:nvGrpSpPr>
      <p:grpSpPr>
        <a:xfrm>
          <a:off x="0" y="0"/>
          <a:ext cx="0" cy="0"/>
          <a:chOff x="0" y="0"/>
          <a:chExt cx="0" cy="0"/>
        </a:xfrm>
      </p:grpSpPr>
      <p:sp>
        <p:nvSpPr>
          <p:cNvPr id="77" name="Shape 77"/>
          <p:cNvSpPr txBox="1"/>
          <p:nvPr>
            <p:ph type="title"/>
          </p:nvPr>
        </p:nvSpPr>
        <p:spPr>
          <a:xfrm>
            <a:off x="623887" y="1282303"/>
            <a:ext cx="7886700" cy="2139552"/>
          </a:xfrm>
          <a:prstGeom prst="rect">
            <a:avLst/>
          </a:prstGeom>
          <a:noFill/>
          <a:ln>
            <a:noFill/>
          </a:ln>
        </p:spPr>
        <p:txBody>
          <a:bodyPr anchorCtr="0" anchor="b" bIns="68575" lIns="68575" rIns="68575" tIns="68575"/>
          <a:lstStyle>
            <a:lvl1pPr lvl="0" rtl="0">
              <a:spcBef>
                <a:spcPts val="0"/>
              </a:spcBef>
              <a:defRPr sz="45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8" name="Shape 78"/>
          <p:cNvSpPr txBox="1"/>
          <p:nvPr>
            <p:ph idx="1" type="body"/>
          </p:nvPr>
        </p:nvSpPr>
        <p:spPr>
          <a:xfrm>
            <a:off x="623887" y="3442097"/>
            <a:ext cx="7886700" cy="1125140"/>
          </a:xfrm>
          <a:prstGeom prst="rect">
            <a:avLst/>
          </a:prstGeom>
          <a:noFill/>
          <a:ln>
            <a:noFill/>
          </a:ln>
        </p:spPr>
        <p:txBody>
          <a:bodyPr anchorCtr="0" anchor="t" bIns="68575" lIns="68575" rIns="68575" tIns="68575"/>
          <a:lstStyle>
            <a:lvl1pPr indent="0" lvl="0" marL="0" rtl="0">
              <a:spcBef>
                <a:spcPts val="0"/>
              </a:spcBef>
              <a:buClr>
                <a:srgbClr val="888888"/>
              </a:buClr>
              <a:buFont typeface="Calibri"/>
              <a:buNone/>
              <a:defRPr sz="1800">
                <a:solidFill>
                  <a:srgbClr val="888888"/>
                </a:solidFill>
              </a:defRPr>
            </a:lvl1pPr>
            <a:lvl2pPr indent="0" lvl="1" marL="342900" rtl="0">
              <a:spcBef>
                <a:spcPts val="0"/>
              </a:spcBef>
              <a:buClr>
                <a:srgbClr val="888888"/>
              </a:buClr>
              <a:buFont typeface="Calibri"/>
              <a:buNone/>
              <a:defRPr sz="1500">
                <a:solidFill>
                  <a:srgbClr val="888888"/>
                </a:solidFill>
              </a:defRPr>
            </a:lvl2pPr>
            <a:lvl3pPr indent="0" lvl="2" marL="685800" rtl="0">
              <a:spcBef>
                <a:spcPts val="0"/>
              </a:spcBef>
              <a:buClr>
                <a:srgbClr val="888888"/>
              </a:buClr>
              <a:buFont typeface="Calibri"/>
              <a:buNone/>
              <a:defRPr sz="1400">
                <a:solidFill>
                  <a:srgbClr val="888888"/>
                </a:solidFill>
              </a:defRPr>
            </a:lvl3pPr>
            <a:lvl4pPr indent="0" lvl="3" marL="1028700" rtl="0">
              <a:spcBef>
                <a:spcPts val="0"/>
              </a:spcBef>
              <a:buClr>
                <a:srgbClr val="888888"/>
              </a:buClr>
              <a:buFont typeface="Calibri"/>
              <a:buNone/>
              <a:defRPr sz="1200">
                <a:solidFill>
                  <a:srgbClr val="888888"/>
                </a:solidFill>
              </a:defRPr>
            </a:lvl4pPr>
            <a:lvl5pPr indent="0" lvl="4" marL="1371600" rtl="0">
              <a:spcBef>
                <a:spcPts val="0"/>
              </a:spcBef>
              <a:buClr>
                <a:srgbClr val="888888"/>
              </a:buClr>
              <a:buFont typeface="Calibri"/>
              <a:buNone/>
              <a:defRPr sz="1200">
                <a:solidFill>
                  <a:srgbClr val="888888"/>
                </a:solidFill>
              </a:defRPr>
            </a:lvl5pPr>
            <a:lvl6pPr indent="0" lvl="5" marL="1714500" rtl="0">
              <a:spcBef>
                <a:spcPts val="0"/>
              </a:spcBef>
              <a:buClr>
                <a:srgbClr val="888888"/>
              </a:buClr>
              <a:buFont typeface="Calibri"/>
              <a:buNone/>
              <a:defRPr sz="1200">
                <a:solidFill>
                  <a:srgbClr val="888888"/>
                </a:solidFill>
              </a:defRPr>
            </a:lvl6pPr>
            <a:lvl7pPr indent="0" lvl="6" marL="2057400" rtl="0">
              <a:spcBef>
                <a:spcPts val="0"/>
              </a:spcBef>
              <a:buClr>
                <a:srgbClr val="888888"/>
              </a:buClr>
              <a:buFont typeface="Calibri"/>
              <a:buNone/>
              <a:defRPr sz="1200">
                <a:solidFill>
                  <a:srgbClr val="888888"/>
                </a:solidFill>
              </a:defRPr>
            </a:lvl7pPr>
            <a:lvl8pPr indent="0" lvl="7" marL="2400300" rtl="0">
              <a:spcBef>
                <a:spcPts val="0"/>
              </a:spcBef>
              <a:buClr>
                <a:srgbClr val="888888"/>
              </a:buClr>
              <a:buFont typeface="Calibri"/>
              <a:buNone/>
              <a:defRPr sz="1200">
                <a:solidFill>
                  <a:srgbClr val="888888"/>
                </a:solidFill>
              </a:defRPr>
            </a:lvl8pPr>
            <a:lvl9pPr indent="0" lvl="8" marL="2743200" rtl="0">
              <a:spcBef>
                <a:spcPts val="0"/>
              </a:spcBef>
              <a:buClr>
                <a:srgbClr val="888888"/>
              </a:buClr>
              <a:buFont typeface="Calibri"/>
              <a:buNone/>
              <a:defRPr sz="1200">
                <a:solidFill>
                  <a:srgbClr val="888888"/>
                </a:solidFill>
              </a:defRPr>
            </a:lvl9pPr>
          </a:lstStyle>
          <a:p/>
        </p:txBody>
      </p:sp>
      <p:sp>
        <p:nvSpPr>
          <p:cNvPr id="79" name="Shape 79"/>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82" name="Shape 82"/>
        <p:cNvGrpSpPr/>
        <p:nvPr/>
      </p:nvGrpSpPr>
      <p:grpSpPr>
        <a:xfrm>
          <a:off x="0" y="0"/>
          <a:ext cx="0" cy="0"/>
          <a:chOff x="0" y="0"/>
          <a:chExt cx="0" cy="0"/>
        </a:xfrm>
      </p:grpSpPr>
      <p:sp>
        <p:nvSpPr>
          <p:cNvPr id="83" name="Shape 83"/>
          <p:cNvSpPr txBox="1"/>
          <p:nvPr>
            <p:ph type="title"/>
          </p:nvPr>
        </p:nvSpPr>
        <p:spPr>
          <a:xfrm>
            <a:off x="628650" y="273843"/>
            <a:ext cx="7886700" cy="994172"/>
          </a:xfrm>
          <a:prstGeom prst="rect">
            <a:avLst/>
          </a:prstGeom>
          <a:noFill/>
          <a:ln>
            <a:noFill/>
          </a:ln>
        </p:spPr>
        <p:txBody>
          <a:bodyPr anchorCtr="0" anchor="ctr" bIns="68575" lIns="68575" rIns="68575" tIns="68575"/>
          <a:lstStyle>
            <a:lvl1pPr lvl="0"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4" name="Shape 84"/>
          <p:cNvSpPr txBox="1"/>
          <p:nvPr>
            <p:ph idx="1" type="body"/>
          </p:nvPr>
        </p:nvSpPr>
        <p:spPr>
          <a:xfrm>
            <a:off x="628650" y="1369218"/>
            <a:ext cx="3886200" cy="3263503"/>
          </a:xfrm>
          <a:prstGeom prst="rect">
            <a:avLst/>
          </a:prstGeom>
          <a:noFill/>
          <a:ln>
            <a:noFill/>
          </a:ln>
        </p:spPr>
        <p:txBody>
          <a:bodyPr anchorCtr="0" anchor="t" bIns="68575" lIns="68575" rIns="68575" tIns="68575"/>
          <a:lstStyle>
            <a:lvl1pPr indent="-38100" lvl="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lvl="1"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lvl="2"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lvl="3"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lvl="4"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lvl="5"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lvl="6"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lvl="7"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lvl="8"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85" name="Shape 85"/>
          <p:cNvSpPr txBox="1"/>
          <p:nvPr>
            <p:ph idx="2" type="body"/>
          </p:nvPr>
        </p:nvSpPr>
        <p:spPr>
          <a:xfrm>
            <a:off x="4629150" y="1369218"/>
            <a:ext cx="3886200" cy="3263503"/>
          </a:xfrm>
          <a:prstGeom prst="rect">
            <a:avLst/>
          </a:prstGeom>
          <a:noFill/>
          <a:ln>
            <a:noFill/>
          </a:ln>
        </p:spPr>
        <p:txBody>
          <a:bodyPr anchorCtr="0" anchor="t" bIns="68575" lIns="68575" rIns="68575" tIns="68575"/>
          <a:lstStyle>
            <a:lvl1pPr indent="-38100" lvl="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lvl="1"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lvl="2"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lvl="3"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lvl="4"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lvl="5"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lvl="6"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lvl="7"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lvl="8"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86" name="Shape 86"/>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87" name="Shape 87"/>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88" name="Shape 88"/>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9" name="Shape 89"/>
        <p:cNvGrpSpPr/>
        <p:nvPr/>
      </p:nvGrpSpPr>
      <p:grpSpPr>
        <a:xfrm>
          <a:off x="0" y="0"/>
          <a:ext cx="0" cy="0"/>
          <a:chOff x="0" y="0"/>
          <a:chExt cx="0" cy="0"/>
        </a:xfrm>
      </p:grpSpPr>
      <p:sp>
        <p:nvSpPr>
          <p:cNvPr id="90" name="Shape 90"/>
          <p:cNvSpPr txBox="1"/>
          <p:nvPr>
            <p:ph type="title"/>
          </p:nvPr>
        </p:nvSpPr>
        <p:spPr>
          <a:xfrm>
            <a:off x="629841" y="273843"/>
            <a:ext cx="7886700" cy="994172"/>
          </a:xfrm>
          <a:prstGeom prst="rect">
            <a:avLst/>
          </a:prstGeom>
          <a:noFill/>
          <a:ln>
            <a:noFill/>
          </a:ln>
        </p:spPr>
        <p:txBody>
          <a:bodyPr anchorCtr="0" anchor="ctr" bIns="68575" lIns="68575" rIns="68575" tIns="68575"/>
          <a:lstStyle>
            <a:lvl1pPr lvl="0"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1" name="Shape 91"/>
          <p:cNvSpPr txBox="1"/>
          <p:nvPr>
            <p:ph idx="1" type="body"/>
          </p:nvPr>
        </p:nvSpPr>
        <p:spPr>
          <a:xfrm>
            <a:off x="629841" y="1260872"/>
            <a:ext cx="3868340" cy="617934"/>
          </a:xfrm>
          <a:prstGeom prst="rect">
            <a:avLst/>
          </a:prstGeom>
          <a:noFill/>
          <a:ln>
            <a:noFill/>
          </a:ln>
        </p:spPr>
        <p:txBody>
          <a:bodyPr anchorCtr="0" anchor="b" bIns="68575" lIns="68575" rIns="68575" tIns="68575"/>
          <a:lstStyle>
            <a:lvl1pPr indent="0" lvl="0" marL="0" rtl="0">
              <a:spcBef>
                <a:spcPts val="0"/>
              </a:spcBef>
              <a:buFont typeface="Calibri"/>
              <a:buNone/>
              <a:defRPr b="1" sz="1800"/>
            </a:lvl1pPr>
            <a:lvl2pPr indent="0" lvl="1" marL="342900" rtl="0">
              <a:spcBef>
                <a:spcPts val="0"/>
              </a:spcBef>
              <a:buFont typeface="Calibri"/>
              <a:buNone/>
              <a:defRPr b="1" sz="1500"/>
            </a:lvl2pPr>
            <a:lvl3pPr indent="0" lvl="2" marL="685800" rtl="0">
              <a:spcBef>
                <a:spcPts val="0"/>
              </a:spcBef>
              <a:buFont typeface="Calibri"/>
              <a:buNone/>
              <a:defRPr b="1" sz="1400"/>
            </a:lvl3pPr>
            <a:lvl4pPr indent="0" lvl="3" marL="1028700" rtl="0">
              <a:spcBef>
                <a:spcPts val="0"/>
              </a:spcBef>
              <a:buFont typeface="Calibri"/>
              <a:buNone/>
              <a:defRPr b="1" sz="1200"/>
            </a:lvl4pPr>
            <a:lvl5pPr indent="0" lvl="4" marL="1371600" rtl="0">
              <a:spcBef>
                <a:spcPts val="0"/>
              </a:spcBef>
              <a:buFont typeface="Calibri"/>
              <a:buNone/>
              <a:defRPr b="1" sz="1200"/>
            </a:lvl5pPr>
            <a:lvl6pPr indent="0" lvl="5" marL="1714500" rtl="0">
              <a:spcBef>
                <a:spcPts val="0"/>
              </a:spcBef>
              <a:buFont typeface="Calibri"/>
              <a:buNone/>
              <a:defRPr b="1" sz="1200"/>
            </a:lvl6pPr>
            <a:lvl7pPr indent="0" lvl="6" marL="2057400" rtl="0">
              <a:spcBef>
                <a:spcPts val="0"/>
              </a:spcBef>
              <a:buFont typeface="Calibri"/>
              <a:buNone/>
              <a:defRPr b="1" sz="1200"/>
            </a:lvl7pPr>
            <a:lvl8pPr indent="0" lvl="7" marL="2400300" rtl="0">
              <a:spcBef>
                <a:spcPts val="0"/>
              </a:spcBef>
              <a:buFont typeface="Calibri"/>
              <a:buNone/>
              <a:defRPr b="1" sz="1200"/>
            </a:lvl8pPr>
            <a:lvl9pPr indent="0" lvl="8" marL="2743200" rtl="0">
              <a:spcBef>
                <a:spcPts val="0"/>
              </a:spcBef>
              <a:buFont typeface="Calibri"/>
              <a:buNone/>
              <a:defRPr b="1" sz="1200"/>
            </a:lvl9pPr>
          </a:lstStyle>
          <a:p/>
        </p:txBody>
      </p:sp>
      <p:sp>
        <p:nvSpPr>
          <p:cNvPr id="92" name="Shape 92"/>
          <p:cNvSpPr txBox="1"/>
          <p:nvPr>
            <p:ph idx="2" type="body"/>
          </p:nvPr>
        </p:nvSpPr>
        <p:spPr>
          <a:xfrm>
            <a:off x="629841" y="1878806"/>
            <a:ext cx="3868340" cy="2763440"/>
          </a:xfrm>
          <a:prstGeom prst="rect">
            <a:avLst/>
          </a:prstGeom>
          <a:noFill/>
          <a:ln>
            <a:noFill/>
          </a:ln>
        </p:spPr>
        <p:txBody>
          <a:bodyPr anchorCtr="0" anchor="t" bIns="68575" lIns="68575" rIns="68575" tIns="68575"/>
          <a:lstStyle>
            <a:lvl1pPr indent="-38100" lvl="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lvl="1"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lvl="2"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lvl="3"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lvl="4"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lvl="5"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lvl="6"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lvl="7"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lvl="8"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93" name="Shape 93"/>
          <p:cNvSpPr txBox="1"/>
          <p:nvPr>
            <p:ph idx="3" type="body"/>
          </p:nvPr>
        </p:nvSpPr>
        <p:spPr>
          <a:xfrm>
            <a:off x="4629150" y="1260872"/>
            <a:ext cx="3887390" cy="617934"/>
          </a:xfrm>
          <a:prstGeom prst="rect">
            <a:avLst/>
          </a:prstGeom>
          <a:noFill/>
          <a:ln>
            <a:noFill/>
          </a:ln>
        </p:spPr>
        <p:txBody>
          <a:bodyPr anchorCtr="0" anchor="b" bIns="68575" lIns="68575" rIns="68575" tIns="68575"/>
          <a:lstStyle>
            <a:lvl1pPr indent="0" lvl="0" marL="0" rtl="0">
              <a:spcBef>
                <a:spcPts val="0"/>
              </a:spcBef>
              <a:buFont typeface="Calibri"/>
              <a:buNone/>
              <a:defRPr b="1" sz="1800"/>
            </a:lvl1pPr>
            <a:lvl2pPr indent="0" lvl="1" marL="342900" rtl="0">
              <a:spcBef>
                <a:spcPts val="0"/>
              </a:spcBef>
              <a:buFont typeface="Calibri"/>
              <a:buNone/>
              <a:defRPr b="1" sz="1500"/>
            </a:lvl2pPr>
            <a:lvl3pPr indent="0" lvl="2" marL="685800" rtl="0">
              <a:spcBef>
                <a:spcPts val="0"/>
              </a:spcBef>
              <a:buFont typeface="Calibri"/>
              <a:buNone/>
              <a:defRPr b="1" sz="1400"/>
            </a:lvl3pPr>
            <a:lvl4pPr indent="0" lvl="3" marL="1028700" rtl="0">
              <a:spcBef>
                <a:spcPts val="0"/>
              </a:spcBef>
              <a:buFont typeface="Calibri"/>
              <a:buNone/>
              <a:defRPr b="1" sz="1200"/>
            </a:lvl4pPr>
            <a:lvl5pPr indent="0" lvl="4" marL="1371600" rtl="0">
              <a:spcBef>
                <a:spcPts val="0"/>
              </a:spcBef>
              <a:buFont typeface="Calibri"/>
              <a:buNone/>
              <a:defRPr b="1" sz="1200"/>
            </a:lvl5pPr>
            <a:lvl6pPr indent="0" lvl="5" marL="1714500" rtl="0">
              <a:spcBef>
                <a:spcPts val="0"/>
              </a:spcBef>
              <a:buFont typeface="Calibri"/>
              <a:buNone/>
              <a:defRPr b="1" sz="1200"/>
            </a:lvl6pPr>
            <a:lvl7pPr indent="0" lvl="6" marL="2057400" rtl="0">
              <a:spcBef>
                <a:spcPts val="0"/>
              </a:spcBef>
              <a:buFont typeface="Calibri"/>
              <a:buNone/>
              <a:defRPr b="1" sz="1200"/>
            </a:lvl7pPr>
            <a:lvl8pPr indent="0" lvl="7" marL="2400300" rtl="0">
              <a:spcBef>
                <a:spcPts val="0"/>
              </a:spcBef>
              <a:buFont typeface="Calibri"/>
              <a:buNone/>
              <a:defRPr b="1" sz="1200"/>
            </a:lvl8pPr>
            <a:lvl9pPr indent="0" lvl="8" marL="2743200" rtl="0">
              <a:spcBef>
                <a:spcPts val="0"/>
              </a:spcBef>
              <a:buFont typeface="Calibri"/>
              <a:buNone/>
              <a:defRPr b="1" sz="1200"/>
            </a:lvl9pPr>
          </a:lstStyle>
          <a:p/>
        </p:txBody>
      </p:sp>
      <p:sp>
        <p:nvSpPr>
          <p:cNvPr id="94" name="Shape 94"/>
          <p:cNvSpPr txBox="1"/>
          <p:nvPr>
            <p:ph idx="4" type="body"/>
          </p:nvPr>
        </p:nvSpPr>
        <p:spPr>
          <a:xfrm>
            <a:off x="4629150" y="1878806"/>
            <a:ext cx="3887390" cy="2763440"/>
          </a:xfrm>
          <a:prstGeom prst="rect">
            <a:avLst/>
          </a:prstGeom>
          <a:noFill/>
          <a:ln>
            <a:noFill/>
          </a:ln>
        </p:spPr>
        <p:txBody>
          <a:bodyPr anchorCtr="0" anchor="t" bIns="68575" lIns="68575" rIns="68575" tIns="68575"/>
          <a:lstStyle>
            <a:lvl1pPr indent="-38100" lvl="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lvl="1"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lvl="2"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lvl="3"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lvl="4"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lvl="5"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lvl="6"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lvl="7"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lvl="8"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95" name="Shape 95"/>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96" name="Shape 96"/>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97" name="Shape 97"/>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8" name="Shape 98"/>
        <p:cNvGrpSpPr/>
        <p:nvPr/>
      </p:nvGrpSpPr>
      <p:grpSpPr>
        <a:xfrm>
          <a:off x="0" y="0"/>
          <a:ext cx="0" cy="0"/>
          <a:chOff x="0" y="0"/>
          <a:chExt cx="0" cy="0"/>
        </a:xfrm>
      </p:grpSpPr>
      <p:sp>
        <p:nvSpPr>
          <p:cNvPr id="99" name="Shape 99"/>
          <p:cNvSpPr txBox="1"/>
          <p:nvPr>
            <p:ph type="title"/>
          </p:nvPr>
        </p:nvSpPr>
        <p:spPr>
          <a:xfrm>
            <a:off x="628650" y="273843"/>
            <a:ext cx="7886700" cy="994172"/>
          </a:xfrm>
          <a:prstGeom prst="rect">
            <a:avLst/>
          </a:prstGeom>
          <a:noFill/>
          <a:ln>
            <a:noFill/>
          </a:ln>
        </p:spPr>
        <p:txBody>
          <a:bodyPr anchorCtr="0" anchor="ctr" bIns="68575" lIns="68575" rIns="68575" tIns="68575"/>
          <a:lstStyle>
            <a:lvl1pPr lvl="0"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0" name="Shape 100"/>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01" name="Shape 101"/>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02" name="Shape 102"/>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3" name="Shape 103"/>
        <p:cNvGrpSpPr/>
        <p:nvPr/>
      </p:nvGrpSpPr>
      <p:grpSpPr>
        <a:xfrm>
          <a:off x="0" y="0"/>
          <a:ext cx="0" cy="0"/>
          <a:chOff x="0" y="0"/>
          <a:chExt cx="0" cy="0"/>
        </a:xfrm>
      </p:grpSpPr>
      <p:sp>
        <p:nvSpPr>
          <p:cNvPr id="104" name="Shape 104"/>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06" name="Shape 106"/>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07" name="Shape 107"/>
        <p:cNvGrpSpPr/>
        <p:nvPr/>
      </p:nvGrpSpPr>
      <p:grpSpPr>
        <a:xfrm>
          <a:off x="0" y="0"/>
          <a:ext cx="0" cy="0"/>
          <a:chOff x="0" y="0"/>
          <a:chExt cx="0" cy="0"/>
        </a:xfrm>
      </p:grpSpPr>
      <p:sp>
        <p:nvSpPr>
          <p:cNvPr id="108" name="Shape 108"/>
          <p:cNvSpPr txBox="1"/>
          <p:nvPr>
            <p:ph type="title"/>
          </p:nvPr>
        </p:nvSpPr>
        <p:spPr>
          <a:xfrm>
            <a:off x="629841" y="342900"/>
            <a:ext cx="2949177" cy="1200149"/>
          </a:xfrm>
          <a:prstGeom prst="rect">
            <a:avLst/>
          </a:prstGeom>
          <a:noFill/>
          <a:ln>
            <a:noFill/>
          </a:ln>
        </p:spPr>
        <p:txBody>
          <a:bodyPr anchorCtr="0" anchor="b" bIns="68575" lIns="68575" rIns="68575" tIns="68575"/>
          <a:lstStyle>
            <a:lvl1pPr lvl="0" rtl="0">
              <a:spcBef>
                <a:spcPts val="0"/>
              </a:spcBef>
              <a:defRPr sz="24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9" name="Shape 109"/>
          <p:cNvSpPr txBox="1"/>
          <p:nvPr>
            <p:ph idx="1" type="body"/>
          </p:nvPr>
        </p:nvSpPr>
        <p:spPr>
          <a:xfrm>
            <a:off x="3887391" y="740568"/>
            <a:ext cx="4629150" cy="3655218"/>
          </a:xfrm>
          <a:prstGeom prst="rect">
            <a:avLst/>
          </a:prstGeom>
          <a:noFill/>
          <a:ln>
            <a:noFill/>
          </a:ln>
        </p:spPr>
        <p:txBody>
          <a:bodyPr anchorCtr="0" anchor="t" bIns="68575" lIns="68575" rIns="68575" tIns="68575"/>
          <a:lstStyle>
            <a:lvl1pPr lvl="0" rtl="0">
              <a:spcBef>
                <a:spcPts val="0"/>
              </a:spcBef>
              <a:defRPr sz="2400"/>
            </a:lvl1pPr>
            <a:lvl2pPr lvl="1" rtl="0">
              <a:spcBef>
                <a:spcPts val="0"/>
              </a:spcBef>
              <a:defRPr sz="2100"/>
            </a:lvl2pPr>
            <a:lvl3pPr lvl="2" rtl="0">
              <a:spcBef>
                <a:spcPts val="0"/>
              </a:spcBef>
              <a:defRPr sz="1800"/>
            </a:lvl3pPr>
            <a:lvl4pPr lvl="3" rtl="0">
              <a:spcBef>
                <a:spcPts val="0"/>
              </a:spcBef>
              <a:defRPr sz="1500"/>
            </a:lvl4pPr>
            <a:lvl5pPr lvl="4" rtl="0">
              <a:spcBef>
                <a:spcPts val="0"/>
              </a:spcBef>
              <a:defRPr sz="1500"/>
            </a:lvl5pPr>
            <a:lvl6pPr lvl="5" rtl="0">
              <a:spcBef>
                <a:spcPts val="0"/>
              </a:spcBef>
              <a:defRPr sz="1500"/>
            </a:lvl6pPr>
            <a:lvl7pPr lvl="6" rtl="0">
              <a:spcBef>
                <a:spcPts val="0"/>
              </a:spcBef>
              <a:defRPr sz="1500"/>
            </a:lvl7pPr>
            <a:lvl8pPr lvl="7" rtl="0">
              <a:spcBef>
                <a:spcPts val="0"/>
              </a:spcBef>
              <a:defRPr sz="1500"/>
            </a:lvl8pPr>
            <a:lvl9pPr lvl="8" rtl="0">
              <a:spcBef>
                <a:spcPts val="0"/>
              </a:spcBef>
              <a:defRPr sz="1500"/>
            </a:lvl9pPr>
          </a:lstStyle>
          <a:p/>
        </p:txBody>
      </p:sp>
      <p:sp>
        <p:nvSpPr>
          <p:cNvPr id="110" name="Shape 110"/>
          <p:cNvSpPr txBox="1"/>
          <p:nvPr>
            <p:ph idx="2" type="body"/>
          </p:nvPr>
        </p:nvSpPr>
        <p:spPr>
          <a:xfrm>
            <a:off x="629841" y="1543050"/>
            <a:ext cx="2949177" cy="2858691"/>
          </a:xfrm>
          <a:prstGeom prst="rect">
            <a:avLst/>
          </a:prstGeom>
          <a:noFill/>
          <a:ln>
            <a:noFill/>
          </a:ln>
        </p:spPr>
        <p:txBody>
          <a:bodyPr anchorCtr="0" anchor="t" bIns="68575" lIns="68575" rIns="68575" tIns="68575"/>
          <a:lstStyle>
            <a:lvl1pPr indent="0" lvl="0" marL="0" rtl="0">
              <a:spcBef>
                <a:spcPts val="0"/>
              </a:spcBef>
              <a:buFont typeface="Calibri"/>
              <a:buNone/>
              <a:defRPr sz="1200"/>
            </a:lvl1pPr>
            <a:lvl2pPr indent="0" lvl="1" marL="342900" rtl="0">
              <a:spcBef>
                <a:spcPts val="0"/>
              </a:spcBef>
              <a:buFont typeface="Calibri"/>
              <a:buNone/>
              <a:defRPr sz="1100"/>
            </a:lvl2pPr>
            <a:lvl3pPr indent="0" lvl="2" marL="685800" rtl="0">
              <a:spcBef>
                <a:spcPts val="0"/>
              </a:spcBef>
              <a:buFont typeface="Calibri"/>
              <a:buNone/>
              <a:defRPr sz="900"/>
            </a:lvl3pPr>
            <a:lvl4pPr indent="0" lvl="3" marL="1028700" rtl="0">
              <a:spcBef>
                <a:spcPts val="0"/>
              </a:spcBef>
              <a:buFont typeface="Calibri"/>
              <a:buNone/>
              <a:defRPr sz="800"/>
            </a:lvl4pPr>
            <a:lvl5pPr indent="0" lvl="4" marL="1371600" rtl="0">
              <a:spcBef>
                <a:spcPts val="0"/>
              </a:spcBef>
              <a:buFont typeface="Calibri"/>
              <a:buNone/>
              <a:defRPr sz="800"/>
            </a:lvl5pPr>
            <a:lvl6pPr indent="0" lvl="5" marL="1714500" rtl="0">
              <a:spcBef>
                <a:spcPts val="0"/>
              </a:spcBef>
              <a:buFont typeface="Calibri"/>
              <a:buNone/>
              <a:defRPr sz="800"/>
            </a:lvl6pPr>
            <a:lvl7pPr indent="0" lvl="6" marL="2057400" rtl="0">
              <a:spcBef>
                <a:spcPts val="0"/>
              </a:spcBef>
              <a:buFont typeface="Calibri"/>
              <a:buNone/>
              <a:defRPr sz="800"/>
            </a:lvl7pPr>
            <a:lvl8pPr indent="0" lvl="7" marL="2400300" rtl="0">
              <a:spcBef>
                <a:spcPts val="0"/>
              </a:spcBef>
              <a:buFont typeface="Calibri"/>
              <a:buNone/>
              <a:defRPr sz="800"/>
            </a:lvl8pPr>
            <a:lvl9pPr indent="0" lvl="8" marL="2743200" rtl="0">
              <a:spcBef>
                <a:spcPts val="0"/>
              </a:spcBef>
              <a:buFont typeface="Calibri"/>
              <a:buNone/>
              <a:defRPr sz="800"/>
            </a:lvl9pPr>
          </a:lstStyle>
          <a:p/>
        </p:txBody>
      </p:sp>
      <p:sp>
        <p:nvSpPr>
          <p:cNvPr id="111" name="Shape 111"/>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13" name="Shape 113"/>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14" name="Shape 114"/>
        <p:cNvGrpSpPr/>
        <p:nvPr/>
      </p:nvGrpSpPr>
      <p:grpSpPr>
        <a:xfrm>
          <a:off x="0" y="0"/>
          <a:ext cx="0" cy="0"/>
          <a:chOff x="0" y="0"/>
          <a:chExt cx="0" cy="0"/>
        </a:xfrm>
      </p:grpSpPr>
      <p:sp>
        <p:nvSpPr>
          <p:cNvPr id="115" name="Shape 115"/>
          <p:cNvSpPr txBox="1"/>
          <p:nvPr>
            <p:ph type="title"/>
          </p:nvPr>
        </p:nvSpPr>
        <p:spPr>
          <a:xfrm>
            <a:off x="629841" y="342900"/>
            <a:ext cx="2949177" cy="1200149"/>
          </a:xfrm>
          <a:prstGeom prst="rect">
            <a:avLst/>
          </a:prstGeom>
          <a:noFill/>
          <a:ln>
            <a:noFill/>
          </a:ln>
        </p:spPr>
        <p:txBody>
          <a:bodyPr anchorCtr="0" anchor="b" bIns="68575" lIns="68575" rIns="68575" tIns="68575"/>
          <a:lstStyle>
            <a:lvl1pPr lvl="0" rtl="0">
              <a:spcBef>
                <a:spcPts val="0"/>
              </a:spcBef>
              <a:defRPr sz="24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6" name="Shape 116"/>
          <p:cNvSpPr/>
          <p:nvPr>
            <p:ph idx="2" type="pic"/>
          </p:nvPr>
        </p:nvSpPr>
        <p:spPr>
          <a:xfrm>
            <a:off x="3887391" y="740568"/>
            <a:ext cx="4629150" cy="3655218"/>
          </a:xfrm>
          <a:prstGeom prst="rect">
            <a:avLst/>
          </a:prstGeom>
          <a:noFill/>
          <a:ln>
            <a:noFill/>
          </a:ln>
        </p:spPr>
        <p:txBody>
          <a:bodyPr anchorCtr="0" anchor="ctr" bIns="68575" lIns="68575" rIns="68575" tIns="68575"/>
          <a:lstStyle>
            <a:lvl1pPr indent="0" lvl="0" marL="0" marR="0" rtl="0" algn="l">
              <a:spcBef>
                <a:spcPts val="0"/>
              </a:spcBef>
              <a:buClr>
                <a:srgbClr val="888888"/>
              </a:buClr>
              <a:buSzPct val="45833"/>
              <a:buFont typeface="Calibri"/>
              <a:buNone/>
              <a:defRPr b="0" i="0" sz="2400" u="none" cap="none" strike="noStrike">
                <a:solidFill>
                  <a:srgbClr val="888888"/>
                </a:solidFill>
                <a:latin typeface="Calibri"/>
                <a:ea typeface="Calibri"/>
                <a:cs typeface="Calibri"/>
                <a:sym typeface="Calibri"/>
              </a:defRPr>
            </a:lvl1pPr>
            <a:lvl2pPr indent="0" lvl="1" marL="342900" marR="0" rtl="0" algn="l">
              <a:spcBef>
                <a:spcPts val="0"/>
              </a:spcBef>
              <a:buClr>
                <a:schemeClr val="dk1"/>
              </a:buClr>
              <a:buSzPct val="52380"/>
              <a:buFont typeface="Calibri"/>
              <a:buNone/>
              <a:defRPr b="0" i="0" sz="2100" u="none" cap="none" strike="noStrike">
                <a:solidFill>
                  <a:schemeClr val="dk1"/>
                </a:solidFill>
                <a:latin typeface="Calibri"/>
                <a:ea typeface="Calibri"/>
                <a:cs typeface="Calibri"/>
                <a:sym typeface="Calibri"/>
              </a:defRPr>
            </a:lvl2pPr>
            <a:lvl3pPr indent="0" lvl="2" marL="685800" marR="0" rtl="0" algn="l">
              <a:spcBef>
                <a:spcPts val="0"/>
              </a:spcBef>
              <a:buClr>
                <a:schemeClr val="dk1"/>
              </a:buClr>
              <a:buSzPct val="61111"/>
              <a:buFont typeface="Calibri"/>
              <a:buNone/>
              <a:defRPr b="0" i="0" sz="1800" u="none" cap="none" strike="noStrike">
                <a:solidFill>
                  <a:schemeClr val="dk1"/>
                </a:solidFill>
                <a:latin typeface="Calibri"/>
                <a:ea typeface="Calibri"/>
                <a:cs typeface="Calibri"/>
                <a:sym typeface="Calibri"/>
              </a:defRPr>
            </a:lvl3pPr>
            <a:lvl4pPr indent="0" lvl="3" marL="1028700" marR="0" rtl="0" algn="l">
              <a:spcBef>
                <a:spcPts val="0"/>
              </a:spcBef>
              <a:buClr>
                <a:schemeClr val="dk1"/>
              </a:buClr>
              <a:buSzPct val="73333"/>
              <a:buFont typeface="Calibri"/>
              <a:buNone/>
              <a:defRPr b="0" i="0" sz="1500" u="none" cap="none" strike="noStrike">
                <a:solidFill>
                  <a:schemeClr val="dk1"/>
                </a:solidFill>
                <a:latin typeface="Calibri"/>
                <a:ea typeface="Calibri"/>
                <a:cs typeface="Calibri"/>
                <a:sym typeface="Calibri"/>
              </a:defRPr>
            </a:lvl4pPr>
            <a:lvl5pPr indent="0" lvl="4" marL="1371600" marR="0" rtl="0" algn="l">
              <a:spcBef>
                <a:spcPts val="0"/>
              </a:spcBef>
              <a:buClr>
                <a:schemeClr val="dk1"/>
              </a:buClr>
              <a:buSzPct val="73333"/>
              <a:buFont typeface="Calibri"/>
              <a:buNone/>
              <a:defRPr b="0" i="0" sz="1500" u="none" cap="none" strike="noStrike">
                <a:solidFill>
                  <a:schemeClr val="dk1"/>
                </a:solidFill>
                <a:latin typeface="Calibri"/>
                <a:ea typeface="Calibri"/>
                <a:cs typeface="Calibri"/>
                <a:sym typeface="Calibri"/>
              </a:defRPr>
            </a:lvl5pPr>
            <a:lvl6pPr indent="0" lvl="5" marL="1714500" marR="0" rtl="0" algn="l">
              <a:spcBef>
                <a:spcPts val="0"/>
              </a:spcBef>
              <a:buClr>
                <a:schemeClr val="dk1"/>
              </a:buClr>
              <a:buSzPct val="73333"/>
              <a:buFont typeface="Calibri"/>
              <a:buNone/>
              <a:defRPr b="0" i="0" sz="1500" u="none" cap="none" strike="noStrike">
                <a:solidFill>
                  <a:schemeClr val="dk1"/>
                </a:solidFill>
                <a:latin typeface="Calibri"/>
                <a:ea typeface="Calibri"/>
                <a:cs typeface="Calibri"/>
                <a:sym typeface="Calibri"/>
              </a:defRPr>
            </a:lvl6pPr>
            <a:lvl7pPr indent="0" lvl="6" marL="2057400" marR="0" rtl="0" algn="l">
              <a:spcBef>
                <a:spcPts val="0"/>
              </a:spcBef>
              <a:buClr>
                <a:schemeClr val="dk1"/>
              </a:buClr>
              <a:buSzPct val="73333"/>
              <a:buFont typeface="Calibri"/>
              <a:buNone/>
              <a:defRPr b="0" i="0" sz="1500" u="none" cap="none" strike="noStrike">
                <a:solidFill>
                  <a:schemeClr val="dk1"/>
                </a:solidFill>
                <a:latin typeface="Calibri"/>
                <a:ea typeface="Calibri"/>
                <a:cs typeface="Calibri"/>
                <a:sym typeface="Calibri"/>
              </a:defRPr>
            </a:lvl7pPr>
            <a:lvl8pPr indent="0" lvl="7" marL="2400300" marR="0" rtl="0" algn="l">
              <a:spcBef>
                <a:spcPts val="0"/>
              </a:spcBef>
              <a:buClr>
                <a:schemeClr val="dk1"/>
              </a:buClr>
              <a:buSzPct val="73333"/>
              <a:buFont typeface="Calibri"/>
              <a:buNone/>
              <a:defRPr b="0" i="0" sz="1500" u="none" cap="none" strike="noStrike">
                <a:solidFill>
                  <a:schemeClr val="dk1"/>
                </a:solidFill>
                <a:latin typeface="Calibri"/>
                <a:ea typeface="Calibri"/>
                <a:cs typeface="Calibri"/>
                <a:sym typeface="Calibri"/>
              </a:defRPr>
            </a:lvl8pPr>
            <a:lvl9pPr indent="0" lvl="8" marL="2743200" marR="0" rtl="0" algn="l">
              <a:spcBef>
                <a:spcPts val="0"/>
              </a:spcBef>
              <a:buClr>
                <a:schemeClr val="dk1"/>
              </a:buClr>
              <a:buSzPct val="73333"/>
              <a:buFont typeface="Calibri"/>
              <a:buNone/>
              <a:defRPr b="0" i="0" sz="1500" u="none" cap="none" strike="noStrike">
                <a:solidFill>
                  <a:schemeClr val="dk1"/>
                </a:solidFill>
                <a:latin typeface="Calibri"/>
                <a:ea typeface="Calibri"/>
                <a:cs typeface="Calibri"/>
                <a:sym typeface="Calibri"/>
              </a:defRPr>
            </a:lvl9pPr>
          </a:lstStyle>
          <a:p/>
        </p:txBody>
      </p:sp>
      <p:sp>
        <p:nvSpPr>
          <p:cNvPr id="117" name="Shape 117"/>
          <p:cNvSpPr txBox="1"/>
          <p:nvPr>
            <p:ph idx="1" type="body"/>
          </p:nvPr>
        </p:nvSpPr>
        <p:spPr>
          <a:xfrm>
            <a:off x="629841" y="1543050"/>
            <a:ext cx="2949177" cy="2858691"/>
          </a:xfrm>
          <a:prstGeom prst="rect">
            <a:avLst/>
          </a:prstGeom>
          <a:noFill/>
          <a:ln>
            <a:noFill/>
          </a:ln>
        </p:spPr>
        <p:txBody>
          <a:bodyPr anchorCtr="0" anchor="t" bIns="68575" lIns="68575" rIns="68575" tIns="68575"/>
          <a:lstStyle>
            <a:lvl1pPr indent="0" lvl="0" marL="0" rtl="0">
              <a:spcBef>
                <a:spcPts val="0"/>
              </a:spcBef>
              <a:buFont typeface="Calibri"/>
              <a:buNone/>
              <a:defRPr sz="1200"/>
            </a:lvl1pPr>
            <a:lvl2pPr indent="0" lvl="1" marL="342900" rtl="0">
              <a:spcBef>
                <a:spcPts val="0"/>
              </a:spcBef>
              <a:buFont typeface="Calibri"/>
              <a:buNone/>
              <a:defRPr sz="1100"/>
            </a:lvl2pPr>
            <a:lvl3pPr indent="0" lvl="2" marL="685800" rtl="0">
              <a:spcBef>
                <a:spcPts val="0"/>
              </a:spcBef>
              <a:buFont typeface="Calibri"/>
              <a:buNone/>
              <a:defRPr sz="900"/>
            </a:lvl3pPr>
            <a:lvl4pPr indent="0" lvl="3" marL="1028700" rtl="0">
              <a:spcBef>
                <a:spcPts val="0"/>
              </a:spcBef>
              <a:buFont typeface="Calibri"/>
              <a:buNone/>
              <a:defRPr sz="800"/>
            </a:lvl4pPr>
            <a:lvl5pPr indent="0" lvl="4" marL="1371600" rtl="0">
              <a:spcBef>
                <a:spcPts val="0"/>
              </a:spcBef>
              <a:buFont typeface="Calibri"/>
              <a:buNone/>
              <a:defRPr sz="800"/>
            </a:lvl5pPr>
            <a:lvl6pPr indent="0" lvl="5" marL="1714500" rtl="0">
              <a:spcBef>
                <a:spcPts val="0"/>
              </a:spcBef>
              <a:buFont typeface="Calibri"/>
              <a:buNone/>
              <a:defRPr sz="800"/>
            </a:lvl6pPr>
            <a:lvl7pPr indent="0" lvl="6" marL="2057400" rtl="0">
              <a:spcBef>
                <a:spcPts val="0"/>
              </a:spcBef>
              <a:buFont typeface="Calibri"/>
              <a:buNone/>
              <a:defRPr sz="800"/>
            </a:lvl7pPr>
            <a:lvl8pPr indent="0" lvl="7" marL="2400300" rtl="0">
              <a:spcBef>
                <a:spcPts val="0"/>
              </a:spcBef>
              <a:buFont typeface="Calibri"/>
              <a:buNone/>
              <a:defRPr sz="800"/>
            </a:lvl8pPr>
            <a:lvl9pPr indent="0" lvl="8" marL="2743200" rtl="0">
              <a:spcBef>
                <a:spcPts val="0"/>
              </a:spcBef>
              <a:buFont typeface="Calibri"/>
              <a:buNone/>
              <a:defRPr sz="800"/>
            </a:lvl9pPr>
          </a:lstStyle>
          <a:p/>
        </p:txBody>
      </p:sp>
      <p:sp>
        <p:nvSpPr>
          <p:cNvPr id="118" name="Shape 118"/>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19" name="Shape 119"/>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20" name="Shape 120"/>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21" name="Shape 121"/>
        <p:cNvGrpSpPr/>
        <p:nvPr/>
      </p:nvGrpSpPr>
      <p:grpSpPr>
        <a:xfrm>
          <a:off x="0" y="0"/>
          <a:ext cx="0" cy="0"/>
          <a:chOff x="0" y="0"/>
          <a:chExt cx="0" cy="0"/>
        </a:xfrm>
      </p:grpSpPr>
      <p:sp>
        <p:nvSpPr>
          <p:cNvPr id="122" name="Shape 122"/>
          <p:cNvSpPr txBox="1"/>
          <p:nvPr>
            <p:ph type="title"/>
          </p:nvPr>
        </p:nvSpPr>
        <p:spPr>
          <a:xfrm>
            <a:off x="628650" y="273843"/>
            <a:ext cx="7886700" cy="994172"/>
          </a:xfrm>
          <a:prstGeom prst="rect">
            <a:avLst/>
          </a:prstGeom>
          <a:noFill/>
          <a:ln>
            <a:noFill/>
          </a:ln>
        </p:spPr>
        <p:txBody>
          <a:bodyPr anchorCtr="0" anchor="ctr" bIns="68575" lIns="68575" rIns="68575" tIns="68575"/>
          <a:lstStyle>
            <a:lvl1pPr lvl="0"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3" name="Shape 123"/>
          <p:cNvSpPr txBox="1"/>
          <p:nvPr>
            <p:ph idx="1" type="body"/>
          </p:nvPr>
        </p:nvSpPr>
        <p:spPr>
          <a:xfrm rot="5400000">
            <a:off x="2940248" y="-942379"/>
            <a:ext cx="3263503" cy="7886700"/>
          </a:xfrm>
          <a:prstGeom prst="rect">
            <a:avLst/>
          </a:prstGeom>
          <a:noFill/>
          <a:ln>
            <a:noFill/>
          </a:ln>
        </p:spPr>
        <p:txBody>
          <a:bodyPr anchorCtr="0" anchor="t" bIns="68575" lIns="68575" rIns="68575" tIns="68575"/>
          <a:lstStyle>
            <a:lvl1pPr indent="-38100" lvl="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lvl="1"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lvl="2"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lvl="3"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lvl="4"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lvl="5"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lvl="6"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lvl="7"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lvl="8"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124" name="Shape 124"/>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25" name="Shape 125"/>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26" name="Shape 126"/>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7" name="Shape 127"/>
        <p:cNvGrpSpPr/>
        <p:nvPr/>
      </p:nvGrpSpPr>
      <p:grpSpPr>
        <a:xfrm>
          <a:off x="0" y="0"/>
          <a:ext cx="0" cy="0"/>
          <a:chOff x="0" y="0"/>
          <a:chExt cx="0" cy="0"/>
        </a:xfrm>
      </p:grpSpPr>
      <p:sp>
        <p:nvSpPr>
          <p:cNvPr id="128" name="Shape 128"/>
          <p:cNvSpPr txBox="1"/>
          <p:nvPr>
            <p:ph type="title"/>
          </p:nvPr>
        </p:nvSpPr>
        <p:spPr>
          <a:xfrm rot="5400000">
            <a:off x="5350073" y="1467445"/>
            <a:ext cx="4358878" cy="1971675"/>
          </a:xfrm>
          <a:prstGeom prst="rect">
            <a:avLst/>
          </a:prstGeom>
          <a:noFill/>
          <a:ln>
            <a:noFill/>
          </a:ln>
        </p:spPr>
        <p:txBody>
          <a:bodyPr anchorCtr="0" anchor="ctr" bIns="68575" lIns="68575" rIns="68575" tIns="68575"/>
          <a:lstStyle>
            <a:lvl1pPr lvl="0" rtl="0" algn="l">
              <a:lnSpc>
                <a:spcPct val="90000"/>
              </a:lnSpc>
              <a:spcBef>
                <a:spcPts val="0"/>
              </a:spcBef>
              <a:buClr>
                <a:schemeClr val="dk1"/>
              </a:buClr>
              <a:buFont typeface="Calibri"/>
              <a:buNone/>
              <a:defRPr sz="3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9" name="Shape 129"/>
          <p:cNvSpPr txBox="1"/>
          <p:nvPr>
            <p:ph idx="1" type="body"/>
          </p:nvPr>
        </p:nvSpPr>
        <p:spPr>
          <a:xfrm rot="5400000">
            <a:off x="1349573" y="-447079"/>
            <a:ext cx="4358878" cy="5800724"/>
          </a:xfrm>
          <a:prstGeom prst="rect">
            <a:avLst/>
          </a:prstGeom>
          <a:noFill/>
          <a:ln>
            <a:noFill/>
          </a:ln>
        </p:spPr>
        <p:txBody>
          <a:bodyPr anchorCtr="0" anchor="t" bIns="68575" lIns="68575" rIns="68575" tIns="68575"/>
          <a:lstStyle>
            <a:lvl1pPr indent="-38100" lvl="0" marL="177800" rtl="0" algn="l">
              <a:lnSpc>
                <a:spcPct val="90000"/>
              </a:lnSpc>
              <a:spcBef>
                <a:spcPts val="800"/>
              </a:spcBef>
              <a:buClr>
                <a:schemeClr val="dk1"/>
              </a:buClr>
              <a:buFont typeface="Arial"/>
              <a:buChar char="•"/>
              <a:defRPr sz="2100">
                <a:solidFill>
                  <a:schemeClr val="dk1"/>
                </a:solidFill>
                <a:latin typeface="Calibri"/>
                <a:ea typeface="Calibri"/>
                <a:cs typeface="Calibri"/>
                <a:sym typeface="Calibri"/>
              </a:defRPr>
            </a:lvl1pPr>
            <a:lvl2pPr indent="-63500" lvl="1" marL="520700" rtl="0" algn="l">
              <a:lnSpc>
                <a:spcPct val="90000"/>
              </a:lnSpc>
              <a:spcBef>
                <a:spcPts val="400"/>
              </a:spcBef>
              <a:buClr>
                <a:schemeClr val="dk1"/>
              </a:buClr>
              <a:buFont typeface="Arial"/>
              <a:buChar char="•"/>
              <a:defRPr sz="1800">
                <a:solidFill>
                  <a:schemeClr val="dk1"/>
                </a:solidFill>
                <a:latin typeface="Calibri"/>
                <a:ea typeface="Calibri"/>
                <a:cs typeface="Calibri"/>
                <a:sym typeface="Calibri"/>
              </a:defRPr>
            </a:lvl2pPr>
            <a:lvl3pPr indent="-76200" lvl="2" marL="863600" rtl="0" algn="l">
              <a:lnSpc>
                <a:spcPct val="90000"/>
              </a:lnSpc>
              <a:spcBef>
                <a:spcPts val="400"/>
              </a:spcBef>
              <a:buClr>
                <a:schemeClr val="dk1"/>
              </a:buClr>
              <a:buFont typeface="Arial"/>
              <a:buChar char="•"/>
              <a:defRPr sz="1500">
                <a:solidFill>
                  <a:schemeClr val="dk1"/>
                </a:solidFill>
                <a:latin typeface="Calibri"/>
                <a:ea typeface="Calibri"/>
                <a:cs typeface="Calibri"/>
                <a:sym typeface="Calibri"/>
              </a:defRPr>
            </a:lvl3pPr>
            <a:lvl4pPr indent="-88900" lvl="3" marL="12065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4pPr>
            <a:lvl5pPr indent="-88900" lvl="4" marL="15494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5pPr>
            <a:lvl6pPr indent="-88900" lvl="5" marL="18923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6pPr>
            <a:lvl7pPr indent="-88900" lvl="6" marL="22352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7pPr>
            <a:lvl8pPr indent="-88900" lvl="7" marL="25781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8pPr>
            <a:lvl9pPr indent="-88900" lvl="8" marL="2921000" rtl="0" algn="l">
              <a:lnSpc>
                <a:spcPct val="90000"/>
              </a:lnSpc>
              <a:spcBef>
                <a:spcPts val="400"/>
              </a:spcBef>
              <a:buClr>
                <a:schemeClr val="dk1"/>
              </a:buClr>
              <a:buFont typeface="Arial"/>
              <a:buChar char="•"/>
              <a:defRPr sz="1400">
                <a:solidFill>
                  <a:schemeClr val="dk1"/>
                </a:solidFill>
                <a:latin typeface="Calibri"/>
                <a:ea typeface="Calibri"/>
                <a:cs typeface="Calibri"/>
                <a:sym typeface="Calibri"/>
              </a:defRPr>
            </a:lvl9pPr>
          </a:lstStyle>
          <a:p/>
        </p:txBody>
      </p:sp>
      <p:sp>
        <p:nvSpPr>
          <p:cNvPr id="130" name="Shape 130"/>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31" name="Shape 131"/>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defRPr b="0" i="0" sz="900" u="none" cap="none" strike="noStrike">
                <a:solidFill>
                  <a:srgbClr val="888888"/>
                </a:solidFill>
                <a:latin typeface="Calibri"/>
                <a:ea typeface="Calibri"/>
                <a:cs typeface="Calibri"/>
                <a:sym typeface="Calibri"/>
              </a:defRPr>
            </a:lvl1pPr>
            <a:lvl2pPr indent="0" lvl="1" marL="342900" marR="0" rtl="0" algn="l">
              <a:spcBef>
                <a:spcPts val="0"/>
              </a:spcBef>
              <a:defRPr b="0" i="0" sz="1400" u="none" cap="none" strike="noStrike">
                <a:solidFill>
                  <a:schemeClr val="dk1"/>
                </a:solidFill>
                <a:latin typeface="Calibri"/>
                <a:ea typeface="Calibri"/>
                <a:cs typeface="Calibri"/>
                <a:sym typeface="Calibri"/>
              </a:defRPr>
            </a:lvl2pPr>
            <a:lvl3pPr indent="0" lvl="2" marL="685800" marR="0" rtl="0" algn="l">
              <a:spcBef>
                <a:spcPts val="0"/>
              </a:spcBef>
              <a:defRPr b="0" i="0" sz="1400" u="none" cap="none" strike="noStrike">
                <a:solidFill>
                  <a:schemeClr val="dk1"/>
                </a:solidFill>
                <a:latin typeface="Calibri"/>
                <a:ea typeface="Calibri"/>
                <a:cs typeface="Calibri"/>
                <a:sym typeface="Calibri"/>
              </a:defRPr>
            </a:lvl3pPr>
            <a:lvl4pPr indent="0" lvl="3" marL="1028700" marR="0" rtl="0" algn="l">
              <a:spcBef>
                <a:spcPts val="0"/>
              </a:spcBef>
              <a:defRPr b="0" i="0" sz="1400" u="none" cap="none" strike="noStrike">
                <a:solidFill>
                  <a:schemeClr val="dk1"/>
                </a:solidFill>
                <a:latin typeface="Calibri"/>
                <a:ea typeface="Calibri"/>
                <a:cs typeface="Calibri"/>
                <a:sym typeface="Calibri"/>
              </a:defRPr>
            </a:lvl4pPr>
            <a:lvl5pPr indent="0" lvl="4" marL="1371600" marR="0" rtl="0" algn="l">
              <a:spcBef>
                <a:spcPts val="0"/>
              </a:spcBef>
              <a:defRPr b="0" i="0" sz="1400" u="none" cap="none" strike="noStrike">
                <a:solidFill>
                  <a:schemeClr val="dk1"/>
                </a:solidFill>
                <a:latin typeface="Calibri"/>
                <a:ea typeface="Calibri"/>
                <a:cs typeface="Calibri"/>
                <a:sym typeface="Calibri"/>
              </a:defRPr>
            </a:lvl5pPr>
            <a:lvl6pPr indent="0" lvl="5" marL="1714500" marR="0" rtl="0" algn="l">
              <a:spcBef>
                <a:spcPts val="0"/>
              </a:spcBef>
              <a:defRPr b="0" i="0" sz="1400" u="none" cap="none" strike="noStrike">
                <a:solidFill>
                  <a:schemeClr val="dk1"/>
                </a:solidFill>
                <a:latin typeface="Calibri"/>
                <a:ea typeface="Calibri"/>
                <a:cs typeface="Calibri"/>
                <a:sym typeface="Calibri"/>
              </a:defRPr>
            </a:lvl6pPr>
            <a:lvl7pPr indent="0" lvl="6" marL="2057400" marR="0" rtl="0" algn="l">
              <a:spcBef>
                <a:spcPts val="0"/>
              </a:spcBef>
              <a:defRPr b="0" i="0" sz="1400" u="none" cap="none" strike="noStrike">
                <a:solidFill>
                  <a:schemeClr val="dk1"/>
                </a:solidFill>
                <a:latin typeface="Calibri"/>
                <a:ea typeface="Calibri"/>
                <a:cs typeface="Calibri"/>
                <a:sym typeface="Calibri"/>
              </a:defRPr>
            </a:lvl7pPr>
            <a:lvl8pPr indent="0" lvl="7" marL="2400300" marR="0" rtl="0" algn="l">
              <a:spcBef>
                <a:spcPts val="0"/>
              </a:spcBef>
              <a:defRPr b="0" i="0" sz="1400" u="none" cap="none" strike="noStrike">
                <a:solidFill>
                  <a:schemeClr val="dk1"/>
                </a:solidFill>
                <a:latin typeface="Calibri"/>
                <a:ea typeface="Calibri"/>
                <a:cs typeface="Calibri"/>
                <a:sym typeface="Calibri"/>
              </a:defRPr>
            </a:lvl8pPr>
            <a:lvl9pPr indent="0" lvl="8" marL="2743200" marR="0" rtl="0" algn="l">
              <a:spcBef>
                <a:spcPts val="0"/>
              </a:spcBef>
              <a:defRPr b="0" i="0" sz="1400" u="none" cap="none" strike="noStrike">
                <a:solidFill>
                  <a:schemeClr val="dk1"/>
                </a:solidFill>
                <a:latin typeface="Calibri"/>
                <a:ea typeface="Calibri"/>
                <a:cs typeface="Calibri"/>
                <a:sym typeface="Calibri"/>
              </a:defRPr>
            </a:lvl9pPr>
          </a:lstStyle>
          <a:p/>
        </p:txBody>
      </p:sp>
      <p:sp>
        <p:nvSpPr>
          <p:cNvPr id="132" name="Shape 132"/>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3"/>
            <a:ext cx="7886700" cy="994172"/>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SzPct val="33333"/>
              <a:buFont typeface="Calibri"/>
              <a:buNone/>
              <a:defRPr b="0" i="0" sz="3300" u="none" cap="none" strike="noStrike">
                <a:solidFill>
                  <a:schemeClr val="dk1"/>
                </a:solidFill>
                <a:latin typeface="Calibri"/>
                <a:ea typeface="Calibri"/>
                <a:cs typeface="Calibri"/>
                <a:sym typeface="Calibri"/>
              </a:defRPr>
            </a:lvl1pPr>
            <a:lvl2pPr indent="0" lvl="1" marL="0" marR="0" rtl="0" algn="l">
              <a:spcBef>
                <a:spcPts val="0"/>
              </a:spcBef>
              <a:buSzPct val="100000"/>
              <a:defRPr sz="1100"/>
            </a:lvl2pPr>
            <a:lvl3pPr indent="0" lvl="2" marL="0" marR="0" rtl="0" algn="l">
              <a:spcBef>
                <a:spcPts val="0"/>
              </a:spcBef>
              <a:buSzPct val="100000"/>
              <a:defRPr sz="1100"/>
            </a:lvl3pPr>
            <a:lvl4pPr indent="0" lvl="3" marL="0" marR="0" rtl="0" algn="l">
              <a:spcBef>
                <a:spcPts val="0"/>
              </a:spcBef>
              <a:buSzPct val="100000"/>
              <a:defRPr sz="1100"/>
            </a:lvl4pPr>
            <a:lvl5pPr indent="0" lvl="4" marL="0" marR="0" rtl="0" algn="l">
              <a:spcBef>
                <a:spcPts val="0"/>
              </a:spcBef>
              <a:buSzPct val="100000"/>
              <a:defRPr sz="1100"/>
            </a:lvl5pPr>
            <a:lvl6pPr indent="0" lvl="5" marL="0" marR="0" rtl="0" algn="l">
              <a:spcBef>
                <a:spcPts val="0"/>
              </a:spcBef>
              <a:buSzPct val="100000"/>
              <a:defRPr sz="1100"/>
            </a:lvl6pPr>
            <a:lvl7pPr indent="0" lvl="6" marL="0" marR="0" rtl="0" algn="l">
              <a:spcBef>
                <a:spcPts val="0"/>
              </a:spcBef>
              <a:buSzPct val="100000"/>
              <a:defRPr sz="1100"/>
            </a:lvl7pPr>
            <a:lvl8pPr indent="0" lvl="7" marL="0" marR="0" rtl="0" algn="l">
              <a:spcBef>
                <a:spcPts val="0"/>
              </a:spcBef>
              <a:buSzPct val="100000"/>
              <a:defRPr sz="1100"/>
            </a:lvl8pPr>
            <a:lvl9pPr indent="0" lvl="8" marL="0" marR="0" rtl="0" algn="l">
              <a:spcBef>
                <a:spcPts val="0"/>
              </a:spcBef>
              <a:buSzPct val="100000"/>
              <a:defRPr sz="1100"/>
            </a:lvl9pPr>
          </a:lstStyle>
          <a:p/>
        </p:txBody>
      </p:sp>
      <p:sp>
        <p:nvSpPr>
          <p:cNvPr id="52" name="Shape 52"/>
          <p:cNvSpPr txBox="1"/>
          <p:nvPr>
            <p:ph idx="1" type="body"/>
          </p:nvPr>
        </p:nvSpPr>
        <p:spPr>
          <a:xfrm>
            <a:off x="628650" y="1369218"/>
            <a:ext cx="7886700" cy="3263503"/>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5238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61111"/>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73333"/>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78571"/>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78571"/>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78571"/>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78571"/>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78571"/>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78571"/>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2"/>
            <a:ext cx="2057399" cy="273843"/>
          </a:xfrm>
          <a:prstGeom prst="rect">
            <a:avLst/>
          </a:prstGeom>
          <a:noFill/>
          <a:ln>
            <a:noFill/>
          </a:ln>
        </p:spPr>
        <p:txBody>
          <a:bodyPr anchorCtr="0" anchor="ctr" bIns="68575" lIns="68575" rIns="68575" tIns="68575"/>
          <a:lstStyle>
            <a:lvl1pPr indent="0" lvl="0" marL="0" marR="0" rtl="0" algn="l">
              <a:spcBef>
                <a:spcPts val="0"/>
              </a:spcBef>
              <a:buSzPct val="122222"/>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2"/>
            <a:ext cx="3086099" cy="273843"/>
          </a:xfrm>
          <a:prstGeom prst="rect">
            <a:avLst/>
          </a:prstGeom>
          <a:noFill/>
          <a:ln>
            <a:noFill/>
          </a:ln>
        </p:spPr>
        <p:txBody>
          <a:bodyPr anchorCtr="0" anchor="ctr" bIns="68575" lIns="68575" rIns="68575" tIns="68575"/>
          <a:lstStyle>
            <a:lvl1pPr indent="0" lvl="0" marL="0" marR="0" rtl="0" algn="ctr">
              <a:spcBef>
                <a:spcPts val="0"/>
              </a:spcBef>
              <a:buSzPct val="122222"/>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2"/>
            <a:ext cx="2057399" cy="273843"/>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05.jpg"/><Relationship Id="rId4" Type="http://schemas.openxmlformats.org/officeDocument/2006/relationships/image" Target="../media/image21.png"/><Relationship Id="rId5" Type="http://schemas.openxmlformats.org/officeDocument/2006/relationships/image" Target="../media/image07.png"/><Relationship Id="rId6" Type="http://schemas.openxmlformats.org/officeDocument/2006/relationships/image" Target="../media/image01.png"/><Relationship Id="rId7"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09.png"/><Relationship Id="rId5" Type="http://schemas.openxmlformats.org/officeDocument/2006/relationships/image" Target="../media/image12.png"/><Relationship Id="rId6" Type="http://schemas.openxmlformats.org/officeDocument/2006/relationships/image" Target="../media/image08.jpg"/><Relationship Id="rId7"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cxnSp>
        <p:nvCxnSpPr>
          <p:cNvPr id="138" name="Shape 138"/>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139" name="Shape 139"/>
          <p:cNvSpPr txBox="1"/>
          <p:nvPr/>
        </p:nvSpPr>
        <p:spPr>
          <a:xfrm>
            <a:off x="114300" y="443052"/>
            <a:ext cx="6629400" cy="410766"/>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Cumulative </a:t>
            </a:r>
            <a:r>
              <a:rPr b="0" i="0" lang="en" sz="2300" u="none" cap="none" strike="noStrike">
                <a:solidFill>
                  <a:srgbClr val="881C1C"/>
                </a:solidFill>
                <a:latin typeface="Georgia"/>
                <a:ea typeface="Georgia"/>
                <a:cs typeface="Georgia"/>
                <a:sym typeface="Georgia"/>
              </a:rPr>
              <a:t>Design Review</a:t>
            </a:r>
          </a:p>
        </p:txBody>
      </p:sp>
      <p:graphicFrame>
        <p:nvGraphicFramePr>
          <p:cNvPr id="140" name="Shape 140"/>
          <p:cNvGraphicFramePr/>
          <p:nvPr/>
        </p:nvGraphicFramePr>
        <p:xfrm>
          <a:off x="0" y="3860465"/>
          <a:ext cx="3000000" cy="3000000"/>
        </p:xfrm>
        <a:graphic>
          <a:graphicData uri="http://schemas.openxmlformats.org/drawingml/2006/table">
            <a:tbl>
              <a:tblPr bandRow="1" firstRow="1">
                <a:noFill/>
                <a:tableStyleId>{1488DF3D-1E23-4CC5-997C-784B412E4B5D}</a:tableStyleId>
              </a:tblPr>
              <a:tblGrid>
                <a:gridCol w="2286000"/>
                <a:gridCol w="2286000"/>
                <a:gridCol w="2286000"/>
                <a:gridCol w="2286000"/>
              </a:tblGrid>
              <a:tr h="278125">
                <a:tc>
                  <a:txBody>
                    <a:bodyPr>
                      <a:noAutofit/>
                    </a:bodyPr>
                    <a:lstStyle/>
                    <a:p>
                      <a:pPr indent="0" lvl="0" marL="0" marR="0" rtl="0" algn="ctr">
                        <a:spcBef>
                          <a:spcPts val="0"/>
                        </a:spcBef>
                        <a:buSzPct val="25000"/>
                        <a:buNone/>
                      </a:pPr>
                      <a:r>
                        <a:rPr b="0" lang="en" sz="1900" u="none" cap="none" strike="noStrike">
                          <a:solidFill>
                            <a:schemeClr val="dk1"/>
                          </a:solidFill>
                          <a:latin typeface="Arial"/>
                          <a:ea typeface="Arial"/>
                          <a:cs typeface="Arial"/>
                          <a:sym typeface="Arial"/>
                        </a:rPr>
                        <a:t>Justin Thibodeau</a:t>
                      </a:r>
                    </a:p>
                    <a:p>
                      <a:pPr indent="0" lvl="0" marL="0" marR="0" rtl="0" algn="ctr">
                        <a:spcBef>
                          <a:spcPts val="0"/>
                        </a:spcBef>
                        <a:buSzPct val="25000"/>
                        <a:buNone/>
                      </a:pPr>
                      <a:r>
                        <a:rPr b="0" lang="en" sz="1900" u="none" cap="none" strike="noStrike">
                          <a:solidFill>
                            <a:schemeClr val="dk1"/>
                          </a:solidFill>
                          <a:latin typeface="Arial"/>
                          <a:ea typeface="Arial"/>
                          <a:cs typeface="Arial"/>
                          <a:sym typeface="Arial"/>
                        </a:rPr>
                        <a:t>CSE</a:t>
                      </a:r>
                    </a:p>
                  </a:txBody>
                  <a:tcPr marT="34300" marB="34300" marR="68600" marL="686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b="0" lang="en" sz="1900" u="none" cap="none" strike="noStrike">
                          <a:solidFill>
                            <a:schemeClr val="dk1"/>
                          </a:solidFill>
                          <a:latin typeface="Arial"/>
                          <a:ea typeface="Arial"/>
                          <a:cs typeface="Arial"/>
                          <a:sym typeface="Arial"/>
                        </a:rPr>
                        <a:t>Jack Curci</a:t>
                      </a:r>
                    </a:p>
                    <a:p>
                      <a:pPr indent="0" lvl="0" marL="0" marR="0" rtl="0" algn="ctr">
                        <a:spcBef>
                          <a:spcPts val="0"/>
                        </a:spcBef>
                        <a:buSzPct val="25000"/>
                        <a:buNone/>
                      </a:pPr>
                      <a:r>
                        <a:rPr b="0" lang="en" sz="1900" u="none" cap="none" strike="noStrike">
                          <a:solidFill>
                            <a:schemeClr val="dk1"/>
                          </a:solidFill>
                          <a:latin typeface="Arial"/>
                          <a:ea typeface="Arial"/>
                          <a:cs typeface="Arial"/>
                          <a:sym typeface="Arial"/>
                        </a:rPr>
                        <a:t>EE</a:t>
                      </a:r>
                    </a:p>
                  </a:txBody>
                  <a:tcPr marT="34300" marB="34300" marR="68600" marL="686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b="0" lang="en" sz="1900" u="none" cap="none" strike="noStrike">
                          <a:solidFill>
                            <a:schemeClr val="dk1"/>
                          </a:solidFill>
                          <a:latin typeface="Arial"/>
                          <a:ea typeface="Arial"/>
                          <a:cs typeface="Arial"/>
                          <a:sym typeface="Arial"/>
                        </a:rPr>
                        <a:t>Michael Chapman</a:t>
                      </a:r>
                    </a:p>
                    <a:p>
                      <a:pPr indent="0" lvl="0" marL="0" marR="0" rtl="0" algn="ctr">
                        <a:spcBef>
                          <a:spcPts val="0"/>
                        </a:spcBef>
                        <a:buSzPct val="25000"/>
                        <a:buNone/>
                      </a:pPr>
                      <a:r>
                        <a:rPr b="0" lang="en" sz="1900" u="none" cap="none" strike="noStrike">
                          <a:solidFill>
                            <a:schemeClr val="dk1"/>
                          </a:solidFill>
                          <a:latin typeface="Arial"/>
                          <a:ea typeface="Arial"/>
                          <a:cs typeface="Arial"/>
                          <a:sym typeface="Arial"/>
                        </a:rPr>
                        <a:t>CSE</a:t>
                      </a:r>
                    </a:p>
                  </a:txBody>
                  <a:tcPr marT="34300" marB="34300" marR="68600" marL="686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lt1"/>
                    </a:solidFill>
                  </a:tcPr>
                </a:tc>
                <a:tc>
                  <a:txBody>
                    <a:bodyPr>
                      <a:noAutofit/>
                    </a:bodyPr>
                    <a:lstStyle/>
                    <a:p>
                      <a:pPr indent="0" lvl="0" marL="0" marR="0" rtl="0" algn="ctr">
                        <a:spcBef>
                          <a:spcPts val="0"/>
                        </a:spcBef>
                        <a:buSzPct val="25000"/>
                        <a:buNone/>
                      </a:pPr>
                      <a:r>
                        <a:rPr b="0" lang="en" sz="1900" u="none" cap="none" strike="noStrike">
                          <a:solidFill>
                            <a:schemeClr val="dk1"/>
                          </a:solidFill>
                          <a:latin typeface="Arial"/>
                          <a:ea typeface="Arial"/>
                          <a:cs typeface="Arial"/>
                          <a:sym typeface="Arial"/>
                        </a:rPr>
                        <a:t>Zachary Windoloski</a:t>
                      </a:r>
                    </a:p>
                    <a:p>
                      <a:pPr indent="0" lvl="0" marL="0" marR="0" rtl="0" algn="ctr">
                        <a:spcBef>
                          <a:spcPts val="0"/>
                        </a:spcBef>
                        <a:buSzPct val="25000"/>
                        <a:buNone/>
                      </a:pPr>
                      <a:r>
                        <a:rPr b="0" lang="en" sz="1900" u="none" cap="none" strike="noStrike">
                          <a:solidFill>
                            <a:schemeClr val="dk1"/>
                          </a:solidFill>
                          <a:latin typeface="Arial"/>
                          <a:ea typeface="Arial"/>
                          <a:cs typeface="Arial"/>
                          <a:sym typeface="Arial"/>
                        </a:rPr>
                        <a:t>CSE</a:t>
                      </a:r>
                    </a:p>
                  </a:txBody>
                  <a:tcPr marT="34300" marB="34300" marR="68600" marL="6860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chemeClr val="lt1"/>
                    </a:solidFill>
                  </a:tcPr>
                </a:tc>
              </a:tr>
            </a:tbl>
          </a:graphicData>
        </a:graphic>
      </p:graphicFrame>
      <p:sp>
        <p:nvSpPr>
          <p:cNvPr id="141" name="Shape 141"/>
          <p:cNvSpPr txBox="1"/>
          <p:nvPr/>
        </p:nvSpPr>
        <p:spPr>
          <a:xfrm>
            <a:off x="6380299" y="4627175"/>
            <a:ext cx="2573400" cy="276899"/>
          </a:xfrm>
          <a:prstGeom prst="rect">
            <a:avLst/>
          </a:prstGeom>
          <a:noFill/>
          <a:ln>
            <a:noFill/>
          </a:ln>
        </p:spPr>
        <p:txBody>
          <a:bodyPr anchorCtr="0" anchor="t" bIns="34275" lIns="68575" rIns="68575" tIns="34275">
            <a:noAutofit/>
          </a:bodyPr>
          <a:lstStyle/>
          <a:p>
            <a:pPr indent="0" lvl="0" marL="0" marR="0" rtl="0" algn="r">
              <a:spcBef>
                <a:spcPts val="0"/>
              </a:spcBef>
              <a:buSzPct val="25000"/>
              <a:buNone/>
            </a:pPr>
            <a:r>
              <a:rPr b="0" i="0" lang="en" sz="1400" u="none" cap="none" strike="noStrike">
                <a:solidFill>
                  <a:schemeClr val="dk1"/>
                </a:solidFill>
                <a:latin typeface="Calibri"/>
                <a:ea typeface="Calibri"/>
                <a:cs typeface="Calibri"/>
                <a:sym typeface="Calibri"/>
              </a:rPr>
              <a:t>Advisor: Csaba Andras Moritz</a:t>
            </a:r>
          </a:p>
        </p:txBody>
      </p:sp>
      <p:sp>
        <p:nvSpPr>
          <p:cNvPr id="142" name="Shape 142"/>
          <p:cNvSpPr txBox="1"/>
          <p:nvPr/>
        </p:nvSpPr>
        <p:spPr>
          <a:xfrm>
            <a:off x="114300" y="4627175"/>
            <a:ext cx="42444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pic>
        <p:nvPicPr>
          <p:cNvPr id="143" name="Shape 143"/>
          <p:cNvPicPr preferRelativeResize="0"/>
          <p:nvPr/>
        </p:nvPicPr>
        <p:blipFill rotWithShape="1">
          <a:blip r:embed="rId3">
            <a:alphaModFix/>
          </a:blip>
          <a:srcRect b="0" l="0" r="0" t="0"/>
          <a:stretch/>
        </p:blipFill>
        <p:spPr>
          <a:xfrm>
            <a:off x="7412707" y="2664772"/>
            <a:ext cx="1176900" cy="1232099"/>
          </a:xfrm>
          <a:prstGeom prst="rect">
            <a:avLst/>
          </a:prstGeom>
          <a:noFill/>
          <a:ln>
            <a:noFill/>
          </a:ln>
        </p:spPr>
      </p:pic>
      <p:pic>
        <p:nvPicPr>
          <p:cNvPr id="144" name="Shape 144"/>
          <p:cNvPicPr preferRelativeResize="0"/>
          <p:nvPr/>
        </p:nvPicPr>
        <p:blipFill>
          <a:blip r:embed="rId4">
            <a:alphaModFix/>
          </a:blip>
          <a:stretch>
            <a:fillRect/>
          </a:stretch>
        </p:blipFill>
        <p:spPr>
          <a:xfrm>
            <a:off x="1963350" y="969819"/>
            <a:ext cx="5217299" cy="1602149"/>
          </a:xfrm>
          <a:prstGeom prst="rect">
            <a:avLst/>
          </a:prstGeom>
          <a:noFill/>
          <a:ln>
            <a:noFill/>
          </a:ln>
        </p:spPr>
      </p:pic>
      <p:pic>
        <p:nvPicPr>
          <p:cNvPr id="145" name="Shape 145"/>
          <p:cNvPicPr preferRelativeResize="0"/>
          <p:nvPr/>
        </p:nvPicPr>
        <p:blipFill>
          <a:blip r:embed="rId5">
            <a:alphaModFix/>
          </a:blip>
          <a:stretch>
            <a:fillRect/>
          </a:stretch>
        </p:blipFill>
        <p:spPr>
          <a:xfrm>
            <a:off x="529160" y="2658275"/>
            <a:ext cx="1238602" cy="1238602"/>
          </a:xfrm>
          <a:prstGeom prst="rect">
            <a:avLst/>
          </a:prstGeom>
          <a:noFill/>
          <a:ln>
            <a:noFill/>
          </a:ln>
        </p:spPr>
      </p:pic>
      <p:pic>
        <p:nvPicPr>
          <p:cNvPr id="146" name="Shape 146"/>
          <p:cNvPicPr preferRelativeResize="0"/>
          <p:nvPr/>
        </p:nvPicPr>
        <p:blipFill>
          <a:blip r:embed="rId6">
            <a:alphaModFix/>
          </a:blip>
          <a:stretch>
            <a:fillRect/>
          </a:stretch>
        </p:blipFill>
        <p:spPr>
          <a:xfrm>
            <a:off x="5103144" y="2658275"/>
            <a:ext cx="1176900" cy="1238600"/>
          </a:xfrm>
          <a:prstGeom prst="rect">
            <a:avLst/>
          </a:prstGeom>
          <a:noFill/>
          <a:ln>
            <a:noFill/>
          </a:ln>
        </p:spPr>
      </p:pic>
      <p:pic>
        <p:nvPicPr>
          <p:cNvPr id="147" name="Shape 147"/>
          <p:cNvPicPr preferRelativeResize="0"/>
          <p:nvPr/>
        </p:nvPicPr>
        <p:blipFill>
          <a:blip r:embed="rId7">
            <a:alphaModFix/>
          </a:blip>
          <a:stretch>
            <a:fillRect/>
          </a:stretch>
        </p:blipFill>
        <p:spPr>
          <a:xfrm>
            <a:off x="2838344" y="2658250"/>
            <a:ext cx="1238625" cy="12386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DEMO</a:t>
            </a:r>
          </a:p>
        </p:txBody>
      </p:sp>
      <p:cxnSp>
        <p:nvCxnSpPr>
          <p:cNvPr id="294" name="Shape 294"/>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95" name="Shape 295"/>
          <p:cNvSpPr txBox="1"/>
          <p:nvPr/>
        </p:nvSpPr>
        <p:spPr>
          <a:xfrm>
            <a:off x="114300" y="4627175"/>
            <a:ext cx="42162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sp>
        <p:nvSpPr>
          <p:cNvPr id="296" name="Shape 296"/>
          <p:cNvSpPr/>
          <p:nvPr/>
        </p:nvSpPr>
        <p:spPr>
          <a:xfrm>
            <a:off x="0" y="953812"/>
            <a:ext cx="9144000" cy="3573300"/>
          </a:xfrm>
          <a:prstGeom prst="rect">
            <a:avLst/>
          </a:prstGeom>
          <a:noFill/>
          <a:ln>
            <a:noFill/>
          </a:ln>
        </p:spPr>
        <p:txBody>
          <a:bodyPr anchorCtr="0" anchor="t" bIns="34275" lIns="68575" rIns="68575" tIns="34275">
            <a:noAutofit/>
          </a:bodyPr>
          <a:lstStyle/>
          <a:p>
            <a:pPr lvl="0" rtl="0">
              <a:spcBef>
                <a:spcPts val="0"/>
              </a:spcBef>
              <a:buNone/>
            </a:pPr>
            <a:r>
              <a:t/>
            </a:r>
            <a:endParaRPr sz="2100">
              <a:solidFill>
                <a:schemeClr val="dk1"/>
              </a:solidFil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Gantt Chart</a:t>
            </a:r>
          </a:p>
        </p:txBody>
      </p:sp>
      <p:cxnSp>
        <p:nvCxnSpPr>
          <p:cNvPr id="303" name="Shape 303"/>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304" name="Shape 304"/>
          <p:cNvSpPr txBox="1"/>
          <p:nvPr/>
        </p:nvSpPr>
        <p:spPr>
          <a:xfrm>
            <a:off x="114300" y="4627175"/>
            <a:ext cx="42162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pic>
        <p:nvPicPr>
          <p:cNvPr id="305" name="Shape 305"/>
          <p:cNvPicPr preferRelativeResize="0"/>
          <p:nvPr/>
        </p:nvPicPr>
        <p:blipFill>
          <a:blip r:embed="rId3">
            <a:alphaModFix/>
          </a:blip>
          <a:stretch>
            <a:fillRect/>
          </a:stretch>
        </p:blipFill>
        <p:spPr>
          <a:xfrm>
            <a:off x="1257300" y="873918"/>
            <a:ext cx="6629401" cy="3684453"/>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Remaining Work &amp; FPR</a:t>
            </a:r>
          </a:p>
        </p:txBody>
      </p:sp>
      <p:cxnSp>
        <p:nvCxnSpPr>
          <p:cNvPr id="312" name="Shape 312"/>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313" name="Shape 313"/>
          <p:cNvSpPr txBox="1"/>
          <p:nvPr/>
        </p:nvSpPr>
        <p:spPr>
          <a:xfrm>
            <a:off x="114300" y="4627175"/>
            <a:ext cx="42162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sp>
        <p:nvSpPr>
          <p:cNvPr id="314" name="Shape 314"/>
          <p:cNvSpPr/>
          <p:nvPr/>
        </p:nvSpPr>
        <p:spPr>
          <a:xfrm>
            <a:off x="0" y="953812"/>
            <a:ext cx="9144000" cy="3573300"/>
          </a:xfrm>
          <a:prstGeom prst="rect">
            <a:avLst/>
          </a:prstGeom>
          <a:noFill/>
          <a:ln>
            <a:noFill/>
          </a:ln>
        </p:spPr>
        <p:txBody>
          <a:bodyPr anchorCtr="0" anchor="t" bIns="34275" lIns="68575" rIns="68575" tIns="34275">
            <a:noAutofit/>
          </a:bodyPr>
          <a:lstStyle/>
          <a:p>
            <a:pPr indent="-336550" lvl="0" marL="342900" rtl="0">
              <a:spcBef>
                <a:spcPts val="0"/>
              </a:spcBef>
              <a:buClr>
                <a:schemeClr val="dk1"/>
              </a:buClr>
              <a:buSzPct val="100000"/>
              <a:buFont typeface="Arial"/>
              <a:buChar char="•"/>
            </a:pPr>
            <a:r>
              <a:rPr lang="en" sz="2100">
                <a:solidFill>
                  <a:schemeClr val="dk1"/>
                </a:solidFill>
              </a:rPr>
              <a:t>Implement User creation and login from the App</a:t>
            </a:r>
          </a:p>
          <a:p>
            <a:pPr indent="-336550" lvl="0" marL="342900" rtl="0">
              <a:spcBef>
                <a:spcPts val="0"/>
              </a:spcBef>
              <a:buClr>
                <a:schemeClr val="dk1"/>
              </a:buClr>
              <a:buSzPct val="100000"/>
              <a:buFont typeface="Arial"/>
              <a:buChar char="•"/>
            </a:pPr>
            <a:r>
              <a:rPr lang="en" sz="2100">
                <a:solidFill>
                  <a:schemeClr val="dk1"/>
                </a:solidFill>
              </a:rPr>
              <a:t>App usability</a:t>
            </a:r>
          </a:p>
          <a:p>
            <a:pPr indent="-336550" lvl="0" marL="342900" rtl="0">
              <a:spcBef>
                <a:spcPts val="0"/>
              </a:spcBef>
              <a:buClr>
                <a:schemeClr val="dk1"/>
              </a:buClr>
              <a:buSzPct val="100000"/>
              <a:buFont typeface="Arial"/>
              <a:buChar char="•"/>
            </a:pPr>
            <a:r>
              <a:rPr lang="en" sz="2100">
                <a:solidFill>
                  <a:schemeClr val="dk1"/>
                </a:solidFill>
              </a:rPr>
              <a:t>Initial shade connection to the user’s network within the App</a:t>
            </a:r>
          </a:p>
          <a:p>
            <a:pPr indent="-336550" lvl="0" marL="342900" rtl="0">
              <a:spcBef>
                <a:spcPts val="0"/>
              </a:spcBef>
              <a:buClr>
                <a:schemeClr val="dk1"/>
              </a:buClr>
              <a:buSzPct val="100000"/>
              <a:buFont typeface="Arial"/>
              <a:buChar char="•"/>
            </a:pPr>
            <a:r>
              <a:rPr lang="en" sz="2100">
                <a:solidFill>
                  <a:schemeClr val="dk1"/>
                </a:solidFill>
              </a:rPr>
              <a:t>Finalized behaviors and schedule handling in device</a:t>
            </a:r>
          </a:p>
          <a:p>
            <a:pPr indent="-336550" lvl="0" marL="342900" rtl="0">
              <a:spcBef>
                <a:spcPts val="0"/>
              </a:spcBef>
              <a:buClr>
                <a:schemeClr val="dk1"/>
              </a:buClr>
              <a:buSzPct val="100000"/>
              <a:buFont typeface="Arial"/>
              <a:buChar char="•"/>
            </a:pPr>
            <a:r>
              <a:rPr lang="en" sz="2100">
                <a:solidFill>
                  <a:schemeClr val="dk1"/>
                </a:solidFill>
              </a:rPr>
              <a:t>Efficiency &amp; power analysis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nvSpPr>
        <p:spPr>
          <a:xfrm>
            <a:off x="0" y="1906050"/>
            <a:ext cx="9144000" cy="2068499"/>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0" i="0" lang="en" sz="6000" u="none" cap="none" strike="noStrike">
                <a:solidFill>
                  <a:schemeClr val="dk1"/>
                </a:solidFill>
                <a:latin typeface="Calibri"/>
                <a:ea typeface="Calibri"/>
                <a:cs typeface="Calibri"/>
                <a:sym typeface="Calibri"/>
              </a:rPr>
              <a:t>Questions?</a:t>
            </a:r>
          </a:p>
        </p:txBody>
      </p:sp>
      <p:sp>
        <p:nvSpPr>
          <p:cNvPr id="321" name="Shape 321"/>
          <p:cNvSpPr txBox="1"/>
          <p:nvPr/>
        </p:nvSpPr>
        <p:spPr>
          <a:xfrm>
            <a:off x="114300" y="4627175"/>
            <a:ext cx="42444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nvSpPr>
        <p:spPr>
          <a:xfrm>
            <a:off x="114300" y="4627175"/>
            <a:ext cx="42444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sp>
        <p:nvSpPr>
          <p:cNvPr id="328" name="Shape 328"/>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Cost Analysis</a:t>
            </a:r>
          </a:p>
        </p:txBody>
      </p:sp>
      <p:cxnSp>
        <p:nvCxnSpPr>
          <p:cNvPr id="329" name="Shape 329"/>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pic>
        <p:nvPicPr>
          <p:cNvPr id="330" name="Shape 330"/>
          <p:cNvPicPr preferRelativeResize="0"/>
          <p:nvPr/>
        </p:nvPicPr>
        <p:blipFill>
          <a:blip r:embed="rId3">
            <a:alphaModFix/>
          </a:blip>
          <a:stretch>
            <a:fillRect/>
          </a:stretch>
        </p:blipFill>
        <p:spPr>
          <a:xfrm>
            <a:off x="1290625" y="1240262"/>
            <a:ext cx="6562725" cy="30003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Motivations and Solution</a:t>
            </a:r>
          </a:p>
        </p:txBody>
      </p:sp>
      <p:sp>
        <p:nvSpPr>
          <p:cNvPr id="154" name="Shape 154"/>
          <p:cNvSpPr/>
          <p:nvPr/>
        </p:nvSpPr>
        <p:spPr>
          <a:xfrm>
            <a:off x="0" y="950075"/>
            <a:ext cx="4595700" cy="3567600"/>
          </a:xfrm>
          <a:prstGeom prst="rect">
            <a:avLst/>
          </a:prstGeom>
          <a:noFill/>
          <a:ln>
            <a:noFill/>
          </a:ln>
        </p:spPr>
        <p:txBody>
          <a:bodyPr anchorCtr="0" anchor="t" bIns="34275" lIns="68575" rIns="68575" tIns="34275">
            <a:noAutofit/>
          </a:bodyPr>
          <a:lstStyle/>
          <a:p>
            <a:pPr indent="-336550" lvl="0" marL="342900" marR="0" rtl="0" algn="l">
              <a:spcBef>
                <a:spcPts val="0"/>
              </a:spcBef>
              <a:buClr>
                <a:srgbClr val="000000"/>
              </a:buClr>
              <a:buSzPct val="100000"/>
              <a:buFont typeface="Arial"/>
              <a:buChar char="•"/>
            </a:pPr>
            <a:r>
              <a:rPr lang="en" sz="2100"/>
              <a:t>Heating and cooling are expensive</a:t>
            </a:r>
          </a:p>
          <a:p>
            <a:pPr indent="-336550" lvl="0" marL="342900" rtl="0">
              <a:spcBef>
                <a:spcPts val="0"/>
              </a:spcBef>
              <a:buClr>
                <a:srgbClr val="000000"/>
              </a:buClr>
              <a:buSzPct val="100000"/>
              <a:buFont typeface="Arial"/>
              <a:buChar char="•"/>
            </a:pPr>
            <a:r>
              <a:rPr lang="en" sz="2100"/>
              <a:t>People want ways to automate tasks</a:t>
            </a:r>
          </a:p>
          <a:p>
            <a:pPr lvl="0" rtl="0">
              <a:spcBef>
                <a:spcPts val="0"/>
              </a:spcBef>
              <a:buNone/>
            </a:pPr>
            <a:r>
              <a:t/>
            </a:r>
            <a:endParaRPr sz="2100"/>
          </a:p>
          <a:p>
            <a:pPr indent="-336550" lvl="0" marL="342900" rtl="0">
              <a:spcBef>
                <a:spcPts val="0"/>
              </a:spcBef>
              <a:buClr>
                <a:srgbClr val="000000"/>
              </a:buClr>
              <a:buSzPct val="100000"/>
              <a:buFont typeface="Arial"/>
              <a:buChar char="•"/>
            </a:pPr>
            <a:r>
              <a:rPr lang="en" sz="2100"/>
              <a:t>Shades help regulate temperature</a:t>
            </a:r>
          </a:p>
          <a:p>
            <a:pPr indent="-336550" lvl="0" marL="342900" marR="0" rtl="0" algn="l">
              <a:spcBef>
                <a:spcPts val="0"/>
              </a:spcBef>
              <a:buClr>
                <a:srgbClr val="000000"/>
              </a:buClr>
              <a:buSzPct val="100000"/>
              <a:buFont typeface="Arial"/>
              <a:buChar char="•"/>
            </a:pPr>
            <a:r>
              <a:rPr lang="en" sz="2100"/>
              <a:t>Nest integration provides intelligent control</a:t>
            </a:r>
          </a:p>
          <a:p>
            <a:pPr indent="-336550" lvl="0" marL="342900" marR="0" rtl="0" algn="l">
              <a:spcBef>
                <a:spcPts val="0"/>
              </a:spcBef>
              <a:buClr>
                <a:srgbClr val="000000"/>
              </a:buClr>
              <a:buSzPct val="100000"/>
              <a:buFont typeface="Arial"/>
              <a:buChar char="•"/>
            </a:pPr>
            <a:r>
              <a:rPr lang="en" sz="2100"/>
              <a:t>App provides convenience</a:t>
            </a:r>
          </a:p>
        </p:txBody>
      </p:sp>
      <p:cxnSp>
        <p:nvCxnSpPr>
          <p:cNvPr id="155" name="Shape 155"/>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156" name="Shape 156"/>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pic>
        <p:nvPicPr>
          <p:cNvPr id="157" name="Shape 157"/>
          <p:cNvPicPr preferRelativeResize="0"/>
          <p:nvPr/>
        </p:nvPicPr>
        <p:blipFill rotWithShape="1">
          <a:blip r:embed="rId3">
            <a:alphaModFix/>
          </a:blip>
          <a:srcRect b="0" l="0" r="0" t="0"/>
          <a:stretch/>
        </p:blipFill>
        <p:spPr>
          <a:xfrm>
            <a:off x="4928350" y="950075"/>
            <a:ext cx="3641999" cy="35676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nvSpPr>
        <p:spPr>
          <a:xfrm>
            <a:off x="114300" y="443052"/>
            <a:ext cx="6629400" cy="410699"/>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Design</a:t>
            </a:r>
          </a:p>
        </p:txBody>
      </p:sp>
      <p:cxnSp>
        <p:nvCxnSpPr>
          <p:cNvPr id="164" name="Shape 164"/>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165" name="Shape 165"/>
          <p:cNvSpPr txBox="1"/>
          <p:nvPr/>
        </p:nvSpPr>
        <p:spPr>
          <a:xfrm>
            <a:off x="114300" y="4627175"/>
            <a:ext cx="4216200" cy="276899"/>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grpSp>
        <p:nvGrpSpPr>
          <p:cNvPr id="166" name="Shape 166"/>
          <p:cNvGrpSpPr/>
          <p:nvPr/>
        </p:nvGrpSpPr>
        <p:grpSpPr>
          <a:xfrm>
            <a:off x="374421" y="1421300"/>
            <a:ext cx="7717392" cy="2709899"/>
            <a:chOff x="374421" y="1802300"/>
            <a:chExt cx="7717392" cy="2709899"/>
          </a:xfrm>
        </p:grpSpPr>
        <p:sp>
          <p:nvSpPr>
            <p:cNvPr id="167" name="Shape 167"/>
            <p:cNvSpPr/>
            <p:nvPr/>
          </p:nvSpPr>
          <p:spPr>
            <a:xfrm>
              <a:off x="1661768" y="1918237"/>
              <a:ext cx="1703052" cy="1309824"/>
            </a:xfrm>
            <a:prstGeom prst="cloud">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1000"/>
                <a:t>AWS</a:t>
              </a:r>
            </a:p>
          </p:txBody>
        </p:sp>
        <p:sp>
          <p:nvSpPr>
            <p:cNvPr id="168" name="Shape 168"/>
            <p:cNvSpPr/>
            <p:nvPr/>
          </p:nvSpPr>
          <p:spPr>
            <a:xfrm>
              <a:off x="3609248" y="1802300"/>
              <a:ext cx="3637799" cy="2709899"/>
            </a:xfrm>
            <a:prstGeom prst="rect">
              <a:avLst/>
            </a:prstGeom>
            <a:solidFill>
              <a:srgbClr val="EFEFE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1000"/>
                <a:t>Shade Unit</a:t>
              </a:r>
            </a:p>
          </p:txBody>
        </p:sp>
        <p:sp>
          <p:nvSpPr>
            <p:cNvPr id="169" name="Shape 169"/>
            <p:cNvSpPr/>
            <p:nvPr/>
          </p:nvSpPr>
          <p:spPr>
            <a:xfrm>
              <a:off x="3673917" y="2058654"/>
              <a:ext cx="1266300" cy="2407800"/>
            </a:xfrm>
            <a:prstGeom prst="rect">
              <a:avLst/>
            </a:prstGeom>
            <a:solidFill>
              <a:srgbClr val="93C47D"/>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900"/>
                <a:t>Control Unit</a:t>
              </a:r>
            </a:p>
          </p:txBody>
        </p:sp>
        <p:sp>
          <p:nvSpPr>
            <p:cNvPr id="170" name="Shape 170"/>
            <p:cNvSpPr/>
            <p:nvPr/>
          </p:nvSpPr>
          <p:spPr>
            <a:xfrm>
              <a:off x="5782726" y="2058325"/>
              <a:ext cx="1376399" cy="822300"/>
            </a:xfrm>
            <a:prstGeom prst="rect">
              <a:avLst/>
            </a:prstGeom>
            <a:solidFill>
              <a:srgbClr val="E06666"/>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900"/>
                <a:t>Light Sensor</a:t>
              </a:r>
            </a:p>
          </p:txBody>
        </p:sp>
        <p:sp>
          <p:nvSpPr>
            <p:cNvPr id="171" name="Shape 171"/>
            <p:cNvSpPr/>
            <p:nvPr/>
          </p:nvSpPr>
          <p:spPr>
            <a:xfrm>
              <a:off x="5849824" y="3644467"/>
              <a:ext cx="1234799" cy="822300"/>
            </a:xfrm>
            <a:prstGeom prst="rect">
              <a:avLst/>
            </a:prstGeom>
            <a:solidFill>
              <a:srgbClr val="F6B26B"/>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900"/>
                <a:t>Shade Actuator</a:t>
              </a:r>
            </a:p>
          </p:txBody>
        </p:sp>
        <p:sp>
          <p:nvSpPr>
            <p:cNvPr id="172" name="Shape 172"/>
            <p:cNvSpPr/>
            <p:nvPr/>
          </p:nvSpPr>
          <p:spPr>
            <a:xfrm>
              <a:off x="7408414" y="2231443"/>
              <a:ext cx="683399" cy="683399"/>
            </a:xfrm>
            <a:prstGeom prst="ellipse">
              <a:avLst/>
            </a:prstGeom>
            <a:solidFill>
              <a:srgbClr val="FFFF00"/>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Sun</a:t>
              </a:r>
            </a:p>
          </p:txBody>
        </p:sp>
        <p:cxnSp>
          <p:nvCxnSpPr>
            <p:cNvPr id="173" name="Shape 173"/>
            <p:cNvCxnSpPr>
              <a:stCxn id="172" idx="2"/>
              <a:endCxn id="174" idx="3"/>
            </p:cNvCxnSpPr>
            <p:nvPr/>
          </p:nvCxnSpPr>
          <p:spPr>
            <a:xfrm rot="10800000">
              <a:off x="6989314" y="2573143"/>
              <a:ext cx="419100" cy="0"/>
            </a:xfrm>
            <a:prstGeom prst="straightConnector1">
              <a:avLst/>
            </a:prstGeom>
            <a:noFill/>
            <a:ln cap="flat" cmpd="sng" w="19050">
              <a:solidFill>
                <a:srgbClr val="000000"/>
              </a:solidFill>
              <a:prstDash val="solid"/>
              <a:round/>
              <a:headEnd len="lg" w="lg" type="none"/>
              <a:tailEnd len="lg" w="lg" type="triangle"/>
            </a:ln>
          </p:spPr>
        </p:cxnSp>
        <p:cxnSp>
          <p:nvCxnSpPr>
            <p:cNvPr id="175" name="Shape 175"/>
            <p:cNvCxnSpPr>
              <a:stCxn id="176" idx="1"/>
              <a:endCxn id="177" idx="3"/>
            </p:cNvCxnSpPr>
            <p:nvPr/>
          </p:nvCxnSpPr>
          <p:spPr>
            <a:xfrm rot="10800000">
              <a:off x="4850708" y="2573041"/>
              <a:ext cx="972000" cy="0"/>
            </a:xfrm>
            <a:prstGeom prst="straightConnector1">
              <a:avLst/>
            </a:prstGeom>
            <a:noFill/>
            <a:ln cap="flat" cmpd="sng" w="19050">
              <a:solidFill>
                <a:srgbClr val="000000"/>
              </a:solidFill>
              <a:prstDash val="solid"/>
              <a:round/>
              <a:headEnd len="lg" w="lg" type="none"/>
              <a:tailEnd len="lg" w="lg" type="triangle"/>
            </a:ln>
          </p:spPr>
        </p:cxnSp>
        <p:cxnSp>
          <p:nvCxnSpPr>
            <p:cNvPr id="178" name="Shape 178"/>
            <p:cNvCxnSpPr>
              <a:stCxn id="179" idx="3"/>
              <a:endCxn id="171" idx="1"/>
            </p:cNvCxnSpPr>
            <p:nvPr/>
          </p:nvCxnSpPr>
          <p:spPr>
            <a:xfrm>
              <a:off x="4214029" y="4055645"/>
              <a:ext cx="1635900" cy="0"/>
            </a:xfrm>
            <a:prstGeom prst="straightConnector1">
              <a:avLst/>
            </a:prstGeom>
            <a:noFill/>
            <a:ln cap="flat" cmpd="sng" w="19050">
              <a:solidFill>
                <a:srgbClr val="000000"/>
              </a:solidFill>
              <a:prstDash val="solid"/>
              <a:round/>
              <a:headEnd len="lg" w="lg" type="none"/>
              <a:tailEnd len="lg" w="lg" type="triangle"/>
            </a:ln>
          </p:spPr>
        </p:cxnSp>
        <p:cxnSp>
          <p:nvCxnSpPr>
            <p:cNvPr id="180" name="Shape 180"/>
            <p:cNvCxnSpPr>
              <a:stCxn id="171" idx="1"/>
              <a:endCxn id="179" idx="3"/>
            </p:cNvCxnSpPr>
            <p:nvPr/>
          </p:nvCxnSpPr>
          <p:spPr>
            <a:xfrm rot="10800000">
              <a:off x="4213924" y="4055617"/>
              <a:ext cx="1635900" cy="0"/>
            </a:xfrm>
            <a:prstGeom prst="straightConnector1">
              <a:avLst/>
            </a:prstGeom>
            <a:noFill/>
            <a:ln cap="flat" cmpd="sng" w="19050">
              <a:solidFill>
                <a:srgbClr val="000000"/>
              </a:solidFill>
              <a:prstDash val="solid"/>
              <a:round/>
              <a:headEnd len="lg" w="lg" type="none"/>
              <a:tailEnd len="lg" w="lg" type="triangle"/>
            </a:ln>
          </p:spPr>
        </p:cxnSp>
        <p:cxnSp>
          <p:nvCxnSpPr>
            <p:cNvPr id="181" name="Shape 181"/>
            <p:cNvCxnSpPr>
              <a:stCxn id="182" idx="1"/>
              <a:endCxn id="169" idx="3"/>
            </p:cNvCxnSpPr>
            <p:nvPr/>
          </p:nvCxnSpPr>
          <p:spPr>
            <a:xfrm rot="10800000">
              <a:off x="4940173" y="3262549"/>
              <a:ext cx="1252200" cy="0"/>
            </a:xfrm>
            <a:prstGeom prst="straightConnector1">
              <a:avLst/>
            </a:prstGeom>
            <a:noFill/>
            <a:ln cap="flat" cmpd="sng" w="19050">
              <a:solidFill>
                <a:srgbClr val="000000"/>
              </a:solidFill>
              <a:prstDash val="solid"/>
              <a:round/>
              <a:headEnd len="lg" w="lg" type="none"/>
              <a:tailEnd len="lg" w="lg" type="triangle"/>
            </a:ln>
          </p:spPr>
        </p:cxnSp>
        <p:sp>
          <p:nvSpPr>
            <p:cNvPr id="183" name="Shape 183"/>
            <p:cNvSpPr/>
            <p:nvPr/>
          </p:nvSpPr>
          <p:spPr>
            <a:xfrm>
              <a:off x="1723242" y="3650200"/>
              <a:ext cx="1580100" cy="810900"/>
            </a:xfrm>
            <a:prstGeom prst="rect">
              <a:avLst/>
            </a:prstGeom>
            <a:solidFill>
              <a:srgbClr val="B4A7D6"/>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lang="en" sz="900"/>
                <a:t>Android App</a:t>
              </a:r>
            </a:p>
          </p:txBody>
        </p:sp>
        <p:sp>
          <p:nvSpPr>
            <p:cNvPr id="184" name="Shape 184"/>
            <p:cNvSpPr/>
            <p:nvPr/>
          </p:nvSpPr>
          <p:spPr>
            <a:xfrm>
              <a:off x="3735529" y="2422741"/>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WiFi</a:t>
              </a:r>
            </a:p>
          </p:txBody>
        </p:sp>
        <p:sp>
          <p:nvSpPr>
            <p:cNvPr id="177" name="Shape 177"/>
            <p:cNvSpPr/>
            <p:nvPr/>
          </p:nvSpPr>
          <p:spPr>
            <a:xfrm>
              <a:off x="4372277" y="2422741"/>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ADC</a:t>
              </a:r>
            </a:p>
          </p:txBody>
        </p:sp>
        <p:sp>
          <p:nvSpPr>
            <p:cNvPr id="179" name="Shape 179"/>
            <p:cNvSpPr/>
            <p:nvPr/>
          </p:nvSpPr>
          <p:spPr>
            <a:xfrm>
              <a:off x="3735529" y="3905345"/>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MCU</a:t>
              </a:r>
            </a:p>
          </p:txBody>
        </p:sp>
        <p:cxnSp>
          <p:nvCxnSpPr>
            <p:cNvPr id="185" name="Shape 185"/>
            <p:cNvCxnSpPr>
              <a:stCxn id="177" idx="2"/>
              <a:endCxn id="179" idx="0"/>
            </p:cNvCxnSpPr>
            <p:nvPr/>
          </p:nvCxnSpPr>
          <p:spPr>
            <a:xfrm flipH="1">
              <a:off x="3974927" y="2723341"/>
              <a:ext cx="636600" cy="1182000"/>
            </a:xfrm>
            <a:prstGeom prst="straightConnector1">
              <a:avLst/>
            </a:prstGeom>
            <a:noFill/>
            <a:ln cap="flat" cmpd="sng" w="19050">
              <a:solidFill>
                <a:srgbClr val="000000"/>
              </a:solidFill>
              <a:prstDash val="solid"/>
              <a:round/>
              <a:headEnd len="lg" w="lg" type="none"/>
              <a:tailEnd len="lg" w="lg" type="triangle"/>
            </a:ln>
          </p:spPr>
        </p:cxnSp>
        <p:cxnSp>
          <p:nvCxnSpPr>
            <p:cNvPr id="186" name="Shape 186"/>
            <p:cNvCxnSpPr>
              <a:stCxn id="179" idx="0"/>
              <a:endCxn id="184" idx="2"/>
            </p:cNvCxnSpPr>
            <p:nvPr/>
          </p:nvCxnSpPr>
          <p:spPr>
            <a:xfrm rot="10800000">
              <a:off x="3974779" y="2723345"/>
              <a:ext cx="0" cy="1182000"/>
            </a:xfrm>
            <a:prstGeom prst="straightConnector1">
              <a:avLst/>
            </a:prstGeom>
            <a:noFill/>
            <a:ln cap="flat" cmpd="sng" w="19050">
              <a:solidFill>
                <a:srgbClr val="000000"/>
              </a:solidFill>
              <a:prstDash val="solid"/>
              <a:round/>
              <a:headEnd len="lg" w="lg" type="none"/>
              <a:tailEnd len="lg" w="lg" type="triangle"/>
            </a:ln>
          </p:spPr>
        </p:cxnSp>
        <p:cxnSp>
          <p:nvCxnSpPr>
            <p:cNvPr id="187" name="Shape 187"/>
            <p:cNvCxnSpPr>
              <a:stCxn id="184" idx="2"/>
              <a:endCxn id="179" idx="0"/>
            </p:cNvCxnSpPr>
            <p:nvPr/>
          </p:nvCxnSpPr>
          <p:spPr>
            <a:xfrm>
              <a:off x="3974779" y="2723341"/>
              <a:ext cx="0" cy="1182000"/>
            </a:xfrm>
            <a:prstGeom prst="straightConnector1">
              <a:avLst/>
            </a:prstGeom>
            <a:noFill/>
            <a:ln cap="flat" cmpd="sng" w="19050">
              <a:solidFill>
                <a:srgbClr val="000000"/>
              </a:solidFill>
              <a:prstDash val="solid"/>
              <a:round/>
              <a:headEnd len="lg" w="lg" type="none"/>
              <a:tailEnd len="lg" w="lg" type="triangle"/>
            </a:ln>
          </p:spPr>
        </p:cxnSp>
        <p:sp>
          <p:nvSpPr>
            <p:cNvPr id="182" name="Shape 182"/>
            <p:cNvSpPr/>
            <p:nvPr/>
          </p:nvSpPr>
          <p:spPr>
            <a:xfrm>
              <a:off x="6192373" y="3112250"/>
              <a:ext cx="557099"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Power Supply</a:t>
              </a:r>
            </a:p>
          </p:txBody>
        </p:sp>
        <p:cxnSp>
          <p:nvCxnSpPr>
            <p:cNvPr id="188" name="Shape 188"/>
            <p:cNvCxnSpPr>
              <a:stCxn id="182" idx="2"/>
              <a:endCxn id="171" idx="0"/>
            </p:cNvCxnSpPr>
            <p:nvPr/>
          </p:nvCxnSpPr>
          <p:spPr>
            <a:xfrm flipH="1">
              <a:off x="6467323" y="3412849"/>
              <a:ext cx="3600" cy="231600"/>
            </a:xfrm>
            <a:prstGeom prst="straightConnector1">
              <a:avLst/>
            </a:prstGeom>
            <a:noFill/>
            <a:ln cap="flat" cmpd="sng" w="19050">
              <a:solidFill>
                <a:srgbClr val="000000"/>
              </a:solidFill>
              <a:prstDash val="solid"/>
              <a:round/>
              <a:headEnd len="lg" w="lg" type="none"/>
              <a:tailEnd len="lg" w="lg" type="triangle"/>
            </a:ln>
          </p:spPr>
        </p:cxnSp>
        <p:cxnSp>
          <p:nvCxnSpPr>
            <p:cNvPr id="189" name="Shape 189"/>
            <p:cNvCxnSpPr>
              <a:stCxn id="182" idx="0"/>
              <a:endCxn id="170" idx="2"/>
            </p:cNvCxnSpPr>
            <p:nvPr/>
          </p:nvCxnSpPr>
          <p:spPr>
            <a:xfrm rot="10800000">
              <a:off x="6470923" y="2880650"/>
              <a:ext cx="0" cy="231600"/>
            </a:xfrm>
            <a:prstGeom prst="straightConnector1">
              <a:avLst/>
            </a:prstGeom>
            <a:noFill/>
            <a:ln cap="flat" cmpd="sng" w="19050">
              <a:solidFill>
                <a:srgbClr val="000000"/>
              </a:solidFill>
              <a:prstDash val="solid"/>
              <a:round/>
              <a:headEnd len="lg" w="lg" type="none"/>
              <a:tailEnd len="lg" w="lg" type="triangle"/>
            </a:ln>
          </p:spPr>
        </p:cxnSp>
        <p:sp>
          <p:nvSpPr>
            <p:cNvPr id="174" name="Shape 174"/>
            <p:cNvSpPr/>
            <p:nvPr/>
          </p:nvSpPr>
          <p:spPr>
            <a:xfrm>
              <a:off x="6510858" y="2422741"/>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Photo</a:t>
              </a:r>
            </a:p>
            <a:p>
              <a:pPr lvl="0" rtl="0" algn="ctr">
                <a:spcBef>
                  <a:spcPts val="0"/>
                </a:spcBef>
                <a:buNone/>
              </a:pPr>
              <a:r>
                <a:rPr lang="en" sz="800"/>
                <a:t>Diode</a:t>
              </a:r>
            </a:p>
          </p:txBody>
        </p:sp>
        <p:sp>
          <p:nvSpPr>
            <p:cNvPr id="176" name="Shape 176"/>
            <p:cNvSpPr/>
            <p:nvPr/>
          </p:nvSpPr>
          <p:spPr>
            <a:xfrm>
              <a:off x="5822708" y="2422741"/>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Log Amp</a:t>
              </a:r>
            </a:p>
          </p:txBody>
        </p:sp>
        <p:cxnSp>
          <p:nvCxnSpPr>
            <p:cNvPr id="190" name="Shape 190"/>
            <p:cNvCxnSpPr>
              <a:stCxn id="174" idx="1"/>
              <a:endCxn id="176" idx="3"/>
            </p:cNvCxnSpPr>
            <p:nvPr/>
          </p:nvCxnSpPr>
          <p:spPr>
            <a:xfrm rot="10800000">
              <a:off x="6301158" y="2573041"/>
              <a:ext cx="209700" cy="0"/>
            </a:xfrm>
            <a:prstGeom prst="straightConnector1">
              <a:avLst/>
            </a:prstGeom>
            <a:noFill/>
            <a:ln cap="flat" cmpd="sng" w="19050">
              <a:solidFill>
                <a:srgbClr val="000000"/>
              </a:solidFill>
              <a:prstDash val="solid"/>
              <a:round/>
              <a:headEnd len="lg" w="lg" type="none"/>
              <a:tailEnd len="lg" w="lg" type="triangle"/>
            </a:ln>
          </p:spPr>
        </p:cxnSp>
        <p:sp>
          <p:nvSpPr>
            <p:cNvPr id="191" name="Shape 191"/>
            <p:cNvSpPr/>
            <p:nvPr/>
          </p:nvSpPr>
          <p:spPr>
            <a:xfrm>
              <a:off x="2764312" y="3978016"/>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UI</a:t>
              </a:r>
            </a:p>
          </p:txBody>
        </p:sp>
        <p:sp>
          <p:nvSpPr>
            <p:cNvPr id="192" name="Shape 192"/>
            <p:cNvSpPr/>
            <p:nvPr/>
          </p:nvSpPr>
          <p:spPr>
            <a:xfrm>
              <a:off x="1771539" y="3978025"/>
              <a:ext cx="6366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App backend</a:t>
              </a:r>
            </a:p>
          </p:txBody>
        </p:sp>
        <p:cxnSp>
          <p:nvCxnSpPr>
            <p:cNvPr id="193" name="Shape 193"/>
            <p:cNvCxnSpPr>
              <a:stCxn id="192" idx="3"/>
              <a:endCxn id="191" idx="1"/>
            </p:cNvCxnSpPr>
            <p:nvPr/>
          </p:nvCxnSpPr>
          <p:spPr>
            <a:xfrm>
              <a:off x="2408139" y="4128324"/>
              <a:ext cx="356100" cy="0"/>
            </a:xfrm>
            <a:prstGeom prst="straightConnector1">
              <a:avLst/>
            </a:prstGeom>
            <a:noFill/>
            <a:ln cap="flat" cmpd="sng" w="19050">
              <a:solidFill>
                <a:srgbClr val="000000"/>
              </a:solidFill>
              <a:prstDash val="solid"/>
              <a:round/>
              <a:headEnd len="lg" w="lg" type="none"/>
              <a:tailEnd len="lg" w="lg" type="triangle"/>
            </a:ln>
          </p:spPr>
        </p:cxnSp>
        <p:cxnSp>
          <p:nvCxnSpPr>
            <p:cNvPr id="194" name="Shape 194"/>
            <p:cNvCxnSpPr>
              <a:stCxn id="191" idx="1"/>
              <a:endCxn id="192" idx="3"/>
            </p:cNvCxnSpPr>
            <p:nvPr/>
          </p:nvCxnSpPr>
          <p:spPr>
            <a:xfrm rot="10800000">
              <a:off x="2408212" y="4128316"/>
              <a:ext cx="356100" cy="0"/>
            </a:xfrm>
            <a:prstGeom prst="straightConnector1">
              <a:avLst/>
            </a:prstGeom>
            <a:noFill/>
            <a:ln cap="flat" cmpd="sng" w="19050">
              <a:solidFill>
                <a:srgbClr val="000000"/>
              </a:solidFill>
              <a:prstDash val="solid"/>
              <a:round/>
              <a:headEnd len="lg" w="lg" type="none"/>
              <a:tailEnd len="lg" w="lg" type="triangle"/>
            </a:ln>
          </p:spPr>
        </p:cxnSp>
        <p:sp>
          <p:nvSpPr>
            <p:cNvPr id="195" name="Shape 195"/>
            <p:cNvSpPr/>
            <p:nvPr/>
          </p:nvSpPr>
          <p:spPr>
            <a:xfrm>
              <a:off x="374421" y="2228037"/>
              <a:ext cx="893808" cy="687420"/>
            </a:xfrm>
            <a:prstGeom prst="cloud">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t>Nest Cloud</a:t>
              </a:r>
            </a:p>
          </p:txBody>
        </p:sp>
        <p:cxnSp>
          <p:nvCxnSpPr>
            <p:cNvPr id="196" name="Shape 196"/>
            <p:cNvCxnSpPr>
              <a:stCxn id="167" idx="1"/>
              <a:endCxn id="183" idx="0"/>
            </p:cNvCxnSpPr>
            <p:nvPr/>
          </p:nvCxnSpPr>
          <p:spPr>
            <a:xfrm>
              <a:off x="2513294" y="3226666"/>
              <a:ext cx="0" cy="423600"/>
            </a:xfrm>
            <a:prstGeom prst="straightConnector1">
              <a:avLst/>
            </a:prstGeom>
            <a:noFill/>
            <a:ln cap="flat" cmpd="sng" w="19050">
              <a:solidFill>
                <a:srgbClr val="000000"/>
              </a:solidFill>
              <a:prstDash val="solid"/>
              <a:round/>
              <a:headEnd len="lg" w="lg" type="none"/>
              <a:tailEnd len="lg" w="lg" type="triangle"/>
            </a:ln>
          </p:spPr>
        </p:cxnSp>
        <p:cxnSp>
          <p:nvCxnSpPr>
            <p:cNvPr id="197" name="Shape 197"/>
            <p:cNvCxnSpPr>
              <a:stCxn id="183" idx="0"/>
              <a:endCxn id="167" idx="1"/>
            </p:cNvCxnSpPr>
            <p:nvPr/>
          </p:nvCxnSpPr>
          <p:spPr>
            <a:xfrm rot="10800000">
              <a:off x="2513292" y="3226600"/>
              <a:ext cx="0" cy="423600"/>
            </a:xfrm>
            <a:prstGeom prst="straightConnector1">
              <a:avLst/>
            </a:prstGeom>
            <a:noFill/>
            <a:ln cap="flat" cmpd="sng" w="19050">
              <a:solidFill>
                <a:srgbClr val="000000"/>
              </a:solidFill>
              <a:prstDash val="solid"/>
              <a:round/>
              <a:headEnd len="lg" w="lg" type="none"/>
              <a:tailEnd len="lg" w="lg" type="triangle"/>
            </a:ln>
          </p:spPr>
        </p:cxnSp>
        <p:cxnSp>
          <p:nvCxnSpPr>
            <p:cNvPr id="198" name="Shape 198"/>
            <p:cNvCxnSpPr>
              <a:stCxn id="167" idx="0"/>
              <a:endCxn id="184" idx="1"/>
            </p:cNvCxnSpPr>
            <p:nvPr/>
          </p:nvCxnSpPr>
          <p:spPr>
            <a:xfrm>
              <a:off x="3363401" y="2573149"/>
              <a:ext cx="372000" cy="0"/>
            </a:xfrm>
            <a:prstGeom prst="straightConnector1">
              <a:avLst/>
            </a:prstGeom>
            <a:noFill/>
            <a:ln cap="flat" cmpd="sng" w="19050">
              <a:solidFill>
                <a:srgbClr val="000000"/>
              </a:solidFill>
              <a:prstDash val="solid"/>
              <a:round/>
              <a:headEnd len="lg" w="lg" type="none"/>
              <a:tailEnd len="lg" w="lg" type="triangle"/>
            </a:ln>
          </p:spPr>
        </p:cxnSp>
        <p:cxnSp>
          <p:nvCxnSpPr>
            <p:cNvPr id="199" name="Shape 199"/>
            <p:cNvCxnSpPr>
              <a:stCxn id="184" idx="1"/>
              <a:endCxn id="167" idx="0"/>
            </p:cNvCxnSpPr>
            <p:nvPr/>
          </p:nvCxnSpPr>
          <p:spPr>
            <a:xfrm rot="10800000">
              <a:off x="3363529" y="2573041"/>
              <a:ext cx="372000" cy="0"/>
            </a:xfrm>
            <a:prstGeom prst="straightConnector1">
              <a:avLst/>
            </a:prstGeom>
            <a:noFill/>
            <a:ln cap="flat" cmpd="sng" w="19050">
              <a:solidFill>
                <a:srgbClr val="000000"/>
              </a:solidFill>
              <a:prstDash val="solid"/>
              <a:round/>
              <a:headEnd len="lg" w="lg" type="none"/>
              <a:tailEnd len="lg" w="lg" type="triangle"/>
            </a:ln>
          </p:spPr>
        </p:cxnSp>
        <p:sp>
          <p:nvSpPr>
            <p:cNvPr id="200" name="Shape 200"/>
            <p:cNvSpPr/>
            <p:nvPr/>
          </p:nvSpPr>
          <p:spPr>
            <a:xfrm>
              <a:off x="1934934" y="2476506"/>
              <a:ext cx="478500" cy="30059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User Data</a:t>
              </a:r>
            </a:p>
          </p:txBody>
        </p:sp>
        <p:sp>
          <p:nvSpPr>
            <p:cNvPr id="201" name="Shape 201"/>
            <p:cNvSpPr/>
            <p:nvPr/>
          </p:nvSpPr>
          <p:spPr>
            <a:xfrm>
              <a:off x="2523199" y="2476500"/>
              <a:ext cx="557100" cy="300600"/>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800"/>
                <a:t>Shade Data</a:t>
              </a:r>
            </a:p>
          </p:txBody>
        </p:sp>
        <p:cxnSp>
          <p:nvCxnSpPr>
            <p:cNvPr id="202" name="Shape 202"/>
            <p:cNvCxnSpPr>
              <a:stCxn id="183" idx="0"/>
              <a:endCxn id="183" idx="0"/>
            </p:cNvCxnSpPr>
            <p:nvPr/>
          </p:nvCxnSpPr>
          <p:spPr>
            <a:xfrm>
              <a:off x="2513292" y="3650200"/>
              <a:ext cx="0" cy="0"/>
            </a:xfrm>
            <a:prstGeom prst="straightConnector1">
              <a:avLst/>
            </a:prstGeom>
            <a:noFill/>
            <a:ln cap="flat" cmpd="sng" w="9525">
              <a:solidFill>
                <a:schemeClr val="dk2"/>
              </a:solidFill>
              <a:prstDash val="solid"/>
              <a:round/>
              <a:headEnd len="lg" w="lg" type="none"/>
              <a:tailEnd len="lg" w="lg" type="triangle"/>
            </a:ln>
          </p:spPr>
        </p:cxnSp>
        <p:cxnSp>
          <p:nvCxnSpPr>
            <p:cNvPr id="203" name="Shape 203"/>
            <p:cNvCxnSpPr>
              <a:stCxn id="183" idx="0"/>
              <a:endCxn id="184" idx="1"/>
            </p:cNvCxnSpPr>
            <p:nvPr/>
          </p:nvCxnSpPr>
          <p:spPr>
            <a:xfrm flipH="1" rot="10800000">
              <a:off x="2513292" y="2572900"/>
              <a:ext cx="1222200" cy="1077300"/>
            </a:xfrm>
            <a:prstGeom prst="straightConnector1">
              <a:avLst/>
            </a:prstGeom>
            <a:noFill/>
            <a:ln cap="flat" cmpd="sng" w="19050">
              <a:solidFill>
                <a:srgbClr val="000000"/>
              </a:solidFill>
              <a:prstDash val="solid"/>
              <a:round/>
              <a:headEnd len="lg" w="lg" type="none"/>
              <a:tailEnd len="lg" w="lg" type="triangle"/>
            </a:ln>
          </p:spPr>
        </p:cxnSp>
        <p:cxnSp>
          <p:nvCxnSpPr>
            <p:cNvPr id="204" name="Shape 204"/>
            <p:cNvCxnSpPr>
              <a:stCxn id="184" idx="1"/>
              <a:endCxn id="183" idx="0"/>
            </p:cNvCxnSpPr>
            <p:nvPr/>
          </p:nvCxnSpPr>
          <p:spPr>
            <a:xfrm flipH="1">
              <a:off x="2513329" y="2573041"/>
              <a:ext cx="1222200" cy="1077300"/>
            </a:xfrm>
            <a:prstGeom prst="straightConnector1">
              <a:avLst/>
            </a:prstGeom>
            <a:noFill/>
            <a:ln cap="flat" cmpd="sng" w="19050">
              <a:solidFill>
                <a:srgbClr val="000000"/>
              </a:solidFill>
              <a:prstDash val="solid"/>
              <a:round/>
              <a:headEnd len="lg" w="lg" type="none"/>
              <a:tailEnd len="lg" w="lg" type="triangle"/>
            </a:ln>
          </p:spPr>
        </p:cxnSp>
        <p:sp>
          <p:nvSpPr>
            <p:cNvPr id="205" name="Shape 205"/>
            <p:cNvSpPr txBox="1"/>
            <p:nvPr/>
          </p:nvSpPr>
          <p:spPr>
            <a:xfrm>
              <a:off x="4482780" y="3788041"/>
              <a:ext cx="557099" cy="300599"/>
            </a:xfrm>
            <a:prstGeom prst="rect">
              <a:avLst/>
            </a:prstGeom>
            <a:noFill/>
            <a:ln>
              <a:noFill/>
            </a:ln>
          </p:spPr>
          <p:txBody>
            <a:bodyPr anchorCtr="0" anchor="t" bIns="91425" lIns="91425" rIns="91425" tIns="91425">
              <a:noAutofit/>
            </a:bodyPr>
            <a:lstStyle/>
            <a:p>
              <a:pPr lvl="0">
                <a:spcBef>
                  <a:spcPts val="0"/>
                </a:spcBef>
                <a:buNone/>
              </a:pPr>
              <a:r>
                <a:rPr lang="en" sz="900"/>
                <a:t>TX/RX</a:t>
              </a:r>
            </a:p>
          </p:txBody>
        </p:sp>
        <p:sp>
          <p:nvSpPr>
            <p:cNvPr id="206" name="Shape 206"/>
            <p:cNvSpPr txBox="1"/>
            <p:nvPr/>
          </p:nvSpPr>
          <p:spPr>
            <a:xfrm>
              <a:off x="4980585" y="2190053"/>
              <a:ext cx="750600" cy="566699"/>
            </a:xfrm>
            <a:prstGeom prst="rect">
              <a:avLst/>
            </a:prstGeom>
            <a:noFill/>
            <a:ln>
              <a:noFill/>
            </a:ln>
          </p:spPr>
          <p:txBody>
            <a:bodyPr anchorCtr="0" anchor="t" bIns="91425" lIns="91425" rIns="91425" tIns="91425">
              <a:noAutofit/>
            </a:bodyPr>
            <a:lstStyle/>
            <a:p>
              <a:pPr lvl="0" rtl="0" algn="ctr">
                <a:spcBef>
                  <a:spcPts val="0"/>
                </a:spcBef>
                <a:buNone/>
              </a:pPr>
              <a:r>
                <a:rPr lang="en" sz="900"/>
                <a:t>Voltage Regulator</a:t>
              </a:r>
            </a:p>
          </p:txBody>
        </p:sp>
        <p:sp>
          <p:nvSpPr>
            <p:cNvPr id="207" name="Shape 207"/>
            <p:cNvSpPr txBox="1"/>
            <p:nvPr/>
          </p:nvSpPr>
          <p:spPr>
            <a:xfrm>
              <a:off x="5403100" y="3007877"/>
              <a:ext cx="557099" cy="300599"/>
            </a:xfrm>
            <a:prstGeom prst="rect">
              <a:avLst/>
            </a:prstGeom>
            <a:noFill/>
            <a:ln>
              <a:noFill/>
            </a:ln>
          </p:spPr>
          <p:txBody>
            <a:bodyPr anchorCtr="0" anchor="t" bIns="91425" lIns="91425" rIns="91425" tIns="91425">
              <a:noAutofit/>
            </a:bodyPr>
            <a:lstStyle/>
            <a:p>
              <a:pPr lvl="0" rtl="0" algn="ctr">
                <a:spcBef>
                  <a:spcPts val="0"/>
                </a:spcBef>
                <a:buNone/>
              </a:pPr>
              <a:r>
                <a:rPr lang="en" sz="900"/>
                <a:t>3.3V</a:t>
              </a:r>
            </a:p>
          </p:txBody>
        </p:sp>
        <p:sp>
          <p:nvSpPr>
            <p:cNvPr id="208" name="Shape 208"/>
            <p:cNvSpPr txBox="1"/>
            <p:nvPr/>
          </p:nvSpPr>
          <p:spPr>
            <a:xfrm>
              <a:off x="6393700" y="3355835"/>
              <a:ext cx="557099" cy="300599"/>
            </a:xfrm>
            <a:prstGeom prst="rect">
              <a:avLst/>
            </a:prstGeom>
            <a:noFill/>
            <a:ln>
              <a:noFill/>
            </a:ln>
          </p:spPr>
          <p:txBody>
            <a:bodyPr anchorCtr="0" anchor="t" bIns="91425" lIns="91425" rIns="91425" tIns="91425">
              <a:noAutofit/>
            </a:bodyPr>
            <a:lstStyle/>
            <a:p>
              <a:pPr lvl="0" rtl="0" algn="ctr">
                <a:spcBef>
                  <a:spcPts val="0"/>
                </a:spcBef>
                <a:buNone/>
              </a:pPr>
              <a:r>
                <a:rPr lang="en" sz="900"/>
                <a:t>10V</a:t>
              </a:r>
            </a:p>
          </p:txBody>
        </p:sp>
        <p:sp>
          <p:nvSpPr>
            <p:cNvPr id="209" name="Shape 209"/>
            <p:cNvSpPr txBox="1"/>
            <p:nvPr/>
          </p:nvSpPr>
          <p:spPr>
            <a:xfrm>
              <a:off x="6384621" y="2831631"/>
              <a:ext cx="557099" cy="300599"/>
            </a:xfrm>
            <a:prstGeom prst="rect">
              <a:avLst/>
            </a:prstGeom>
            <a:noFill/>
            <a:ln>
              <a:noFill/>
            </a:ln>
          </p:spPr>
          <p:txBody>
            <a:bodyPr anchorCtr="0" anchor="t" bIns="91425" lIns="91425" rIns="91425" tIns="91425">
              <a:noAutofit/>
            </a:bodyPr>
            <a:lstStyle/>
            <a:p>
              <a:pPr lvl="0" rtl="0" algn="ctr">
                <a:spcBef>
                  <a:spcPts val="0"/>
                </a:spcBef>
                <a:buNone/>
              </a:pPr>
              <a:r>
                <a:rPr lang="en" sz="900"/>
                <a:t>10V</a:t>
              </a:r>
            </a:p>
          </p:txBody>
        </p:sp>
      </p:grpSp>
      <p:cxnSp>
        <p:nvCxnSpPr>
          <p:cNvPr id="210" name="Shape 210"/>
          <p:cNvCxnSpPr>
            <a:stCxn id="195" idx="0"/>
            <a:endCxn id="167" idx="2"/>
          </p:cNvCxnSpPr>
          <p:nvPr/>
        </p:nvCxnSpPr>
        <p:spPr>
          <a:xfrm>
            <a:off x="1267484" y="2190747"/>
            <a:ext cx="399600" cy="1500"/>
          </a:xfrm>
          <a:prstGeom prst="straightConnector1">
            <a:avLst/>
          </a:prstGeom>
          <a:noFill/>
          <a:ln cap="flat" cmpd="sng" w="19050">
            <a:solidFill>
              <a:srgbClr val="000000"/>
            </a:solidFill>
            <a:prstDash val="solid"/>
            <a:round/>
            <a:headEnd len="lg" w="lg" type="none"/>
            <a:tailEnd len="lg" w="lg" type="triangle"/>
          </a:ln>
        </p:spPr>
      </p:cxnSp>
      <p:cxnSp>
        <p:nvCxnSpPr>
          <p:cNvPr id="211" name="Shape 211"/>
          <p:cNvCxnSpPr>
            <a:stCxn id="183" idx="0"/>
            <a:endCxn id="195" idx="0"/>
          </p:cNvCxnSpPr>
          <p:nvPr/>
        </p:nvCxnSpPr>
        <p:spPr>
          <a:xfrm rot="10800000">
            <a:off x="1267392" y="2190700"/>
            <a:ext cx="1245900" cy="1078500"/>
          </a:xfrm>
          <a:prstGeom prst="straightConnector1">
            <a:avLst/>
          </a:prstGeom>
          <a:noFill/>
          <a:ln cap="flat" cmpd="sng" w="19050">
            <a:solidFill>
              <a:srgbClr val="000000"/>
            </a:solidFill>
            <a:prstDash val="solid"/>
            <a:round/>
            <a:headEnd len="lg" w="lg" type="none"/>
            <a:tailEnd len="lg" w="lg" type="triangle"/>
          </a:ln>
        </p:spPr>
      </p:cxnSp>
      <p:cxnSp>
        <p:nvCxnSpPr>
          <p:cNvPr id="212" name="Shape 212"/>
          <p:cNvCxnSpPr>
            <a:stCxn id="167" idx="2"/>
            <a:endCxn id="195" idx="0"/>
          </p:cNvCxnSpPr>
          <p:nvPr/>
        </p:nvCxnSpPr>
        <p:spPr>
          <a:xfrm rot="10800000">
            <a:off x="1267451" y="2190649"/>
            <a:ext cx="399600" cy="1500"/>
          </a:xfrm>
          <a:prstGeom prst="straightConnector1">
            <a:avLst/>
          </a:prstGeom>
          <a:noFill/>
          <a:ln cap="flat" cmpd="sng" w="19050">
            <a:solidFill>
              <a:srgbClr val="000000"/>
            </a:solidFill>
            <a:prstDash val="solid"/>
            <a:round/>
            <a:headEnd len="lg" w="lg" type="none"/>
            <a:tailEnd len="lg" w="lg" type="triangle"/>
          </a:ln>
        </p:spPr>
      </p:cxnSp>
      <p:cxnSp>
        <p:nvCxnSpPr>
          <p:cNvPr id="213" name="Shape 213"/>
          <p:cNvCxnSpPr>
            <a:stCxn id="195" idx="0"/>
            <a:endCxn id="183" idx="0"/>
          </p:cNvCxnSpPr>
          <p:nvPr/>
        </p:nvCxnSpPr>
        <p:spPr>
          <a:xfrm>
            <a:off x="1267484" y="2190747"/>
            <a:ext cx="1245900" cy="1078500"/>
          </a:xfrm>
          <a:prstGeom prst="straightConnector1">
            <a:avLst/>
          </a:prstGeom>
          <a:noFill/>
          <a:ln cap="flat" cmpd="sng" w="19050">
            <a:solidFill>
              <a:srgbClr val="000000"/>
            </a:solidFill>
            <a:prstDash val="solid"/>
            <a:round/>
            <a:headEnd len="lg" w="lg" type="none"/>
            <a:tailEnd len="lg" w="lg" type="triangle"/>
          </a:ln>
        </p:spPr>
      </p:cxn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MDR Review</a:t>
            </a:r>
          </a:p>
        </p:txBody>
      </p:sp>
      <p:cxnSp>
        <p:nvCxnSpPr>
          <p:cNvPr id="220" name="Shape 220"/>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21" name="Shape 221"/>
          <p:cNvSpPr txBox="1"/>
          <p:nvPr/>
        </p:nvSpPr>
        <p:spPr>
          <a:xfrm>
            <a:off x="114300" y="4627175"/>
            <a:ext cx="42162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sp>
        <p:nvSpPr>
          <p:cNvPr id="222" name="Shape 222"/>
          <p:cNvSpPr/>
          <p:nvPr/>
        </p:nvSpPr>
        <p:spPr>
          <a:xfrm>
            <a:off x="0" y="953812"/>
            <a:ext cx="9144000" cy="3573300"/>
          </a:xfrm>
          <a:prstGeom prst="rect">
            <a:avLst/>
          </a:prstGeom>
          <a:noFill/>
          <a:ln>
            <a:noFill/>
          </a:ln>
        </p:spPr>
        <p:txBody>
          <a:bodyPr anchorCtr="0" anchor="t" bIns="34275" lIns="68575" rIns="68575" tIns="34275">
            <a:noAutofit/>
          </a:bodyPr>
          <a:lstStyle/>
          <a:p>
            <a:pPr indent="-336550" lvl="0" marL="342900" rtl="0">
              <a:spcBef>
                <a:spcPts val="0"/>
              </a:spcBef>
              <a:buClr>
                <a:schemeClr val="dk1"/>
              </a:buClr>
              <a:buSzPct val="100000"/>
              <a:buFont typeface="Arial"/>
              <a:buChar char="•"/>
            </a:pPr>
            <a:r>
              <a:rPr lang="en" sz="2100">
                <a:solidFill>
                  <a:schemeClr val="dk1"/>
                </a:solidFill>
              </a:rPr>
              <a:t>End to end functionality</a:t>
            </a:r>
          </a:p>
          <a:p>
            <a:pPr indent="-336550" lvl="0" marL="342900" rtl="0">
              <a:spcBef>
                <a:spcPts val="0"/>
              </a:spcBef>
              <a:buClr>
                <a:schemeClr val="dk1"/>
              </a:buClr>
              <a:buSzPct val="100000"/>
              <a:buFont typeface="Arial"/>
              <a:buChar char="•"/>
            </a:pPr>
            <a:r>
              <a:rPr lang="en" sz="2100">
                <a:solidFill>
                  <a:schemeClr val="dk1"/>
                </a:solidFill>
              </a:rPr>
              <a:t>Device connects to a network and can communicate with AWS</a:t>
            </a:r>
          </a:p>
          <a:p>
            <a:pPr indent="-336550" lvl="0" marL="342900" rtl="0">
              <a:spcBef>
                <a:spcPts val="0"/>
              </a:spcBef>
              <a:buClr>
                <a:schemeClr val="dk1"/>
              </a:buClr>
              <a:buSzPct val="100000"/>
              <a:buFont typeface="Arial"/>
              <a:buChar char="•"/>
            </a:pPr>
            <a:r>
              <a:rPr lang="en" sz="2100">
                <a:solidFill>
                  <a:schemeClr val="dk1"/>
                </a:solidFill>
              </a:rPr>
              <a:t>Motor receives signals from the MCU and can be set to a specific angle</a:t>
            </a:r>
          </a:p>
          <a:p>
            <a:pPr indent="-336550" lvl="0" marL="342900" rtl="0">
              <a:spcBef>
                <a:spcPts val="0"/>
              </a:spcBef>
              <a:buClr>
                <a:schemeClr val="dk1"/>
              </a:buClr>
              <a:buSzPct val="100000"/>
              <a:buFont typeface="Arial"/>
              <a:buChar char="•"/>
            </a:pPr>
            <a:r>
              <a:rPr lang="en" sz="2100">
                <a:solidFill>
                  <a:schemeClr val="dk1"/>
                </a:solidFill>
              </a:rPr>
              <a:t>Light sensor detects variable light levels</a:t>
            </a:r>
          </a:p>
          <a:p>
            <a:pPr indent="-336550" lvl="0" marL="342900" rtl="0">
              <a:spcBef>
                <a:spcPts val="0"/>
              </a:spcBef>
              <a:buClr>
                <a:schemeClr val="dk1"/>
              </a:buClr>
              <a:buSzPct val="100000"/>
              <a:buFont typeface="Arial"/>
              <a:buChar char="•"/>
            </a:pPr>
            <a:r>
              <a:rPr lang="en" sz="2100">
                <a:solidFill>
                  <a:schemeClr val="dk1"/>
                </a:solidFill>
              </a:rPr>
              <a:t>App can communicate with AWS to push and pull data</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App Changes</a:t>
            </a:r>
          </a:p>
        </p:txBody>
      </p:sp>
      <p:cxnSp>
        <p:nvCxnSpPr>
          <p:cNvPr id="229" name="Shape 229"/>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30" name="Shape 230"/>
          <p:cNvSpPr txBox="1"/>
          <p:nvPr/>
        </p:nvSpPr>
        <p:spPr>
          <a:xfrm>
            <a:off x="114300" y="4627175"/>
            <a:ext cx="42162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sp>
        <p:nvSpPr>
          <p:cNvPr id="231" name="Shape 231"/>
          <p:cNvSpPr/>
          <p:nvPr/>
        </p:nvSpPr>
        <p:spPr>
          <a:xfrm>
            <a:off x="0" y="953825"/>
            <a:ext cx="6991500" cy="3573300"/>
          </a:xfrm>
          <a:prstGeom prst="rect">
            <a:avLst/>
          </a:prstGeom>
          <a:noFill/>
          <a:ln>
            <a:noFill/>
          </a:ln>
        </p:spPr>
        <p:txBody>
          <a:bodyPr anchorCtr="0" anchor="t" bIns="34275" lIns="68575" rIns="68575" tIns="34275">
            <a:noAutofit/>
          </a:bodyPr>
          <a:lstStyle/>
          <a:p>
            <a:pPr indent="-336550" lvl="0" marL="342900" rtl="0">
              <a:spcBef>
                <a:spcPts val="0"/>
              </a:spcBef>
              <a:buClr>
                <a:schemeClr val="dk1"/>
              </a:buClr>
              <a:buSzPct val="100000"/>
              <a:buFont typeface="Arial"/>
              <a:buChar char="•"/>
            </a:pPr>
            <a:r>
              <a:rPr lang="en" sz="2100">
                <a:solidFill>
                  <a:schemeClr val="dk1"/>
                </a:solidFill>
              </a:rPr>
              <a:t>Previously app only had single view for one shade</a:t>
            </a:r>
          </a:p>
          <a:p>
            <a:pPr indent="-361950" lvl="1" marL="914400" rtl="0">
              <a:spcBef>
                <a:spcPts val="0"/>
              </a:spcBef>
              <a:buClr>
                <a:schemeClr val="dk1"/>
              </a:buClr>
              <a:buSzPct val="100000"/>
            </a:pPr>
            <a:r>
              <a:rPr lang="en" sz="2100">
                <a:solidFill>
                  <a:schemeClr val="dk1"/>
                </a:solidFill>
              </a:rPr>
              <a:t>Only one shade attribute to change</a:t>
            </a:r>
          </a:p>
          <a:p>
            <a:pPr indent="-336550" lvl="0" marL="342900" rtl="0">
              <a:spcBef>
                <a:spcPts val="0"/>
              </a:spcBef>
              <a:buClr>
                <a:schemeClr val="dk1"/>
              </a:buClr>
              <a:buSzPct val="100000"/>
              <a:buFont typeface="Arial"/>
              <a:buChar char="•"/>
            </a:pPr>
            <a:r>
              <a:rPr lang="en" sz="2100">
                <a:solidFill>
                  <a:schemeClr val="dk1"/>
                </a:solidFill>
              </a:rPr>
              <a:t>Currently app supports multiple shades, rooms, and schedules</a:t>
            </a:r>
          </a:p>
          <a:p>
            <a:pPr indent="-336550" lvl="0" marL="342900" rtl="0">
              <a:spcBef>
                <a:spcPts val="0"/>
              </a:spcBef>
              <a:buClr>
                <a:schemeClr val="dk1"/>
              </a:buClr>
              <a:buSzPct val="100000"/>
              <a:buFont typeface="Arial"/>
              <a:buChar char="•"/>
            </a:pPr>
            <a:r>
              <a:rPr lang="en" sz="2100">
                <a:solidFill>
                  <a:schemeClr val="dk1"/>
                </a:solidFill>
              </a:rPr>
              <a:t>Can create and edit each of those</a:t>
            </a:r>
          </a:p>
          <a:p>
            <a:pPr indent="-336550" lvl="0" marL="342900" rtl="0">
              <a:spcBef>
                <a:spcPts val="0"/>
              </a:spcBef>
              <a:buClr>
                <a:schemeClr val="dk1"/>
              </a:buClr>
              <a:buSzPct val="100000"/>
              <a:buFont typeface="Arial"/>
              <a:buChar char="•"/>
            </a:pPr>
            <a:r>
              <a:rPr lang="en" sz="2100">
                <a:solidFill>
                  <a:schemeClr val="dk1"/>
                </a:solidFill>
              </a:rPr>
              <a:t>Each has multiple attributes that can be edited</a:t>
            </a:r>
          </a:p>
          <a:p>
            <a:pPr indent="-336550" lvl="0" marL="342900" rtl="0">
              <a:spcBef>
                <a:spcPts val="0"/>
              </a:spcBef>
              <a:buClr>
                <a:schemeClr val="dk1"/>
              </a:buClr>
              <a:buSzPct val="100000"/>
              <a:buFont typeface="Arial"/>
              <a:buChar char="•"/>
            </a:pPr>
            <a:r>
              <a:rPr lang="en" sz="2100">
                <a:solidFill>
                  <a:schemeClr val="dk1"/>
                </a:solidFill>
              </a:rPr>
              <a:t>Schedules link to a user, a user’s room, or a user’s shade</a:t>
            </a:r>
          </a:p>
          <a:p>
            <a:pPr indent="-336550" lvl="0" marL="342900" rtl="0">
              <a:spcBef>
                <a:spcPts val="0"/>
              </a:spcBef>
              <a:buClr>
                <a:schemeClr val="dk1"/>
              </a:buClr>
              <a:buSzPct val="100000"/>
              <a:buFont typeface="Arial"/>
              <a:buChar char="•"/>
            </a:pPr>
            <a:r>
              <a:rPr lang="en" sz="2100">
                <a:solidFill>
                  <a:schemeClr val="dk1"/>
                </a:solidFill>
              </a:rPr>
              <a:t>Connects user to Nest (Justin)</a:t>
            </a:r>
          </a:p>
          <a:p>
            <a:pPr lvl="0" rtl="0">
              <a:spcBef>
                <a:spcPts val="0"/>
              </a:spcBef>
              <a:buNone/>
            </a:pPr>
            <a:r>
              <a:t/>
            </a:r>
            <a:endParaRPr sz="2100">
              <a:solidFill>
                <a:schemeClr val="dk1"/>
              </a:solidFill>
            </a:endParaRPr>
          </a:p>
        </p:txBody>
      </p:sp>
      <p:pic>
        <p:nvPicPr>
          <p:cNvPr id="232" name="Shape 232"/>
          <p:cNvPicPr preferRelativeResize="0"/>
          <p:nvPr/>
        </p:nvPicPr>
        <p:blipFill>
          <a:blip r:embed="rId3">
            <a:alphaModFix/>
          </a:blip>
          <a:stretch>
            <a:fillRect/>
          </a:stretch>
        </p:blipFill>
        <p:spPr>
          <a:xfrm>
            <a:off x="6991578" y="922437"/>
            <a:ext cx="2084624" cy="36360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Nest Integration</a:t>
            </a:r>
          </a:p>
        </p:txBody>
      </p:sp>
      <p:cxnSp>
        <p:nvCxnSpPr>
          <p:cNvPr id="239" name="Shape 239"/>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40" name="Shape 240"/>
          <p:cNvSpPr txBox="1"/>
          <p:nvPr/>
        </p:nvSpPr>
        <p:spPr>
          <a:xfrm>
            <a:off x="114300" y="4627175"/>
            <a:ext cx="42162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sp>
        <p:nvSpPr>
          <p:cNvPr id="241" name="Shape 241"/>
          <p:cNvSpPr/>
          <p:nvPr/>
        </p:nvSpPr>
        <p:spPr>
          <a:xfrm>
            <a:off x="0" y="953825"/>
            <a:ext cx="4791000" cy="3573300"/>
          </a:xfrm>
          <a:prstGeom prst="rect">
            <a:avLst/>
          </a:prstGeom>
          <a:noFill/>
          <a:ln>
            <a:noFill/>
          </a:ln>
        </p:spPr>
        <p:txBody>
          <a:bodyPr anchorCtr="0" anchor="t" bIns="34275" lIns="68575" rIns="68575" tIns="34275">
            <a:noAutofit/>
          </a:bodyPr>
          <a:lstStyle/>
          <a:p>
            <a:pPr indent="-336550" lvl="0" marL="342900" rtl="0">
              <a:spcBef>
                <a:spcPts val="0"/>
              </a:spcBef>
              <a:buClr>
                <a:schemeClr val="dk1"/>
              </a:buClr>
              <a:buSzPct val="100000"/>
              <a:buFont typeface="Arial"/>
              <a:buChar char="•"/>
            </a:pPr>
            <a:r>
              <a:rPr lang="en" sz="2100">
                <a:solidFill>
                  <a:schemeClr val="dk1"/>
                </a:solidFill>
              </a:rPr>
              <a:t>Nest API allows us to retrieve thermostat data</a:t>
            </a:r>
          </a:p>
          <a:p>
            <a:pPr indent="-361950" lvl="1" marL="914400" rtl="0">
              <a:spcBef>
                <a:spcPts val="0"/>
              </a:spcBef>
              <a:buClr>
                <a:schemeClr val="dk1"/>
              </a:buClr>
              <a:buSzPct val="100000"/>
            </a:pPr>
            <a:r>
              <a:rPr lang="en" sz="2100">
                <a:solidFill>
                  <a:schemeClr val="dk1"/>
                </a:solidFill>
              </a:rPr>
              <a:t>Connect to Nest account in app</a:t>
            </a:r>
          </a:p>
          <a:p>
            <a:pPr indent="-361950" lvl="1" marL="914400" rtl="0">
              <a:spcBef>
                <a:spcPts val="0"/>
              </a:spcBef>
              <a:buClr>
                <a:schemeClr val="dk1"/>
              </a:buClr>
              <a:buSzPct val="100000"/>
            </a:pPr>
            <a:r>
              <a:rPr lang="en" sz="2100">
                <a:solidFill>
                  <a:schemeClr val="dk1"/>
                </a:solidFill>
              </a:rPr>
              <a:t>Auth token is stored in AWS database</a:t>
            </a:r>
          </a:p>
          <a:p>
            <a:pPr lvl="0" rtl="0">
              <a:spcBef>
                <a:spcPts val="0"/>
              </a:spcBef>
              <a:buNone/>
            </a:pPr>
            <a:r>
              <a:t/>
            </a:r>
            <a:endParaRPr sz="2100">
              <a:solidFill>
                <a:schemeClr val="dk1"/>
              </a:solidFill>
            </a:endParaRPr>
          </a:p>
          <a:p>
            <a:pPr indent="-336550" lvl="0" marL="342900" rtl="0">
              <a:spcBef>
                <a:spcPts val="0"/>
              </a:spcBef>
              <a:buClr>
                <a:schemeClr val="dk1"/>
              </a:buClr>
              <a:buSzPct val="100000"/>
              <a:buFont typeface="Arial"/>
              <a:buChar char="•"/>
            </a:pPr>
            <a:r>
              <a:rPr lang="en" sz="2100">
                <a:solidFill>
                  <a:schemeClr val="dk1"/>
                </a:solidFill>
              </a:rPr>
              <a:t>Creating a shade requests list of Nest devices</a:t>
            </a:r>
          </a:p>
        </p:txBody>
      </p:sp>
      <p:pic>
        <p:nvPicPr>
          <p:cNvPr id="242" name="Shape 242"/>
          <p:cNvPicPr preferRelativeResize="0"/>
          <p:nvPr/>
        </p:nvPicPr>
        <p:blipFill>
          <a:blip r:embed="rId3">
            <a:alphaModFix/>
          </a:blip>
          <a:stretch>
            <a:fillRect/>
          </a:stretch>
        </p:blipFill>
        <p:spPr>
          <a:xfrm>
            <a:off x="6960166" y="953824"/>
            <a:ext cx="2117967" cy="3573300"/>
          </a:xfrm>
          <a:prstGeom prst="rect">
            <a:avLst/>
          </a:prstGeom>
          <a:noFill/>
          <a:ln>
            <a:noFill/>
          </a:ln>
        </p:spPr>
      </p:pic>
      <p:pic>
        <p:nvPicPr>
          <p:cNvPr id="243" name="Shape 243"/>
          <p:cNvPicPr preferRelativeResize="0"/>
          <p:nvPr/>
        </p:nvPicPr>
        <p:blipFill>
          <a:blip r:embed="rId4">
            <a:alphaModFix/>
          </a:blip>
          <a:stretch>
            <a:fillRect/>
          </a:stretch>
        </p:blipFill>
        <p:spPr>
          <a:xfrm>
            <a:off x="4791025" y="953824"/>
            <a:ext cx="2068747" cy="357330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p:nvPr/>
        </p:nvSpPr>
        <p:spPr>
          <a:xfrm>
            <a:off x="0" y="953825"/>
            <a:ext cx="9144000" cy="3573300"/>
          </a:xfrm>
          <a:prstGeom prst="rect">
            <a:avLst/>
          </a:prstGeom>
          <a:noFill/>
          <a:ln>
            <a:noFill/>
          </a:ln>
        </p:spPr>
        <p:txBody>
          <a:bodyPr anchorCtr="0" anchor="t" bIns="34275" lIns="68575" rIns="68575" tIns="34275">
            <a:noAutofit/>
          </a:bodyPr>
          <a:lstStyle/>
          <a:p>
            <a:pPr indent="-336550" lvl="0" marL="342900" rtl="0">
              <a:spcBef>
                <a:spcPts val="0"/>
              </a:spcBef>
              <a:buClr>
                <a:schemeClr val="dk1"/>
              </a:buClr>
              <a:buSzPct val="100000"/>
              <a:buFont typeface="Arial"/>
              <a:buChar char="•"/>
            </a:pPr>
            <a:r>
              <a:rPr lang="en" sz="2100">
                <a:solidFill>
                  <a:schemeClr val="dk1"/>
                </a:solidFill>
              </a:rPr>
              <a:t>Canopy device updating a shade in DynamoDB causes Lambda to query Nest for temperatures</a:t>
            </a:r>
          </a:p>
          <a:p>
            <a:pPr lvl="0" rtl="0">
              <a:spcBef>
                <a:spcPts val="0"/>
              </a:spcBef>
              <a:buNone/>
            </a:pPr>
            <a:r>
              <a:t/>
            </a:r>
            <a:endParaRPr sz="2100">
              <a:solidFill>
                <a:schemeClr val="dk1"/>
              </a:solidFill>
            </a:endParaRPr>
          </a:p>
          <a:p>
            <a:pPr lvl="0" rtl="0">
              <a:spcBef>
                <a:spcPts val="0"/>
              </a:spcBef>
              <a:buNone/>
            </a:pPr>
            <a:r>
              <a:t/>
            </a:r>
            <a:endParaRPr sz="2100">
              <a:solidFill>
                <a:schemeClr val="dk1"/>
              </a:solidFill>
            </a:endParaRPr>
          </a:p>
          <a:p>
            <a:pPr lvl="0" rtl="0">
              <a:spcBef>
                <a:spcPts val="0"/>
              </a:spcBef>
              <a:buNone/>
            </a:pPr>
            <a:r>
              <a:t/>
            </a:r>
            <a:endParaRPr sz="2100">
              <a:solidFill>
                <a:schemeClr val="dk1"/>
              </a:solidFill>
            </a:endParaRPr>
          </a:p>
          <a:p>
            <a:pPr lvl="0" rtl="0">
              <a:spcBef>
                <a:spcPts val="0"/>
              </a:spcBef>
              <a:buNone/>
            </a:pPr>
            <a:r>
              <a:t/>
            </a:r>
            <a:endParaRPr sz="2100">
              <a:solidFill>
                <a:schemeClr val="dk1"/>
              </a:solidFill>
            </a:endParaRPr>
          </a:p>
          <a:p>
            <a:pPr indent="-336550" lvl="0" marL="342900" rtl="0">
              <a:spcBef>
                <a:spcPts val="0"/>
              </a:spcBef>
              <a:buClr>
                <a:schemeClr val="dk1"/>
              </a:buClr>
              <a:buSzPct val="100000"/>
              <a:buFont typeface="Arial"/>
              <a:buChar char="•"/>
            </a:pPr>
            <a:r>
              <a:rPr lang="en" sz="2100">
                <a:solidFill>
                  <a:schemeClr val="dk1"/>
                </a:solidFill>
              </a:rPr>
              <a:t>Why Lambda?</a:t>
            </a:r>
          </a:p>
          <a:p>
            <a:pPr indent="-361950" lvl="1" marL="914400" rtl="0">
              <a:spcBef>
                <a:spcPts val="0"/>
              </a:spcBef>
              <a:buClr>
                <a:schemeClr val="dk1"/>
              </a:buClr>
              <a:buSzPct val="100000"/>
            </a:pPr>
            <a:r>
              <a:rPr lang="en" sz="2100">
                <a:solidFill>
                  <a:schemeClr val="dk1"/>
                </a:solidFill>
              </a:rPr>
              <a:t>Huzzah board has no built-in SSL</a:t>
            </a:r>
          </a:p>
          <a:p>
            <a:pPr indent="-361950" lvl="1" marL="914400" rtl="0">
              <a:spcBef>
                <a:spcPts val="0"/>
              </a:spcBef>
              <a:buClr>
                <a:schemeClr val="dk1"/>
              </a:buClr>
              <a:buSzPct val="100000"/>
            </a:pPr>
            <a:r>
              <a:rPr lang="en" sz="2100">
                <a:solidFill>
                  <a:schemeClr val="dk1"/>
                </a:solidFill>
              </a:rPr>
              <a:t>SSL libraries have a large footprint</a:t>
            </a:r>
          </a:p>
          <a:p>
            <a:pPr indent="-361950" lvl="1" marL="914400" rtl="0">
              <a:spcBef>
                <a:spcPts val="0"/>
              </a:spcBef>
              <a:buClr>
                <a:schemeClr val="dk1"/>
              </a:buClr>
              <a:buSzPct val="100000"/>
            </a:pPr>
            <a:r>
              <a:rPr lang="en" sz="2100">
                <a:solidFill>
                  <a:schemeClr val="dk1"/>
                </a:solidFill>
              </a:rPr>
              <a:t>Lambda can directly respond to changes in DynamoDB</a:t>
            </a:r>
          </a:p>
        </p:txBody>
      </p:sp>
      <p:sp>
        <p:nvSpPr>
          <p:cNvPr id="250" name="Shape 250"/>
          <p:cNvSpPr/>
          <p:nvPr/>
        </p:nvSpPr>
        <p:spPr>
          <a:xfrm>
            <a:off x="5647950" y="1793412"/>
            <a:ext cx="1374191" cy="1057104"/>
          </a:xfrm>
          <a:prstGeom prst="cloud">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1" name="Shape 251"/>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Nest Integration</a:t>
            </a:r>
          </a:p>
        </p:txBody>
      </p:sp>
      <p:cxnSp>
        <p:nvCxnSpPr>
          <p:cNvPr id="252" name="Shape 252"/>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53" name="Shape 253"/>
          <p:cNvSpPr txBox="1"/>
          <p:nvPr/>
        </p:nvSpPr>
        <p:spPr>
          <a:xfrm>
            <a:off x="114300" y="4627175"/>
            <a:ext cx="42162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pic>
        <p:nvPicPr>
          <p:cNvPr id="254" name="Shape 254"/>
          <p:cNvPicPr preferRelativeResize="0"/>
          <p:nvPr/>
        </p:nvPicPr>
        <p:blipFill>
          <a:blip r:embed="rId3">
            <a:alphaModFix/>
          </a:blip>
          <a:stretch>
            <a:fillRect/>
          </a:stretch>
        </p:blipFill>
        <p:spPr>
          <a:xfrm>
            <a:off x="4068450" y="1818424"/>
            <a:ext cx="1007098" cy="1007100"/>
          </a:xfrm>
          <a:prstGeom prst="rect">
            <a:avLst/>
          </a:prstGeom>
          <a:noFill/>
          <a:ln>
            <a:noFill/>
          </a:ln>
        </p:spPr>
      </p:pic>
      <p:pic>
        <p:nvPicPr>
          <p:cNvPr id="255" name="Shape 255"/>
          <p:cNvPicPr preferRelativeResize="0"/>
          <p:nvPr/>
        </p:nvPicPr>
        <p:blipFill>
          <a:blip r:embed="rId4">
            <a:alphaModFix/>
          </a:blip>
          <a:stretch>
            <a:fillRect/>
          </a:stretch>
        </p:blipFill>
        <p:spPr>
          <a:xfrm>
            <a:off x="2488950" y="1818425"/>
            <a:ext cx="1007100" cy="1007100"/>
          </a:xfrm>
          <a:prstGeom prst="rect">
            <a:avLst/>
          </a:prstGeom>
          <a:noFill/>
          <a:ln>
            <a:noFill/>
          </a:ln>
        </p:spPr>
      </p:pic>
      <p:pic>
        <p:nvPicPr>
          <p:cNvPr id="256" name="Shape 256"/>
          <p:cNvPicPr preferRelativeResize="0"/>
          <p:nvPr/>
        </p:nvPicPr>
        <p:blipFill>
          <a:blip r:embed="rId5">
            <a:alphaModFix/>
          </a:blip>
          <a:stretch>
            <a:fillRect/>
          </a:stretch>
        </p:blipFill>
        <p:spPr>
          <a:xfrm>
            <a:off x="615537" y="1818425"/>
            <a:ext cx="1252015" cy="1007099"/>
          </a:xfrm>
          <a:prstGeom prst="rect">
            <a:avLst/>
          </a:prstGeom>
          <a:noFill/>
          <a:ln>
            <a:noFill/>
          </a:ln>
        </p:spPr>
      </p:pic>
      <p:cxnSp>
        <p:nvCxnSpPr>
          <p:cNvPr id="257" name="Shape 257"/>
          <p:cNvCxnSpPr>
            <a:endCxn id="255" idx="3"/>
          </p:cNvCxnSpPr>
          <p:nvPr/>
        </p:nvCxnSpPr>
        <p:spPr>
          <a:xfrm rot="10800000">
            <a:off x="3496050" y="2321975"/>
            <a:ext cx="182400" cy="0"/>
          </a:xfrm>
          <a:prstGeom prst="straightConnector1">
            <a:avLst/>
          </a:prstGeom>
          <a:noFill/>
          <a:ln cap="flat" cmpd="sng" w="9525">
            <a:solidFill>
              <a:schemeClr val="dk2"/>
            </a:solidFill>
            <a:prstDash val="solid"/>
            <a:round/>
            <a:headEnd len="lg" w="lg" type="none"/>
            <a:tailEnd len="lg" w="lg" type="triangle"/>
          </a:ln>
        </p:spPr>
      </p:cxnSp>
      <p:cxnSp>
        <p:nvCxnSpPr>
          <p:cNvPr id="258" name="Shape 258"/>
          <p:cNvCxnSpPr>
            <a:stCxn id="255" idx="3"/>
            <a:endCxn id="254" idx="1"/>
          </p:cNvCxnSpPr>
          <p:nvPr/>
        </p:nvCxnSpPr>
        <p:spPr>
          <a:xfrm>
            <a:off x="3496050" y="2321975"/>
            <a:ext cx="572400" cy="0"/>
          </a:xfrm>
          <a:prstGeom prst="straightConnector1">
            <a:avLst/>
          </a:prstGeom>
          <a:noFill/>
          <a:ln cap="flat" cmpd="sng" w="9525">
            <a:solidFill>
              <a:schemeClr val="dk2"/>
            </a:solidFill>
            <a:prstDash val="solid"/>
            <a:round/>
            <a:headEnd len="lg" w="lg" type="none"/>
            <a:tailEnd len="lg" w="lg" type="triangle"/>
          </a:ln>
        </p:spPr>
      </p:cxnSp>
      <p:pic>
        <p:nvPicPr>
          <p:cNvPr id="259" name="Shape 259"/>
          <p:cNvPicPr preferRelativeResize="0"/>
          <p:nvPr/>
        </p:nvPicPr>
        <p:blipFill rotWithShape="1">
          <a:blip r:embed="rId6">
            <a:alphaModFix/>
          </a:blip>
          <a:srcRect b="0" l="0" r="0" t="0"/>
          <a:stretch/>
        </p:blipFill>
        <p:spPr>
          <a:xfrm>
            <a:off x="7698749" y="1823962"/>
            <a:ext cx="1007100" cy="996000"/>
          </a:xfrm>
          <a:prstGeom prst="rect">
            <a:avLst/>
          </a:prstGeom>
          <a:noFill/>
          <a:ln>
            <a:noFill/>
          </a:ln>
        </p:spPr>
      </p:pic>
      <p:cxnSp>
        <p:nvCxnSpPr>
          <p:cNvPr id="260" name="Shape 260"/>
          <p:cNvCxnSpPr>
            <a:stCxn id="256" idx="3"/>
            <a:endCxn id="255" idx="1"/>
          </p:cNvCxnSpPr>
          <p:nvPr/>
        </p:nvCxnSpPr>
        <p:spPr>
          <a:xfrm>
            <a:off x="1867553" y="2321975"/>
            <a:ext cx="621300" cy="0"/>
          </a:xfrm>
          <a:prstGeom prst="straightConnector1">
            <a:avLst/>
          </a:prstGeom>
          <a:noFill/>
          <a:ln cap="flat" cmpd="sng" w="9525">
            <a:solidFill>
              <a:schemeClr val="dk2"/>
            </a:solidFill>
            <a:prstDash val="solid"/>
            <a:round/>
            <a:headEnd len="lg" w="lg" type="none"/>
            <a:tailEnd len="lg" w="lg" type="triangle"/>
          </a:ln>
        </p:spPr>
      </p:cxnSp>
      <p:cxnSp>
        <p:nvCxnSpPr>
          <p:cNvPr id="261" name="Shape 261"/>
          <p:cNvCxnSpPr>
            <a:stCxn id="255" idx="1"/>
            <a:endCxn id="256" idx="3"/>
          </p:cNvCxnSpPr>
          <p:nvPr/>
        </p:nvCxnSpPr>
        <p:spPr>
          <a:xfrm rot="10800000">
            <a:off x="1867650" y="2321975"/>
            <a:ext cx="621300" cy="0"/>
          </a:xfrm>
          <a:prstGeom prst="straightConnector1">
            <a:avLst/>
          </a:prstGeom>
          <a:noFill/>
          <a:ln cap="flat" cmpd="sng" w="9525">
            <a:solidFill>
              <a:schemeClr val="dk2"/>
            </a:solidFill>
            <a:prstDash val="solid"/>
            <a:round/>
            <a:headEnd len="lg" w="lg" type="none"/>
            <a:tailEnd len="lg" w="lg" type="triangle"/>
          </a:ln>
        </p:spPr>
      </p:cxnSp>
      <p:pic>
        <p:nvPicPr>
          <p:cNvPr id="262" name="Shape 262"/>
          <p:cNvPicPr preferRelativeResize="0"/>
          <p:nvPr/>
        </p:nvPicPr>
        <p:blipFill>
          <a:blip r:embed="rId7">
            <a:alphaModFix/>
          </a:blip>
          <a:stretch>
            <a:fillRect/>
          </a:stretch>
        </p:blipFill>
        <p:spPr>
          <a:xfrm>
            <a:off x="5868525" y="2123080"/>
            <a:ext cx="933033" cy="397701"/>
          </a:xfrm>
          <a:prstGeom prst="rect">
            <a:avLst/>
          </a:prstGeom>
          <a:noFill/>
          <a:ln>
            <a:noFill/>
          </a:ln>
        </p:spPr>
      </p:pic>
      <p:cxnSp>
        <p:nvCxnSpPr>
          <p:cNvPr id="263" name="Shape 263"/>
          <p:cNvCxnSpPr>
            <a:stCxn id="254" idx="3"/>
            <a:endCxn id="250" idx="2"/>
          </p:cNvCxnSpPr>
          <p:nvPr/>
        </p:nvCxnSpPr>
        <p:spPr>
          <a:xfrm>
            <a:off x="5075549" y="2321975"/>
            <a:ext cx="576600" cy="0"/>
          </a:xfrm>
          <a:prstGeom prst="straightConnector1">
            <a:avLst/>
          </a:prstGeom>
          <a:noFill/>
          <a:ln cap="flat" cmpd="sng" w="9525">
            <a:solidFill>
              <a:schemeClr val="dk2"/>
            </a:solidFill>
            <a:prstDash val="solid"/>
            <a:round/>
            <a:headEnd len="lg" w="lg" type="none"/>
            <a:tailEnd len="lg" w="lg" type="triangle"/>
          </a:ln>
        </p:spPr>
      </p:cxnSp>
      <p:cxnSp>
        <p:nvCxnSpPr>
          <p:cNvPr id="264" name="Shape 264"/>
          <p:cNvCxnSpPr>
            <a:stCxn id="250" idx="2"/>
            <a:endCxn id="254" idx="3"/>
          </p:cNvCxnSpPr>
          <p:nvPr/>
        </p:nvCxnSpPr>
        <p:spPr>
          <a:xfrm rot="10800000">
            <a:off x="5075612" y="2321964"/>
            <a:ext cx="576600" cy="0"/>
          </a:xfrm>
          <a:prstGeom prst="straightConnector1">
            <a:avLst/>
          </a:prstGeom>
          <a:noFill/>
          <a:ln cap="flat" cmpd="sng" w="9525">
            <a:solidFill>
              <a:schemeClr val="dk2"/>
            </a:solidFill>
            <a:prstDash val="solid"/>
            <a:round/>
            <a:headEnd len="lg" w="lg" type="none"/>
            <a:tailEnd len="lg" w="lg" type="triangle"/>
          </a:ln>
        </p:spPr>
      </p:cxnSp>
      <p:cxnSp>
        <p:nvCxnSpPr>
          <p:cNvPr id="265" name="Shape 265"/>
          <p:cNvCxnSpPr>
            <a:stCxn id="250" idx="0"/>
            <a:endCxn id="259" idx="1"/>
          </p:cNvCxnSpPr>
          <p:nvPr/>
        </p:nvCxnSpPr>
        <p:spPr>
          <a:xfrm>
            <a:off x="7020996" y="2321964"/>
            <a:ext cx="677700" cy="0"/>
          </a:xfrm>
          <a:prstGeom prst="straightConnector1">
            <a:avLst/>
          </a:prstGeom>
          <a:noFill/>
          <a:ln cap="flat" cmpd="sng" w="9525">
            <a:solidFill>
              <a:schemeClr val="dk2"/>
            </a:solidFill>
            <a:prstDash val="solid"/>
            <a:round/>
            <a:headEnd len="lg" w="lg" type="none"/>
            <a:tailEnd len="lg" w="lg" type="triangle"/>
          </a:ln>
        </p:spPr>
      </p:cxnSp>
      <p:cxnSp>
        <p:nvCxnSpPr>
          <p:cNvPr id="266" name="Shape 266"/>
          <p:cNvCxnSpPr>
            <a:stCxn id="259" idx="1"/>
            <a:endCxn id="250" idx="0"/>
          </p:cNvCxnSpPr>
          <p:nvPr/>
        </p:nvCxnSpPr>
        <p:spPr>
          <a:xfrm rot="10800000">
            <a:off x="7021049" y="2321962"/>
            <a:ext cx="677700" cy="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Motor Feedback &amp; Manual Control</a:t>
            </a:r>
          </a:p>
        </p:txBody>
      </p:sp>
      <p:cxnSp>
        <p:nvCxnSpPr>
          <p:cNvPr id="273" name="Shape 273"/>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74" name="Shape 274"/>
          <p:cNvSpPr txBox="1"/>
          <p:nvPr/>
        </p:nvSpPr>
        <p:spPr>
          <a:xfrm>
            <a:off x="114300" y="4627175"/>
            <a:ext cx="42162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sp>
        <p:nvSpPr>
          <p:cNvPr id="275" name="Shape 275"/>
          <p:cNvSpPr/>
          <p:nvPr/>
        </p:nvSpPr>
        <p:spPr>
          <a:xfrm>
            <a:off x="0" y="953825"/>
            <a:ext cx="5433600" cy="3573300"/>
          </a:xfrm>
          <a:prstGeom prst="rect">
            <a:avLst/>
          </a:prstGeom>
          <a:noFill/>
          <a:ln>
            <a:noFill/>
          </a:ln>
        </p:spPr>
        <p:txBody>
          <a:bodyPr anchorCtr="0" anchor="t" bIns="34275" lIns="68575" rIns="68575" tIns="34275">
            <a:noAutofit/>
          </a:bodyPr>
          <a:lstStyle/>
          <a:p>
            <a:pPr indent="-336550" lvl="0" marL="342900" rtl="0">
              <a:spcBef>
                <a:spcPts val="0"/>
              </a:spcBef>
              <a:buClr>
                <a:schemeClr val="dk1"/>
              </a:buClr>
              <a:buSzPct val="100000"/>
              <a:buFont typeface="Arial"/>
              <a:buChar char="•"/>
            </a:pPr>
            <a:r>
              <a:rPr lang="en" sz="2100">
                <a:solidFill>
                  <a:schemeClr val="dk1"/>
                </a:solidFill>
              </a:rPr>
              <a:t>Tri-state buffer allows for communication with motor</a:t>
            </a:r>
          </a:p>
          <a:p>
            <a:pPr indent="-361950" lvl="1" marL="914400" rtl="0">
              <a:spcBef>
                <a:spcPts val="0"/>
              </a:spcBef>
              <a:buClr>
                <a:schemeClr val="dk1"/>
              </a:buClr>
              <a:buSzPct val="100000"/>
            </a:pPr>
            <a:r>
              <a:rPr lang="en" sz="2100">
                <a:solidFill>
                  <a:schemeClr val="dk1"/>
                </a:solidFill>
              </a:rPr>
              <a:t>Set maximum temperature, voltage, angle of rotation</a:t>
            </a:r>
          </a:p>
          <a:p>
            <a:pPr indent="-361950" lvl="1" marL="914400" rtl="0">
              <a:spcBef>
                <a:spcPts val="0"/>
              </a:spcBef>
              <a:buClr>
                <a:schemeClr val="dk1"/>
              </a:buClr>
              <a:buSzPct val="100000"/>
            </a:pPr>
            <a:r>
              <a:rPr lang="en" sz="2100">
                <a:solidFill>
                  <a:schemeClr val="dk1"/>
                </a:solidFill>
              </a:rPr>
              <a:t>Return error if value exceeds max</a:t>
            </a:r>
          </a:p>
          <a:p>
            <a:pPr indent="-336550" lvl="0" marL="342900" rtl="0">
              <a:spcBef>
                <a:spcPts val="0"/>
              </a:spcBef>
              <a:buClr>
                <a:schemeClr val="dk1"/>
              </a:buClr>
              <a:buSzPct val="100000"/>
              <a:buFont typeface="Arial"/>
              <a:buChar char="•"/>
            </a:pPr>
            <a:r>
              <a:rPr lang="en" sz="2100">
                <a:solidFill>
                  <a:schemeClr val="dk1"/>
                </a:solidFill>
              </a:rPr>
              <a:t>Buttons allow for manual override</a:t>
            </a:r>
          </a:p>
        </p:txBody>
      </p:sp>
      <p:pic>
        <p:nvPicPr>
          <p:cNvPr id="276" name="Shape 276"/>
          <p:cNvPicPr preferRelativeResize="0"/>
          <p:nvPr/>
        </p:nvPicPr>
        <p:blipFill>
          <a:blip r:embed="rId3">
            <a:alphaModFix/>
          </a:blip>
          <a:stretch>
            <a:fillRect/>
          </a:stretch>
        </p:blipFill>
        <p:spPr>
          <a:xfrm>
            <a:off x="5277849" y="1068725"/>
            <a:ext cx="3651376" cy="33435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nvSpPr>
        <p:spPr>
          <a:xfrm>
            <a:off x="114300" y="443052"/>
            <a:ext cx="6629400" cy="410700"/>
          </a:xfrm>
          <a:prstGeom prst="rect">
            <a:avLst/>
          </a:prstGeom>
          <a:noFill/>
          <a:ln>
            <a:noFill/>
          </a:ln>
        </p:spPr>
        <p:txBody>
          <a:bodyPr anchorCtr="0" anchor="t" bIns="35100" lIns="67500" rIns="67500" tIns="35100">
            <a:noAutofit/>
          </a:bodyPr>
          <a:lstStyle/>
          <a:p>
            <a:pPr indent="0" lvl="0" marL="0" marR="0" rtl="0" algn="l">
              <a:lnSpc>
                <a:spcPct val="100000"/>
              </a:lnSpc>
              <a:spcBef>
                <a:spcPts val="0"/>
              </a:spcBef>
              <a:spcAft>
                <a:spcPts val="0"/>
              </a:spcAft>
              <a:buClr>
                <a:srgbClr val="881C1C"/>
              </a:buClr>
              <a:buSzPct val="25000"/>
              <a:buFont typeface="Times New Roman"/>
              <a:buNone/>
            </a:pPr>
            <a:r>
              <a:rPr lang="en" sz="2300">
                <a:solidFill>
                  <a:srgbClr val="881C1C"/>
                </a:solidFill>
                <a:latin typeface="Georgia"/>
                <a:ea typeface="Georgia"/>
                <a:cs typeface="Georgia"/>
                <a:sym typeface="Georgia"/>
              </a:rPr>
              <a:t>Power Supply and PCB</a:t>
            </a:r>
          </a:p>
        </p:txBody>
      </p:sp>
      <p:cxnSp>
        <p:nvCxnSpPr>
          <p:cNvPr id="283" name="Shape 283"/>
          <p:cNvCxnSpPr/>
          <p:nvPr/>
        </p:nvCxnSpPr>
        <p:spPr>
          <a:xfrm>
            <a:off x="0" y="853818"/>
            <a:ext cx="9144000" cy="0"/>
          </a:xfrm>
          <a:prstGeom prst="straightConnector1">
            <a:avLst/>
          </a:prstGeom>
          <a:noFill/>
          <a:ln cap="flat" cmpd="sng" w="9525">
            <a:solidFill>
              <a:schemeClr val="dk1"/>
            </a:solidFill>
            <a:prstDash val="solid"/>
            <a:miter/>
            <a:headEnd len="med" w="med" type="none"/>
            <a:tailEnd len="med" w="med" type="none"/>
          </a:ln>
        </p:spPr>
      </p:cxnSp>
      <p:sp>
        <p:nvSpPr>
          <p:cNvPr id="284" name="Shape 284"/>
          <p:cNvSpPr txBox="1"/>
          <p:nvPr/>
        </p:nvSpPr>
        <p:spPr>
          <a:xfrm>
            <a:off x="114300" y="4627175"/>
            <a:ext cx="4216200" cy="2769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b="0" i="0" lang="en" sz="1400" u="none" cap="none" strike="noStrike">
                <a:solidFill>
                  <a:schemeClr val="dk1"/>
                </a:solidFill>
                <a:latin typeface="Calibri"/>
                <a:ea typeface="Calibri"/>
                <a:cs typeface="Calibri"/>
                <a:sym typeface="Calibri"/>
              </a:rPr>
              <a:t>Department of Electrical and Computer Engineering </a:t>
            </a:r>
          </a:p>
        </p:txBody>
      </p:sp>
      <p:sp>
        <p:nvSpPr>
          <p:cNvPr id="285" name="Shape 285"/>
          <p:cNvSpPr/>
          <p:nvPr/>
        </p:nvSpPr>
        <p:spPr>
          <a:xfrm>
            <a:off x="0" y="953812"/>
            <a:ext cx="9144000" cy="3573300"/>
          </a:xfrm>
          <a:prstGeom prst="rect">
            <a:avLst/>
          </a:prstGeom>
          <a:noFill/>
          <a:ln>
            <a:noFill/>
          </a:ln>
        </p:spPr>
        <p:txBody>
          <a:bodyPr anchorCtr="0" anchor="t" bIns="34275" lIns="68575" rIns="68575" tIns="34275">
            <a:noAutofit/>
          </a:bodyPr>
          <a:lstStyle/>
          <a:p>
            <a:pPr indent="-336550" lvl="0" marL="342900" rtl="0">
              <a:spcBef>
                <a:spcPts val="0"/>
              </a:spcBef>
              <a:buClr>
                <a:schemeClr val="dk1"/>
              </a:buClr>
              <a:buSzPct val="100000"/>
              <a:buFont typeface="Arial"/>
              <a:buChar char="•"/>
            </a:pPr>
            <a:r>
              <a:rPr lang="en" sz="2100">
                <a:solidFill>
                  <a:schemeClr val="dk1"/>
                </a:solidFill>
              </a:rPr>
              <a:t>Power supply uses 10V wall adapter</a:t>
            </a:r>
          </a:p>
          <a:p>
            <a:pPr indent="-361950" lvl="1" marL="914400" rtl="0">
              <a:spcBef>
                <a:spcPts val="0"/>
              </a:spcBef>
              <a:buClr>
                <a:schemeClr val="dk1"/>
              </a:buClr>
              <a:buSzPct val="100000"/>
            </a:pPr>
            <a:r>
              <a:rPr lang="en" sz="2100">
                <a:solidFill>
                  <a:schemeClr val="dk1"/>
                </a:solidFill>
              </a:rPr>
              <a:t>Used directly for motor</a:t>
            </a:r>
          </a:p>
          <a:p>
            <a:pPr indent="-361950" lvl="1" marL="914400" rtl="0">
              <a:spcBef>
                <a:spcPts val="0"/>
              </a:spcBef>
              <a:buClr>
                <a:schemeClr val="dk1"/>
              </a:buClr>
              <a:buSzPct val="100000"/>
            </a:pPr>
            <a:r>
              <a:rPr lang="en" sz="2100">
                <a:solidFill>
                  <a:schemeClr val="dk1"/>
                </a:solidFill>
              </a:rPr>
              <a:t>10V rail for light sensor circuit</a:t>
            </a:r>
          </a:p>
          <a:p>
            <a:pPr indent="-336550" lvl="0" marL="342900" rtl="0">
              <a:spcBef>
                <a:spcPts val="0"/>
              </a:spcBef>
              <a:buClr>
                <a:schemeClr val="dk1"/>
              </a:buClr>
              <a:buSzPct val="100000"/>
              <a:buFont typeface="Arial"/>
              <a:buChar char="•"/>
            </a:pPr>
            <a:r>
              <a:rPr lang="en" sz="2100">
                <a:solidFill>
                  <a:schemeClr val="dk1"/>
                </a:solidFill>
              </a:rPr>
              <a:t>5V level produced using buck regulator</a:t>
            </a:r>
          </a:p>
          <a:p>
            <a:pPr indent="-361950" lvl="1" marL="914400" rtl="0">
              <a:spcBef>
                <a:spcPts val="0"/>
              </a:spcBef>
              <a:buClr>
                <a:schemeClr val="dk1"/>
              </a:buClr>
              <a:buSzPct val="100000"/>
            </a:pPr>
            <a:r>
              <a:rPr lang="en" sz="2100">
                <a:solidFill>
                  <a:schemeClr val="dk1"/>
                </a:solidFill>
              </a:rPr>
              <a:t>Used LM2576SX-5.0 regulator</a:t>
            </a:r>
          </a:p>
          <a:p>
            <a:pPr indent="-361950" lvl="1" marL="914400" rtl="0">
              <a:spcBef>
                <a:spcPts val="0"/>
              </a:spcBef>
              <a:buClr>
                <a:schemeClr val="dk1"/>
              </a:buClr>
              <a:buSzPct val="100000"/>
            </a:pPr>
            <a:r>
              <a:rPr lang="en" sz="2100">
                <a:solidFill>
                  <a:schemeClr val="dk1"/>
                </a:solidFill>
              </a:rPr>
              <a:t>Supplies Huzzah, tri-state, light sensor</a:t>
            </a:r>
          </a:p>
          <a:p>
            <a:pPr indent="-336550" lvl="0" marL="342900" rtl="0">
              <a:spcBef>
                <a:spcPts val="0"/>
              </a:spcBef>
              <a:buClr>
                <a:schemeClr val="dk1"/>
              </a:buClr>
              <a:buSzPct val="100000"/>
              <a:buFont typeface="Arial"/>
              <a:buChar char="•"/>
            </a:pPr>
            <a:r>
              <a:rPr lang="en" sz="2100">
                <a:solidFill>
                  <a:schemeClr val="dk1"/>
                </a:solidFill>
              </a:rPr>
              <a:t>Also created PCB holding all electronics</a:t>
            </a:r>
          </a:p>
          <a:p>
            <a:pPr indent="-361950" lvl="1" marL="914400" rtl="0">
              <a:spcBef>
                <a:spcPts val="0"/>
              </a:spcBef>
              <a:buClr>
                <a:schemeClr val="dk1"/>
              </a:buClr>
              <a:buSzPct val="100000"/>
            </a:pPr>
            <a:r>
              <a:rPr lang="en" sz="2100">
                <a:solidFill>
                  <a:schemeClr val="dk1"/>
                </a:solidFill>
              </a:rPr>
              <a:t>Circuit layout using PCB Artist</a:t>
            </a:r>
          </a:p>
          <a:p>
            <a:pPr indent="-361950" lvl="1" marL="914400" rtl="0">
              <a:spcBef>
                <a:spcPts val="0"/>
              </a:spcBef>
              <a:buClr>
                <a:schemeClr val="dk1"/>
              </a:buClr>
              <a:buSzPct val="100000"/>
            </a:pPr>
            <a:r>
              <a:rPr lang="en" sz="2100">
                <a:solidFill>
                  <a:schemeClr val="dk1"/>
                </a:solidFill>
              </a:rPr>
              <a:t>Ordered from Advanced Circuits</a:t>
            </a:r>
          </a:p>
        </p:txBody>
      </p:sp>
      <p:pic>
        <p:nvPicPr>
          <p:cNvPr id="286" name="Shape 286"/>
          <p:cNvPicPr preferRelativeResize="0"/>
          <p:nvPr/>
        </p:nvPicPr>
        <p:blipFill>
          <a:blip r:embed="rId3">
            <a:alphaModFix/>
          </a:blip>
          <a:stretch>
            <a:fillRect/>
          </a:stretch>
        </p:blipFill>
        <p:spPr>
          <a:xfrm>
            <a:off x="6647949" y="953824"/>
            <a:ext cx="1771174" cy="1771174"/>
          </a:xfrm>
          <a:prstGeom prst="rect">
            <a:avLst/>
          </a:prstGeom>
          <a:noFill/>
          <a:ln>
            <a:noFill/>
          </a:ln>
        </p:spPr>
      </p:pic>
      <p:pic>
        <p:nvPicPr>
          <p:cNvPr id="287" name="Shape 287"/>
          <p:cNvPicPr preferRelativeResize="0"/>
          <p:nvPr/>
        </p:nvPicPr>
        <p:blipFill>
          <a:blip r:embed="rId4">
            <a:alphaModFix/>
          </a:blip>
          <a:stretch>
            <a:fillRect/>
          </a:stretch>
        </p:blipFill>
        <p:spPr>
          <a:xfrm>
            <a:off x="6743700" y="2725000"/>
            <a:ext cx="1675425" cy="16754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