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110AD039-E2F4-4EC8-BC3A-BE7D5934BC3E}">
  <a:tblStyle styleId="{110AD039-E2F4-4EC8-BC3A-BE7D5934BC3E}"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07C5C878-5C91-4038-AE24-7FE3B5BA1578}" styleName="Table_1"/>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985837" y="4343400"/>
            <a:ext cx="5029199"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Aaron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Aaron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Aaron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John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94" name="Shape 3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985837" y="4343400"/>
            <a:ext cx="50291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59" name="Shape 4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65" name="Shape 4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9" name="Shape 479"/>
        <p:cNvGrpSpPr/>
        <p:nvPr/>
      </p:nvGrpSpPr>
      <p:grpSpPr>
        <a:xfrm>
          <a:off x="0" y="0"/>
          <a:ext cx="0" cy="0"/>
          <a:chOff x="0" y="0"/>
          <a:chExt cx="0" cy="0"/>
        </a:xfrm>
      </p:grpSpPr>
      <p:sp>
        <p:nvSpPr>
          <p:cNvPr id="480" name="Shape 48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81" name="Shape 4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5" name="Shape 485"/>
        <p:cNvGrpSpPr/>
        <p:nvPr/>
      </p:nvGrpSpPr>
      <p:grpSpPr>
        <a:xfrm>
          <a:off x="0" y="0"/>
          <a:ext cx="0" cy="0"/>
          <a:chOff x="0" y="0"/>
          <a:chExt cx="0" cy="0"/>
        </a:xfrm>
      </p:grpSpPr>
      <p:sp>
        <p:nvSpPr>
          <p:cNvPr id="486" name="Shape 486"/>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87" name="Shape 4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1" name="Shape 491"/>
        <p:cNvGrpSpPr/>
        <p:nvPr/>
      </p:nvGrpSpPr>
      <p:grpSpPr>
        <a:xfrm>
          <a:off x="0" y="0"/>
          <a:ext cx="0" cy="0"/>
          <a:chOff x="0" y="0"/>
          <a:chExt cx="0" cy="0"/>
        </a:xfrm>
      </p:grpSpPr>
      <p:sp>
        <p:nvSpPr>
          <p:cNvPr id="492" name="Shape 4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93" name="Shape 493"/>
          <p:cNvSpPr txBox="1"/>
          <p:nvPr>
            <p:ph idx="1" type="body"/>
          </p:nvPr>
        </p:nvSpPr>
        <p:spPr>
          <a:xfrm>
            <a:off x="985837" y="4343400"/>
            <a:ext cx="5029199"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99" name="Shape 4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Kacey:</a:t>
            </a:r>
          </a:p>
          <a:p>
            <a:pPr lvl="0" rtl="0">
              <a:spcBef>
                <a:spcPts val="0"/>
              </a:spcBef>
              <a:buNone/>
            </a:pPr>
            <a:r>
              <a:rPr lang="en"/>
              <a:t>Currently a deaf person needs a translator to accompany them when they are trying to interact with the hearing world. However in everyday situations, such as going grocery shopping or eating at a restaurant, translators are not available. In these situations there is usually a lot of confusion and misunderstandings occurring between the deaf individual and the hearing person they are trying to communicate with. The SigninGlove would help alleviate these misunderstandings and make it easier for the deaf person to be understood. This would be a great help in situations where a translator is not available.</a:t>
            </a:r>
          </a:p>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505" name="Shape 5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513" name="Shape 5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8" name="Shape 518"/>
        <p:cNvGrpSpPr/>
        <p:nvPr/>
      </p:nvGrpSpPr>
      <p:grpSpPr>
        <a:xfrm>
          <a:off x="0" y="0"/>
          <a:ext cx="0" cy="0"/>
          <a:chOff x="0" y="0"/>
          <a:chExt cx="0" cy="0"/>
        </a:xfrm>
      </p:grpSpPr>
      <p:sp>
        <p:nvSpPr>
          <p:cNvPr id="519" name="Shape 51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520" name="Shape 5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544" name="Shape 5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Aaron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985837" y="4343400"/>
            <a:ext cx="5029199"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Kacey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Kacey</a:t>
            </a:r>
          </a:p>
          <a:p>
            <a:pPr lvl="0" rtl="0">
              <a:spcBef>
                <a:spcPts val="0"/>
              </a:spcBef>
              <a:buNone/>
            </a:pPr>
            <a:r>
              <a:t/>
            </a:r>
            <a:endParaRP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Mat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1.jpg"/><Relationship Id="rId3" Type="http://schemas.openxmlformats.org/officeDocument/2006/relationships/image" Target="../media/image02.jpg"/><Relationship Id="rId4" Type="http://schemas.openxmlformats.org/officeDocument/2006/relationships/image" Target="../media/image03.jpg"/><Relationship Id="rId5" Type="http://schemas.openxmlformats.org/officeDocument/2006/relationships/image" Target="../media/image0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06.jpg"/><Relationship Id="rId3" Type="http://schemas.openxmlformats.org/officeDocument/2006/relationships/image" Target="../media/image04.jpg"/><Relationship Id="rId4" Type="http://schemas.openxmlformats.org/officeDocument/2006/relationships/image" Target="../media/image07.jpg"/><Relationship Id="rId5" Type="http://schemas.openxmlformats.org/officeDocument/2006/relationships/image" Target="../media/image0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6"/>
            <a:ext cx="8520599" cy="27368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3778833"/>
            <a:ext cx="8520599" cy="10568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599" cy="2618099"/>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4202966"/>
            <a:ext cx="8520599"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0"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b="0" l="0" r="0" t="0"/>
          <a:stretch/>
        </p:blipFill>
        <p:spPr>
          <a:xfrm>
            <a:off x="-2133600" y="2632075"/>
            <a:ext cx="3200399" cy="3169499"/>
          </a:xfrm>
          <a:prstGeom prst="rect">
            <a:avLst/>
          </a:prstGeom>
          <a:noFill/>
          <a:ln>
            <a:noFill/>
          </a:ln>
        </p:spPr>
      </p:pic>
      <p:sp>
        <p:nvSpPr>
          <p:cNvPr id="62" name="Shape 62"/>
          <p:cNvSpPr txBox="1"/>
          <p:nvPr>
            <p:ph idx="1" type="subTitle"/>
          </p:nvPr>
        </p:nvSpPr>
        <p:spPr>
          <a:xfrm>
            <a:off x="1790700" y="3124200"/>
            <a:ext cx="5562600" cy="1752899"/>
          </a:xfrm>
          <a:prstGeom prst="rect">
            <a:avLst/>
          </a:prstGeom>
          <a:noFill/>
          <a:ln>
            <a:noFill/>
          </a:ln>
        </p:spPr>
        <p:txBody>
          <a:bodyPr anchorCtr="0" anchor="t" bIns="91425" lIns="91425" rIns="91425" tIns="91425"/>
          <a:lstStyle>
            <a:lvl1pPr indent="0" lvl="0" marL="0" marR="0" rtl="0" algn="ctr">
              <a:spcBef>
                <a:spcPts val="560"/>
              </a:spcBef>
              <a:spcAft>
                <a:spcPts val="0"/>
              </a:spcAft>
              <a:buClr>
                <a:srgbClr val="840C22"/>
              </a:buClr>
              <a:buFont typeface="Noto Symbol"/>
              <a:buNone/>
              <a:defRPr b="0" i="0" sz="28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63" name="Shape 63"/>
          <p:cNvSpPr txBox="1"/>
          <p:nvPr>
            <p:ph type="ctrTitle"/>
          </p:nvPr>
        </p:nvSpPr>
        <p:spPr>
          <a:xfrm>
            <a:off x="1143000" y="1447800"/>
            <a:ext cx="6858000" cy="1143299"/>
          </a:xfrm>
          <a:prstGeom prst="rect">
            <a:avLst/>
          </a:prstGeom>
          <a:noFill/>
          <a:ln>
            <a:noFill/>
          </a:ln>
        </p:spPr>
        <p:txBody>
          <a:bodyPr anchorCtr="0" anchor="ctr" bIns="91425" lIns="91425" rIns="91425" tIns="91425"/>
          <a:lstStyle>
            <a:lvl1pPr indent="0" lvl="0" marL="0" marR="0" rtl="0" algn="ctr">
              <a:spcBef>
                <a:spcPts val="0"/>
              </a:spcBef>
              <a:spcAft>
                <a:spcPts val="0"/>
              </a:spcAft>
              <a:defRPr b="0" i="0" sz="4700" u="none" cap="none" strike="noStrike">
                <a:solidFill>
                  <a:srgbClr val="881C1C"/>
                </a:solidFill>
                <a:latin typeface="Georgia"/>
                <a:ea typeface="Georgia"/>
                <a:cs typeface="Georgia"/>
                <a:sym typeface="Georgia"/>
              </a:defRPr>
            </a:lvl1pPr>
            <a:lvl2pPr indent="0" lvl="1" marL="0" marR="0" rtl="0" algn="l">
              <a:spcBef>
                <a:spcPts val="0"/>
              </a:spcBef>
              <a:spcAft>
                <a:spcPts val="0"/>
              </a:spcAft>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defRPr b="0" i="0" sz="3000" u="none" cap="none" strike="noStrike">
                <a:solidFill>
                  <a:srgbClr val="881C1C"/>
                </a:solidFill>
                <a:latin typeface="Georgia"/>
                <a:ea typeface="Georgia"/>
                <a:cs typeface="Georgia"/>
                <a:sym typeface="Georgia"/>
              </a:defRPr>
            </a:lvl9pPr>
          </a:lstStyle>
          <a:p/>
        </p:txBody>
      </p:sp>
      <p:sp>
        <p:nvSpPr>
          <p:cNvPr id="64" name="Shape 64"/>
          <p:cNvSpPr/>
          <p:nvPr/>
        </p:nvSpPr>
        <p:spPr>
          <a:xfrm>
            <a:off x="6156325" y="5943600"/>
            <a:ext cx="301320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cxnSp>
        <p:nvCxnSpPr>
          <p:cNvPr id="65" name="Shape 65"/>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sp>
        <p:nvSpPr>
          <p:cNvPr id="66" name="Shape 66"/>
          <p:cNvSpPr txBox="1"/>
          <p:nvPr/>
        </p:nvSpPr>
        <p:spPr>
          <a:xfrm>
            <a:off x="1676400" y="830262"/>
            <a:ext cx="1219199" cy="473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id="67" name="Shape 67"/>
          <p:cNvPicPr preferRelativeResize="0"/>
          <p:nvPr/>
        </p:nvPicPr>
        <p:blipFill rotWithShape="1">
          <a:blip r:embed="rId3">
            <a:alphaModFix/>
          </a:blip>
          <a:srcRect b="0" l="0" r="0" t="0"/>
          <a:stretch/>
        </p:blipFill>
        <p:spPr>
          <a:xfrm>
            <a:off x="0" y="0"/>
            <a:ext cx="9144000" cy="762000"/>
          </a:xfrm>
          <a:prstGeom prst="rect">
            <a:avLst/>
          </a:prstGeom>
          <a:noFill/>
          <a:ln>
            <a:noFill/>
          </a:ln>
        </p:spPr>
      </p:pic>
      <p:pic>
        <p:nvPicPr>
          <p:cNvPr id="68" name="Shape 68"/>
          <p:cNvPicPr preferRelativeResize="0"/>
          <p:nvPr/>
        </p:nvPicPr>
        <p:blipFill rotWithShape="1">
          <a:blip r:embed="rId4">
            <a:alphaModFix/>
          </a:blip>
          <a:srcRect b="0" l="0" r="0" t="0"/>
          <a:stretch/>
        </p:blipFill>
        <p:spPr>
          <a:xfrm>
            <a:off x="227012" y="357187"/>
            <a:ext cx="3049499" cy="404700"/>
          </a:xfrm>
          <a:prstGeom prst="rect">
            <a:avLst/>
          </a:prstGeom>
          <a:noFill/>
          <a:ln>
            <a:noFill/>
          </a:ln>
        </p:spPr>
      </p:pic>
      <p:pic>
        <p:nvPicPr>
          <p:cNvPr id="69" name="Shape 69"/>
          <p:cNvPicPr preferRelativeResize="0"/>
          <p:nvPr/>
        </p:nvPicPr>
        <p:blipFill rotWithShape="1">
          <a:blip r:embed="rId5">
            <a:alphaModFix/>
          </a:blip>
          <a:srcRect b="0" l="0" r="0" t="0"/>
          <a:stretch/>
        </p:blipFill>
        <p:spPr>
          <a:xfrm>
            <a:off x="0" y="6096000"/>
            <a:ext cx="9144000" cy="774300"/>
          </a:xfrm>
          <a:prstGeom prst="rect">
            <a:avLst/>
          </a:prstGeom>
          <a:noFill/>
          <a:ln>
            <a:noFill/>
          </a:ln>
        </p:spPr>
      </p:pic>
      <p:cxnSp>
        <p:nvCxnSpPr>
          <p:cNvPr id="70" name="Shape 70"/>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71" name="Shape 71"/>
        <p:cNvGrpSpPr/>
        <p:nvPr/>
      </p:nvGrpSpPr>
      <p:grpSpPr>
        <a:xfrm>
          <a:off x="0" y="0"/>
          <a:ext cx="0" cy="0"/>
          <a:chOff x="0" y="0"/>
          <a:chExt cx="0" cy="0"/>
        </a:xfrm>
      </p:grpSpPr>
      <p:sp>
        <p:nvSpPr>
          <p:cNvPr id="72" name="Shape 72"/>
          <p:cNvSpPr txBox="1"/>
          <p:nvPr>
            <p:ph type="title"/>
          </p:nvPr>
        </p:nvSpPr>
        <p:spPr>
          <a:xfrm>
            <a:off x="304800" y="609600"/>
            <a:ext cx="8839199" cy="533700"/>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73" name="Shape 73"/>
          <p:cNvSpPr txBox="1"/>
          <p:nvPr>
            <p:ph idx="1" type="body"/>
          </p:nvPr>
        </p:nvSpPr>
        <p:spPr>
          <a:xfrm>
            <a:off x="381000" y="1371600"/>
            <a:ext cx="8153399" cy="4496100"/>
          </a:xfrm>
          <a:prstGeom prst="rect">
            <a:avLst/>
          </a:prstGeom>
          <a:noFill/>
          <a:ln>
            <a:noFill/>
          </a:ln>
        </p:spPr>
        <p:txBody>
          <a:bodyPr anchorCtr="0" anchor="t" bIns="91425" lIns="91425" rIns="91425" tIns="91425"/>
          <a:lstStyle>
            <a:lvl1pPr indent="-190500" lvl="0" marL="342900" rtl="0" algn="l">
              <a:spcBef>
                <a:spcPts val="480"/>
              </a:spcBef>
              <a:spcAft>
                <a:spcPts val="0"/>
              </a:spcAft>
              <a:buClr>
                <a:srgbClr val="840C22"/>
              </a:buClr>
              <a:buFont typeface="Noto Symbol"/>
              <a:buChar char="▪"/>
              <a:defRPr sz="2400">
                <a:solidFill>
                  <a:schemeClr val="dk1"/>
                </a:solidFill>
                <a:latin typeface="Verdana"/>
                <a:ea typeface="Verdana"/>
                <a:cs typeface="Verdana"/>
                <a:sym typeface="Verdana"/>
              </a:defRPr>
            </a:lvl1pPr>
            <a:lvl2pPr indent="-158750" lvl="1" marL="74295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2pPr>
            <a:lvl3pPr indent="-101600" lvl="2" marL="114300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3pPr>
            <a:lvl4pPr indent="-114300" lvl="3" marL="1600200" rtl="0" algn="l">
              <a:spcBef>
                <a:spcPts val="360"/>
              </a:spcBef>
              <a:spcAft>
                <a:spcPts val="0"/>
              </a:spcAft>
              <a:buClr>
                <a:srgbClr val="840C22"/>
              </a:buClr>
              <a:buFont typeface="Times New Roman"/>
              <a:buChar char="•"/>
              <a:defRPr>
                <a:solidFill>
                  <a:schemeClr val="dk1"/>
                </a:solidFill>
                <a:latin typeface="Verdana"/>
                <a:ea typeface="Verdana"/>
                <a:cs typeface="Verdana"/>
                <a:sym typeface="Verdana"/>
              </a:defRPr>
            </a:lvl4pPr>
            <a:lvl5pPr indent="-127000" lvl="4" marL="20574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5pPr>
            <a:lvl6pPr indent="-127000" lvl="5" marL="25146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6pPr>
            <a:lvl7pPr indent="-127000" lvl="6" marL="29718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7pPr>
            <a:lvl8pPr indent="-127000" lvl="7" marL="34290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8pPr>
            <a:lvl9pPr indent="-127000" lvl="8" marL="38862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4" name="Shape 74"/>
        <p:cNvGrpSpPr/>
        <p:nvPr/>
      </p:nvGrpSpPr>
      <p:grpSpPr>
        <a:xfrm>
          <a:off x="0" y="0"/>
          <a:ext cx="0" cy="0"/>
          <a:chOff x="0" y="0"/>
          <a:chExt cx="0" cy="0"/>
        </a:xfrm>
      </p:grpSpPr>
      <p:sp>
        <p:nvSpPr>
          <p:cNvPr id="75" name="Shape 75"/>
          <p:cNvSpPr txBox="1"/>
          <p:nvPr>
            <p:ph type="title"/>
          </p:nvPr>
        </p:nvSpPr>
        <p:spPr>
          <a:xfrm>
            <a:off x="722312" y="4406900"/>
            <a:ext cx="7772400" cy="1361999"/>
          </a:xfrm>
          <a:prstGeom prst="rect">
            <a:avLst/>
          </a:prstGeom>
          <a:noFill/>
          <a:ln>
            <a:noFill/>
          </a:ln>
        </p:spPr>
        <p:txBody>
          <a:bodyPr anchorCtr="0" anchor="t" bIns="91425" lIns="91425" rIns="91425" tIns="91425"/>
          <a:lstStyle>
            <a:lvl1pPr lvl="0" rtl="0" algn="l">
              <a:spcBef>
                <a:spcPts val="0"/>
              </a:spcBef>
              <a:defRPr b="1" sz="4000" cap="none"/>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76" name="Shape 76"/>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Font typeface="Verdana"/>
              <a:buNone/>
              <a:defRPr sz="2000"/>
            </a:lvl1pPr>
            <a:lvl2pPr indent="0" lvl="1" marL="457200" rtl="0">
              <a:spcBef>
                <a:spcPts val="0"/>
              </a:spcBef>
              <a:buFont typeface="Verdana"/>
              <a:buNone/>
              <a:defRPr sz="1800"/>
            </a:lvl2pPr>
            <a:lvl3pPr indent="0" lvl="2" marL="914400" rtl="0">
              <a:spcBef>
                <a:spcPts val="0"/>
              </a:spcBef>
              <a:buFont typeface="Verdana"/>
              <a:buNone/>
              <a:defRPr sz="1600"/>
            </a:lvl3pPr>
            <a:lvl4pPr indent="0" lvl="3" marL="1371600" rtl="0">
              <a:spcBef>
                <a:spcPts val="0"/>
              </a:spcBef>
              <a:buFont typeface="Verdana"/>
              <a:buNone/>
              <a:defRPr sz="1400"/>
            </a:lvl4pPr>
            <a:lvl5pPr indent="0" lvl="4" marL="1828800" rtl="0">
              <a:spcBef>
                <a:spcPts val="0"/>
              </a:spcBef>
              <a:buFont typeface="Verdana"/>
              <a:buNone/>
              <a:defRPr sz="1400"/>
            </a:lvl5pPr>
            <a:lvl6pPr indent="0" lvl="5" marL="2286000" rtl="0">
              <a:spcBef>
                <a:spcPts val="0"/>
              </a:spcBef>
              <a:buFont typeface="Verdana"/>
              <a:buNone/>
              <a:defRPr sz="1400"/>
            </a:lvl6pPr>
            <a:lvl7pPr indent="0" lvl="6" marL="2743200" rtl="0">
              <a:spcBef>
                <a:spcPts val="0"/>
              </a:spcBef>
              <a:buFont typeface="Verdana"/>
              <a:buNone/>
              <a:defRPr sz="1400"/>
            </a:lvl7pPr>
            <a:lvl8pPr indent="0" lvl="7" marL="3200400" rtl="0">
              <a:spcBef>
                <a:spcPts val="0"/>
              </a:spcBef>
              <a:buFont typeface="Verdana"/>
              <a:buNone/>
              <a:defRPr sz="1400"/>
            </a:lvl8pPr>
            <a:lvl9pPr indent="0" lvl="8" marL="3657600" rtl="0">
              <a:spcBef>
                <a:spcPts val="0"/>
              </a:spcBef>
              <a:buFont typeface="Verdana"/>
              <a:buNone/>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7" name="Shape 77"/>
        <p:cNvGrpSpPr/>
        <p:nvPr/>
      </p:nvGrpSpPr>
      <p:grpSpPr>
        <a:xfrm>
          <a:off x="0" y="0"/>
          <a:ext cx="0" cy="0"/>
          <a:chOff x="0" y="0"/>
          <a:chExt cx="0" cy="0"/>
        </a:xfrm>
      </p:grpSpPr>
      <p:sp>
        <p:nvSpPr>
          <p:cNvPr id="78" name="Shape 78"/>
          <p:cNvSpPr txBox="1"/>
          <p:nvPr>
            <p:ph type="title"/>
          </p:nvPr>
        </p:nvSpPr>
        <p:spPr>
          <a:xfrm>
            <a:off x="304800" y="609600"/>
            <a:ext cx="8839199" cy="533700"/>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79" name="Shape 79"/>
          <p:cNvSpPr txBox="1"/>
          <p:nvPr>
            <p:ph idx="1" type="body"/>
          </p:nvPr>
        </p:nvSpPr>
        <p:spPr>
          <a:xfrm>
            <a:off x="381000" y="1371600"/>
            <a:ext cx="4000500" cy="44961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80" name="Shape 80"/>
          <p:cNvSpPr txBox="1"/>
          <p:nvPr>
            <p:ph idx="2" type="body"/>
          </p:nvPr>
        </p:nvSpPr>
        <p:spPr>
          <a:xfrm>
            <a:off x="4533900" y="1371600"/>
            <a:ext cx="4000500" cy="44961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1" name="Shape 81"/>
        <p:cNvGrpSpPr/>
        <p:nvPr/>
      </p:nvGrpSpPr>
      <p:grpSpPr>
        <a:xfrm>
          <a:off x="0" y="0"/>
          <a:ext cx="0" cy="0"/>
          <a:chOff x="0" y="0"/>
          <a:chExt cx="0" cy="0"/>
        </a:xfrm>
      </p:grpSpPr>
      <p:sp>
        <p:nvSpPr>
          <p:cNvPr id="82" name="Shape 82"/>
          <p:cNvSpPr txBox="1"/>
          <p:nvPr>
            <p:ph type="title"/>
          </p:nvPr>
        </p:nvSpPr>
        <p:spPr>
          <a:xfrm>
            <a:off x="457200" y="274637"/>
            <a:ext cx="8229600" cy="11432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83" name="Shape 83"/>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Verdana"/>
              <a:buNone/>
              <a:defRPr b="1" sz="2400"/>
            </a:lvl1pPr>
            <a:lvl2pPr indent="0" lvl="1" marL="457200" rtl="0">
              <a:spcBef>
                <a:spcPts val="0"/>
              </a:spcBef>
              <a:buFont typeface="Verdana"/>
              <a:buNone/>
              <a:defRPr b="1" sz="2000"/>
            </a:lvl2pPr>
            <a:lvl3pPr indent="0" lvl="2" marL="914400" rtl="0">
              <a:spcBef>
                <a:spcPts val="0"/>
              </a:spcBef>
              <a:buFont typeface="Verdana"/>
              <a:buNone/>
              <a:defRPr b="1" sz="1800"/>
            </a:lvl3pPr>
            <a:lvl4pPr indent="0" lvl="3" marL="1371600" rtl="0">
              <a:spcBef>
                <a:spcPts val="0"/>
              </a:spcBef>
              <a:buFont typeface="Verdana"/>
              <a:buNone/>
              <a:defRPr b="1" sz="1600"/>
            </a:lvl4pPr>
            <a:lvl5pPr indent="0" lvl="4" marL="1828800" rtl="0">
              <a:spcBef>
                <a:spcPts val="0"/>
              </a:spcBef>
              <a:buFont typeface="Verdana"/>
              <a:buNone/>
              <a:defRPr b="1" sz="1600"/>
            </a:lvl5pPr>
            <a:lvl6pPr indent="0" lvl="5" marL="2286000" rtl="0">
              <a:spcBef>
                <a:spcPts val="0"/>
              </a:spcBef>
              <a:buFont typeface="Verdana"/>
              <a:buNone/>
              <a:defRPr b="1" sz="1600"/>
            </a:lvl6pPr>
            <a:lvl7pPr indent="0" lvl="6" marL="2743200" rtl="0">
              <a:spcBef>
                <a:spcPts val="0"/>
              </a:spcBef>
              <a:buFont typeface="Verdana"/>
              <a:buNone/>
              <a:defRPr b="1" sz="1600"/>
            </a:lvl7pPr>
            <a:lvl8pPr indent="0" lvl="7" marL="3200400" rtl="0">
              <a:spcBef>
                <a:spcPts val="0"/>
              </a:spcBef>
              <a:buFont typeface="Verdana"/>
              <a:buNone/>
              <a:defRPr b="1" sz="1600"/>
            </a:lvl8pPr>
            <a:lvl9pPr indent="0" lvl="8" marL="3657600" rtl="0">
              <a:spcBef>
                <a:spcPts val="0"/>
              </a:spcBef>
              <a:buFont typeface="Verdana"/>
              <a:buNone/>
              <a:defRPr b="1" sz="1600"/>
            </a:lvl9pPr>
          </a:lstStyle>
          <a:p/>
        </p:txBody>
      </p:sp>
      <p:sp>
        <p:nvSpPr>
          <p:cNvPr id="84" name="Shape 84"/>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85" name="Shape 85"/>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Verdana"/>
              <a:buNone/>
              <a:defRPr b="1" sz="2400"/>
            </a:lvl1pPr>
            <a:lvl2pPr indent="0" lvl="1" marL="457200" rtl="0">
              <a:spcBef>
                <a:spcPts val="0"/>
              </a:spcBef>
              <a:buFont typeface="Verdana"/>
              <a:buNone/>
              <a:defRPr b="1" sz="2000"/>
            </a:lvl2pPr>
            <a:lvl3pPr indent="0" lvl="2" marL="914400" rtl="0">
              <a:spcBef>
                <a:spcPts val="0"/>
              </a:spcBef>
              <a:buFont typeface="Verdana"/>
              <a:buNone/>
              <a:defRPr b="1" sz="1800"/>
            </a:lvl3pPr>
            <a:lvl4pPr indent="0" lvl="3" marL="1371600" rtl="0">
              <a:spcBef>
                <a:spcPts val="0"/>
              </a:spcBef>
              <a:buFont typeface="Verdana"/>
              <a:buNone/>
              <a:defRPr b="1" sz="1600"/>
            </a:lvl4pPr>
            <a:lvl5pPr indent="0" lvl="4" marL="1828800" rtl="0">
              <a:spcBef>
                <a:spcPts val="0"/>
              </a:spcBef>
              <a:buFont typeface="Verdana"/>
              <a:buNone/>
              <a:defRPr b="1" sz="1600"/>
            </a:lvl5pPr>
            <a:lvl6pPr indent="0" lvl="5" marL="2286000" rtl="0">
              <a:spcBef>
                <a:spcPts val="0"/>
              </a:spcBef>
              <a:buFont typeface="Verdana"/>
              <a:buNone/>
              <a:defRPr b="1" sz="1600"/>
            </a:lvl6pPr>
            <a:lvl7pPr indent="0" lvl="6" marL="2743200" rtl="0">
              <a:spcBef>
                <a:spcPts val="0"/>
              </a:spcBef>
              <a:buFont typeface="Verdana"/>
              <a:buNone/>
              <a:defRPr b="1" sz="1600"/>
            </a:lvl7pPr>
            <a:lvl8pPr indent="0" lvl="7" marL="3200400" rtl="0">
              <a:spcBef>
                <a:spcPts val="0"/>
              </a:spcBef>
              <a:buFont typeface="Verdana"/>
              <a:buNone/>
              <a:defRPr b="1" sz="1600"/>
            </a:lvl8pPr>
            <a:lvl9pPr indent="0" lvl="8" marL="3657600" rtl="0">
              <a:spcBef>
                <a:spcPts val="0"/>
              </a:spcBef>
              <a:buFont typeface="Verdana"/>
              <a:buNone/>
              <a:defRPr b="1" sz="1600"/>
            </a:lvl9pPr>
          </a:lstStyle>
          <a:p/>
        </p:txBody>
      </p:sp>
      <p:sp>
        <p:nvSpPr>
          <p:cNvPr id="86" name="Shape 86"/>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7" name="Shape 87"/>
        <p:cNvGrpSpPr/>
        <p:nvPr/>
      </p:nvGrpSpPr>
      <p:grpSpPr>
        <a:xfrm>
          <a:off x="0" y="0"/>
          <a:ext cx="0" cy="0"/>
          <a:chOff x="0" y="0"/>
          <a:chExt cx="0" cy="0"/>
        </a:xfrm>
      </p:grpSpPr>
      <p:sp>
        <p:nvSpPr>
          <p:cNvPr id="88" name="Shape 88"/>
          <p:cNvSpPr txBox="1"/>
          <p:nvPr>
            <p:ph type="title"/>
          </p:nvPr>
        </p:nvSpPr>
        <p:spPr>
          <a:xfrm>
            <a:off x="304800" y="609600"/>
            <a:ext cx="8839199" cy="533700"/>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9" name="Shape 8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0" name="Shape 90"/>
        <p:cNvGrpSpPr/>
        <p:nvPr/>
      </p:nvGrpSpPr>
      <p:grpSpPr>
        <a:xfrm>
          <a:off x="0" y="0"/>
          <a:ext cx="0" cy="0"/>
          <a:chOff x="0" y="0"/>
          <a:chExt cx="0" cy="0"/>
        </a:xfrm>
      </p:grpSpPr>
      <p:sp>
        <p:nvSpPr>
          <p:cNvPr id="91" name="Shape 91"/>
          <p:cNvSpPr txBox="1"/>
          <p:nvPr>
            <p:ph type="title"/>
          </p:nvPr>
        </p:nvSpPr>
        <p:spPr>
          <a:xfrm>
            <a:off x="457200" y="273050"/>
            <a:ext cx="3008399" cy="1161900"/>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92" name="Shape 92"/>
          <p:cNvSpPr txBox="1"/>
          <p:nvPr>
            <p:ph idx="1" type="body"/>
          </p:nvPr>
        </p:nvSpPr>
        <p:spPr>
          <a:xfrm>
            <a:off x="3575050" y="273050"/>
            <a:ext cx="5111699" cy="5852699"/>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93" name="Shape 93"/>
          <p:cNvSpPr txBox="1"/>
          <p:nvPr>
            <p:ph idx="2" type="body"/>
          </p:nvPr>
        </p:nvSpPr>
        <p:spPr>
          <a:xfrm>
            <a:off x="457200" y="1435100"/>
            <a:ext cx="3008399" cy="4691099"/>
          </a:xfrm>
          <a:prstGeom prst="rect">
            <a:avLst/>
          </a:prstGeom>
          <a:noFill/>
          <a:ln>
            <a:noFill/>
          </a:ln>
        </p:spPr>
        <p:txBody>
          <a:bodyPr anchorCtr="0" anchor="t" bIns="91425" lIns="91425" rIns="91425" tIns="91425"/>
          <a:lstStyle>
            <a:lvl1pPr indent="0" lvl="0" marL="0" rtl="0">
              <a:spcBef>
                <a:spcPts val="0"/>
              </a:spcBef>
              <a:buFont typeface="Verdana"/>
              <a:buNone/>
              <a:defRPr sz="1400"/>
            </a:lvl1pPr>
            <a:lvl2pPr indent="0" lvl="1" marL="457200" rtl="0">
              <a:spcBef>
                <a:spcPts val="0"/>
              </a:spcBef>
              <a:buFont typeface="Verdana"/>
              <a:buNone/>
              <a:defRPr sz="1200"/>
            </a:lvl2pPr>
            <a:lvl3pPr indent="0" lvl="2" marL="914400" rtl="0">
              <a:spcBef>
                <a:spcPts val="0"/>
              </a:spcBef>
              <a:buFont typeface="Verdana"/>
              <a:buNone/>
              <a:defRPr sz="1000"/>
            </a:lvl3pPr>
            <a:lvl4pPr indent="0" lvl="3" marL="1371600" rtl="0">
              <a:spcBef>
                <a:spcPts val="0"/>
              </a:spcBef>
              <a:buFont typeface="Verdana"/>
              <a:buNone/>
              <a:defRPr sz="900"/>
            </a:lvl4pPr>
            <a:lvl5pPr indent="0" lvl="4" marL="1828800" rtl="0">
              <a:spcBef>
                <a:spcPts val="0"/>
              </a:spcBef>
              <a:buFont typeface="Verdana"/>
              <a:buNone/>
              <a:defRPr sz="900"/>
            </a:lvl5pPr>
            <a:lvl6pPr indent="0" lvl="5" marL="2286000" rtl="0">
              <a:spcBef>
                <a:spcPts val="0"/>
              </a:spcBef>
              <a:buFont typeface="Verdana"/>
              <a:buNone/>
              <a:defRPr sz="900"/>
            </a:lvl6pPr>
            <a:lvl7pPr indent="0" lvl="6" marL="2743200" rtl="0">
              <a:spcBef>
                <a:spcPts val="0"/>
              </a:spcBef>
              <a:buFont typeface="Verdana"/>
              <a:buNone/>
              <a:defRPr sz="900"/>
            </a:lvl7pPr>
            <a:lvl8pPr indent="0" lvl="7" marL="3200400" rtl="0">
              <a:spcBef>
                <a:spcPts val="0"/>
              </a:spcBef>
              <a:buFont typeface="Verdana"/>
              <a:buNone/>
              <a:defRPr sz="900"/>
            </a:lvl8pPr>
            <a:lvl9pPr indent="0" lvl="8" marL="3657600" rtl="0">
              <a:spcBef>
                <a:spcPts val="0"/>
              </a:spcBef>
              <a:buFont typeface="Verdana"/>
              <a:buNone/>
              <a:defRPr sz="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599" cy="1122299"/>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4" name="Shape 94"/>
        <p:cNvGrpSpPr/>
        <p:nvPr/>
      </p:nvGrpSpPr>
      <p:grpSpPr>
        <a:xfrm>
          <a:off x="0" y="0"/>
          <a:ext cx="0" cy="0"/>
          <a:chOff x="0" y="0"/>
          <a:chExt cx="0" cy="0"/>
        </a:xfrm>
      </p:grpSpPr>
      <p:sp>
        <p:nvSpPr>
          <p:cNvPr id="95" name="Shape 95"/>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96" name="Shape 96"/>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Verdana"/>
              <a:buNone/>
              <a:defRPr b="0" i="0" sz="3200" u="none" cap="none" strike="noStrike">
                <a:solidFill>
                  <a:schemeClr val="dk1"/>
                </a:solidFill>
                <a:latin typeface="Verdana"/>
                <a:ea typeface="Verdana"/>
                <a:cs typeface="Verdana"/>
                <a:sym typeface="Verdana"/>
              </a:defRPr>
            </a:lvl1pPr>
            <a:lvl2pPr indent="0" lvl="1" marL="457200" marR="0" rtl="0" algn="l">
              <a:spcBef>
                <a:spcPts val="0"/>
              </a:spcBef>
              <a:buClr>
                <a:schemeClr val="dk1"/>
              </a:buClr>
              <a:buFont typeface="Verdana"/>
              <a:buNone/>
              <a:defRPr b="0" i="0" sz="2800" u="none" cap="none" strike="noStrike">
                <a:solidFill>
                  <a:schemeClr val="dk1"/>
                </a:solidFill>
                <a:latin typeface="Verdana"/>
                <a:ea typeface="Verdana"/>
                <a:cs typeface="Verdana"/>
                <a:sym typeface="Verdana"/>
              </a:defRPr>
            </a:lvl2pPr>
            <a:lvl3pPr indent="0" lvl="2" marL="914400" marR="0" rtl="0" algn="l">
              <a:spcBef>
                <a:spcPts val="0"/>
              </a:spcBef>
              <a:buClr>
                <a:schemeClr val="dk1"/>
              </a:buClr>
              <a:buFont typeface="Verdana"/>
              <a:buNone/>
              <a:defRPr b="0" i="0" sz="2400" u="none" cap="none" strike="noStrike">
                <a:solidFill>
                  <a:schemeClr val="dk1"/>
                </a:solidFill>
                <a:latin typeface="Verdana"/>
                <a:ea typeface="Verdana"/>
                <a:cs typeface="Verdana"/>
                <a:sym typeface="Verdana"/>
              </a:defRPr>
            </a:lvl3pPr>
            <a:lvl4pPr indent="0" lvl="3" marL="13716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4pPr>
            <a:lvl5pPr indent="0" lvl="4" marL="18288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5pPr>
            <a:lvl6pPr indent="0" lvl="5" marL="22860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6pPr>
            <a:lvl7pPr indent="0" lvl="6" marL="27432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7pPr>
            <a:lvl8pPr indent="0" lvl="7" marL="32004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8pPr>
            <a:lvl9pPr indent="0" lvl="8" marL="36576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9pPr>
          </a:lstStyle>
          <a:p/>
        </p:txBody>
      </p:sp>
      <p:sp>
        <p:nvSpPr>
          <p:cNvPr id="97" name="Shape 97"/>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Verdana"/>
              <a:buNone/>
              <a:defRPr sz="1400"/>
            </a:lvl1pPr>
            <a:lvl2pPr indent="0" lvl="1" marL="457200" rtl="0">
              <a:spcBef>
                <a:spcPts val="0"/>
              </a:spcBef>
              <a:buFont typeface="Verdana"/>
              <a:buNone/>
              <a:defRPr sz="1200"/>
            </a:lvl2pPr>
            <a:lvl3pPr indent="0" lvl="2" marL="914400" rtl="0">
              <a:spcBef>
                <a:spcPts val="0"/>
              </a:spcBef>
              <a:buFont typeface="Verdana"/>
              <a:buNone/>
              <a:defRPr sz="1000"/>
            </a:lvl3pPr>
            <a:lvl4pPr indent="0" lvl="3" marL="1371600" rtl="0">
              <a:spcBef>
                <a:spcPts val="0"/>
              </a:spcBef>
              <a:buFont typeface="Verdana"/>
              <a:buNone/>
              <a:defRPr sz="900"/>
            </a:lvl4pPr>
            <a:lvl5pPr indent="0" lvl="4" marL="1828800" rtl="0">
              <a:spcBef>
                <a:spcPts val="0"/>
              </a:spcBef>
              <a:buFont typeface="Verdana"/>
              <a:buNone/>
              <a:defRPr sz="900"/>
            </a:lvl5pPr>
            <a:lvl6pPr indent="0" lvl="5" marL="2286000" rtl="0">
              <a:spcBef>
                <a:spcPts val="0"/>
              </a:spcBef>
              <a:buFont typeface="Verdana"/>
              <a:buNone/>
              <a:defRPr sz="900"/>
            </a:lvl6pPr>
            <a:lvl7pPr indent="0" lvl="6" marL="2743200" rtl="0">
              <a:spcBef>
                <a:spcPts val="0"/>
              </a:spcBef>
              <a:buFont typeface="Verdana"/>
              <a:buNone/>
              <a:defRPr sz="900"/>
            </a:lvl7pPr>
            <a:lvl8pPr indent="0" lvl="7" marL="3200400" rtl="0">
              <a:spcBef>
                <a:spcPts val="0"/>
              </a:spcBef>
              <a:buFont typeface="Verdana"/>
              <a:buNone/>
              <a:defRPr sz="900"/>
            </a:lvl8pPr>
            <a:lvl9pPr indent="0" lvl="8" marL="3657600" rtl="0">
              <a:spcBef>
                <a:spcPts val="0"/>
              </a:spcBef>
              <a:buFont typeface="Verdana"/>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8" name="Shape 98"/>
        <p:cNvGrpSpPr/>
        <p:nvPr/>
      </p:nvGrpSpPr>
      <p:grpSpPr>
        <a:xfrm>
          <a:off x="0" y="0"/>
          <a:ext cx="0" cy="0"/>
          <a:chOff x="0" y="0"/>
          <a:chExt cx="0" cy="0"/>
        </a:xfrm>
      </p:grpSpPr>
      <p:sp>
        <p:nvSpPr>
          <p:cNvPr id="99" name="Shape 99"/>
          <p:cNvSpPr txBox="1"/>
          <p:nvPr>
            <p:ph type="title"/>
          </p:nvPr>
        </p:nvSpPr>
        <p:spPr>
          <a:xfrm>
            <a:off x="304800" y="609600"/>
            <a:ext cx="8839199" cy="533700"/>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100" name="Shape 100"/>
          <p:cNvSpPr txBox="1"/>
          <p:nvPr>
            <p:ph idx="1" type="body"/>
          </p:nvPr>
        </p:nvSpPr>
        <p:spPr>
          <a:xfrm rot="5400000">
            <a:off x="2209650" y="-457049"/>
            <a:ext cx="4496100" cy="8153399"/>
          </a:xfrm>
          <a:prstGeom prst="rect">
            <a:avLst/>
          </a:prstGeom>
          <a:noFill/>
          <a:ln>
            <a:noFill/>
          </a:ln>
        </p:spPr>
        <p:txBody>
          <a:bodyPr anchorCtr="0" anchor="t" bIns="91425" lIns="91425" rIns="91425" tIns="91425"/>
          <a:lstStyle>
            <a:lvl1pPr indent="-190500" lvl="0" marL="342900" rtl="0" algn="l">
              <a:spcBef>
                <a:spcPts val="480"/>
              </a:spcBef>
              <a:spcAft>
                <a:spcPts val="0"/>
              </a:spcAft>
              <a:buClr>
                <a:srgbClr val="840C22"/>
              </a:buClr>
              <a:buFont typeface="Noto Symbol"/>
              <a:buChar char="▪"/>
              <a:defRPr sz="2400">
                <a:solidFill>
                  <a:schemeClr val="dk1"/>
                </a:solidFill>
                <a:latin typeface="Verdana"/>
                <a:ea typeface="Verdana"/>
                <a:cs typeface="Verdana"/>
                <a:sym typeface="Verdana"/>
              </a:defRPr>
            </a:lvl1pPr>
            <a:lvl2pPr indent="-158750" lvl="1" marL="74295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2pPr>
            <a:lvl3pPr indent="-101600" lvl="2" marL="114300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3pPr>
            <a:lvl4pPr indent="-114300" lvl="3" marL="1600200" rtl="0" algn="l">
              <a:spcBef>
                <a:spcPts val="360"/>
              </a:spcBef>
              <a:spcAft>
                <a:spcPts val="0"/>
              </a:spcAft>
              <a:buClr>
                <a:srgbClr val="840C22"/>
              </a:buClr>
              <a:buFont typeface="Times New Roman"/>
              <a:buChar char="•"/>
              <a:defRPr>
                <a:solidFill>
                  <a:schemeClr val="dk1"/>
                </a:solidFill>
                <a:latin typeface="Verdana"/>
                <a:ea typeface="Verdana"/>
                <a:cs typeface="Verdana"/>
                <a:sym typeface="Verdana"/>
              </a:defRPr>
            </a:lvl4pPr>
            <a:lvl5pPr indent="-127000" lvl="4" marL="20574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5pPr>
            <a:lvl6pPr indent="-127000" lvl="5" marL="25146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6pPr>
            <a:lvl7pPr indent="-127000" lvl="6" marL="29718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7pPr>
            <a:lvl8pPr indent="-127000" lvl="7" marL="34290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8pPr>
            <a:lvl9pPr indent="-127000" lvl="8" marL="38862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1" name="Shape 101"/>
        <p:cNvGrpSpPr/>
        <p:nvPr/>
      </p:nvGrpSpPr>
      <p:grpSpPr>
        <a:xfrm>
          <a:off x="0" y="0"/>
          <a:ext cx="0" cy="0"/>
          <a:chOff x="0" y="0"/>
          <a:chExt cx="0" cy="0"/>
        </a:xfrm>
      </p:grpSpPr>
      <p:sp>
        <p:nvSpPr>
          <p:cNvPr id="102" name="Shape 102"/>
          <p:cNvSpPr txBox="1"/>
          <p:nvPr>
            <p:ph type="title"/>
          </p:nvPr>
        </p:nvSpPr>
        <p:spPr>
          <a:xfrm rot="5400000">
            <a:off x="5410349" y="2133450"/>
            <a:ext cx="5257500" cy="22097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103" name="Shape 103"/>
          <p:cNvSpPr txBox="1"/>
          <p:nvPr>
            <p:ph idx="1" type="body"/>
          </p:nvPr>
        </p:nvSpPr>
        <p:spPr>
          <a:xfrm rot="5400000">
            <a:off x="914550" y="-149"/>
            <a:ext cx="5257500" cy="6476999"/>
          </a:xfrm>
          <a:prstGeom prst="rect">
            <a:avLst/>
          </a:prstGeom>
          <a:noFill/>
          <a:ln>
            <a:noFill/>
          </a:ln>
        </p:spPr>
        <p:txBody>
          <a:bodyPr anchorCtr="0" anchor="t" bIns="91425" lIns="91425" rIns="91425" tIns="91425"/>
          <a:lstStyle>
            <a:lvl1pPr indent="-190500" lvl="0" marL="342900" rtl="0" algn="l">
              <a:spcBef>
                <a:spcPts val="480"/>
              </a:spcBef>
              <a:spcAft>
                <a:spcPts val="0"/>
              </a:spcAft>
              <a:buClr>
                <a:srgbClr val="840C22"/>
              </a:buClr>
              <a:buFont typeface="Noto Symbol"/>
              <a:buChar char="▪"/>
              <a:defRPr sz="2400">
                <a:solidFill>
                  <a:schemeClr val="dk1"/>
                </a:solidFill>
                <a:latin typeface="Verdana"/>
                <a:ea typeface="Verdana"/>
                <a:cs typeface="Verdana"/>
                <a:sym typeface="Verdana"/>
              </a:defRPr>
            </a:lvl1pPr>
            <a:lvl2pPr indent="-158750" lvl="1" marL="74295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2pPr>
            <a:lvl3pPr indent="-101600" lvl="2" marL="114300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3pPr>
            <a:lvl4pPr indent="-114300" lvl="3" marL="1600200" rtl="0" algn="l">
              <a:spcBef>
                <a:spcPts val="360"/>
              </a:spcBef>
              <a:spcAft>
                <a:spcPts val="0"/>
              </a:spcAft>
              <a:buClr>
                <a:srgbClr val="840C22"/>
              </a:buClr>
              <a:buFont typeface="Times New Roman"/>
              <a:buChar char="•"/>
              <a:defRPr>
                <a:solidFill>
                  <a:schemeClr val="dk1"/>
                </a:solidFill>
                <a:latin typeface="Verdana"/>
                <a:ea typeface="Verdana"/>
                <a:cs typeface="Verdana"/>
                <a:sym typeface="Verdana"/>
              </a:defRPr>
            </a:lvl4pPr>
            <a:lvl5pPr indent="-127000" lvl="4" marL="20574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5pPr>
            <a:lvl6pPr indent="-127000" lvl="5" marL="25146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6pPr>
            <a:lvl7pPr indent="-127000" lvl="6" marL="29718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7pPr>
            <a:lvl8pPr indent="-127000" lvl="7" marL="34290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8pPr>
            <a:lvl9pPr indent="-127000" lvl="8" marL="38862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4" name="Shape 114"/>
        <p:cNvGrpSpPr/>
        <p:nvPr/>
      </p:nvGrpSpPr>
      <p:grpSpPr>
        <a:xfrm>
          <a:off x="0" y="0"/>
          <a:ext cx="0" cy="0"/>
          <a:chOff x="0" y="0"/>
          <a:chExt cx="0" cy="0"/>
        </a:xfrm>
      </p:grpSpPr>
      <p:pic>
        <p:nvPicPr>
          <p:cNvPr id="115" name="Shape 115"/>
          <p:cNvPicPr preferRelativeResize="0"/>
          <p:nvPr/>
        </p:nvPicPr>
        <p:blipFill rotWithShape="1">
          <a:blip r:embed="rId2">
            <a:alphaModFix/>
          </a:blip>
          <a:srcRect b="0" l="0" r="0" t="0"/>
          <a:stretch/>
        </p:blipFill>
        <p:spPr>
          <a:xfrm>
            <a:off x="-2133600" y="2632075"/>
            <a:ext cx="4267199" cy="4225799"/>
          </a:xfrm>
          <a:prstGeom prst="rect">
            <a:avLst/>
          </a:prstGeom>
          <a:noFill/>
          <a:ln>
            <a:noFill/>
          </a:ln>
        </p:spPr>
      </p:pic>
      <p:sp>
        <p:nvSpPr>
          <p:cNvPr id="116" name="Shape 116"/>
          <p:cNvSpPr txBox="1"/>
          <p:nvPr>
            <p:ph idx="1" type="subTitle"/>
          </p:nvPr>
        </p:nvSpPr>
        <p:spPr>
          <a:xfrm>
            <a:off x="1790700" y="3124200"/>
            <a:ext cx="5562600" cy="1752600"/>
          </a:xfrm>
          <a:prstGeom prst="rect">
            <a:avLst/>
          </a:prstGeom>
          <a:noFill/>
          <a:ln>
            <a:noFill/>
          </a:ln>
        </p:spPr>
        <p:txBody>
          <a:bodyPr anchorCtr="0" anchor="t" bIns="91425" lIns="91425" rIns="91425" tIns="91425"/>
          <a:lstStyle>
            <a:lvl1pPr indent="0" lvl="0" marL="0" marR="0" rtl="0" algn="ctr">
              <a:spcBef>
                <a:spcPts val="560"/>
              </a:spcBef>
              <a:spcAft>
                <a:spcPts val="0"/>
              </a:spcAft>
              <a:buClr>
                <a:srgbClr val="840C22"/>
              </a:buClr>
              <a:buFont typeface="Noto Symbol"/>
              <a:buNone/>
              <a:defRPr b="0" i="0" sz="28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117" name="Shape 117"/>
          <p:cNvSpPr txBox="1"/>
          <p:nvPr>
            <p:ph type="ctrTitle"/>
          </p:nvPr>
        </p:nvSpPr>
        <p:spPr>
          <a:xfrm>
            <a:off x="1143000" y="1447800"/>
            <a:ext cx="6858000"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b="0" i="0" sz="4700" u="none" cap="none" strike="noStrike">
                <a:solidFill>
                  <a:srgbClr val="881C1C"/>
                </a:solidFill>
                <a:latin typeface="Georgia"/>
                <a:ea typeface="Georgia"/>
                <a:cs typeface="Georgia"/>
                <a:sym typeface="Georgia"/>
              </a:defRPr>
            </a:lvl1pPr>
            <a:lvl2pPr indent="0" lvl="1" marL="0" marR="0" rtl="0" algn="l">
              <a:spcBef>
                <a:spcPts val="0"/>
              </a:spcBef>
              <a:spcAft>
                <a:spcPts val="0"/>
              </a:spcAft>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defRPr b="0" i="0" sz="3000" u="none" cap="none" strike="noStrike">
                <a:solidFill>
                  <a:srgbClr val="881C1C"/>
                </a:solidFill>
                <a:latin typeface="Georgia"/>
                <a:ea typeface="Georgia"/>
                <a:cs typeface="Georgia"/>
                <a:sym typeface="Georgia"/>
              </a:defRPr>
            </a:lvl9pPr>
          </a:lstStyle>
          <a:p/>
        </p:txBody>
      </p:sp>
      <p:sp>
        <p:nvSpPr>
          <p:cNvPr id="118" name="Shape 118"/>
          <p:cNvSpPr/>
          <p:nvPr/>
        </p:nvSpPr>
        <p:spPr>
          <a:xfrm>
            <a:off x="6156325" y="5943600"/>
            <a:ext cx="301320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cxnSp>
        <p:nvCxnSpPr>
          <p:cNvPr id="119" name="Shape 119"/>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sp>
        <p:nvSpPr>
          <p:cNvPr id="120" name="Shape 120"/>
          <p:cNvSpPr txBox="1"/>
          <p:nvPr/>
        </p:nvSpPr>
        <p:spPr>
          <a:xfrm>
            <a:off x="1676400" y="830262"/>
            <a:ext cx="1219199" cy="473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id="121" name="Shape 121"/>
          <p:cNvPicPr preferRelativeResize="0"/>
          <p:nvPr/>
        </p:nvPicPr>
        <p:blipFill rotWithShape="1">
          <a:blip r:embed="rId3">
            <a:alphaModFix/>
          </a:blip>
          <a:srcRect b="0" l="0" r="0" t="0"/>
          <a:stretch/>
        </p:blipFill>
        <p:spPr>
          <a:xfrm>
            <a:off x="0" y="0"/>
            <a:ext cx="9144000" cy="762000"/>
          </a:xfrm>
          <a:prstGeom prst="rect">
            <a:avLst/>
          </a:prstGeom>
          <a:noFill/>
          <a:ln>
            <a:noFill/>
          </a:ln>
        </p:spPr>
      </p:pic>
      <p:pic>
        <p:nvPicPr>
          <p:cNvPr id="122" name="Shape 122"/>
          <p:cNvPicPr preferRelativeResize="0"/>
          <p:nvPr/>
        </p:nvPicPr>
        <p:blipFill rotWithShape="1">
          <a:blip r:embed="rId4">
            <a:alphaModFix/>
          </a:blip>
          <a:srcRect b="0" l="0" r="0" t="0"/>
          <a:stretch/>
        </p:blipFill>
        <p:spPr>
          <a:xfrm>
            <a:off x="227012" y="357187"/>
            <a:ext cx="3049499" cy="404700"/>
          </a:xfrm>
          <a:prstGeom prst="rect">
            <a:avLst/>
          </a:prstGeom>
          <a:noFill/>
          <a:ln>
            <a:noFill/>
          </a:ln>
        </p:spPr>
      </p:pic>
      <p:pic>
        <p:nvPicPr>
          <p:cNvPr id="123" name="Shape 123"/>
          <p:cNvPicPr preferRelativeResize="0"/>
          <p:nvPr/>
        </p:nvPicPr>
        <p:blipFill rotWithShape="1">
          <a:blip r:embed="rId5">
            <a:alphaModFix/>
          </a:blip>
          <a:srcRect b="0" l="0" r="0" t="0"/>
          <a:stretch/>
        </p:blipFill>
        <p:spPr>
          <a:xfrm>
            <a:off x="0" y="6096000"/>
            <a:ext cx="9144000" cy="774599"/>
          </a:xfrm>
          <a:prstGeom prst="rect">
            <a:avLst/>
          </a:prstGeom>
          <a:noFill/>
          <a:ln>
            <a:noFill/>
          </a:ln>
        </p:spPr>
      </p:pic>
      <p:cxnSp>
        <p:nvCxnSpPr>
          <p:cNvPr id="124" name="Shape 124"/>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25" name="Shape 125"/>
        <p:cNvGrpSpPr/>
        <p:nvPr/>
      </p:nvGrpSpPr>
      <p:grpSpPr>
        <a:xfrm>
          <a:off x="0" y="0"/>
          <a:ext cx="0" cy="0"/>
          <a:chOff x="0" y="0"/>
          <a:chExt cx="0" cy="0"/>
        </a:xfrm>
      </p:grpSpPr>
      <p:sp>
        <p:nvSpPr>
          <p:cNvPr id="126" name="Shape 126"/>
          <p:cNvSpPr txBox="1"/>
          <p:nvPr>
            <p:ph type="title"/>
          </p:nvPr>
        </p:nvSpPr>
        <p:spPr>
          <a:xfrm>
            <a:off x="3048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127" name="Shape 127"/>
          <p:cNvSpPr txBox="1"/>
          <p:nvPr>
            <p:ph idx="1" type="body"/>
          </p:nvPr>
        </p:nvSpPr>
        <p:spPr>
          <a:xfrm>
            <a:off x="381000" y="1371600"/>
            <a:ext cx="8153399" cy="4495800"/>
          </a:xfrm>
          <a:prstGeom prst="rect">
            <a:avLst/>
          </a:prstGeom>
          <a:noFill/>
          <a:ln>
            <a:noFill/>
          </a:ln>
        </p:spPr>
        <p:txBody>
          <a:bodyPr anchorCtr="0" anchor="t" bIns="91425" lIns="91425" rIns="91425" tIns="91425"/>
          <a:lstStyle>
            <a:lvl1pPr indent="-190500" lvl="0" marL="342900" rtl="0" algn="l">
              <a:spcBef>
                <a:spcPts val="480"/>
              </a:spcBef>
              <a:spcAft>
                <a:spcPts val="0"/>
              </a:spcAft>
              <a:buClr>
                <a:srgbClr val="840C22"/>
              </a:buClr>
              <a:buFont typeface="Noto Symbol"/>
              <a:buChar char="▪"/>
              <a:defRPr sz="2400">
                <a:solidFill>
                  <a:schemeClr val="dk1"/>
                </a:solidFill>
                <a:latin typeface="Verdana"/>
                <a:ea typeface="Verdana"/>
                <a:cs typeface="Verdana"/>
                <a:sym typeface="Verdana"/>
              </a:defRPr>
            </a:lvl1pPr>
            <a:lvl2pPr indent="-158750" lvl="1" marL="74295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2pPr>
            <a:lvl3pPr indent="-101600" lvl="2" marL="114300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3pPr>
            <a:lvl4pPr indent="-114300" lvl="3" marL="1600200" rtl="0" algn="l">
              <a:spcBef>
                <a:spcPts val="360"/>
              </a:spcBef>
              <a:spcAft>
                <a:spcPts val="0"/>
              </a:spcAft>
              <a:buClr>
                <a:srgbClr val="840C22"/>
              </a:buClr>
              <a:buFont typeface="Times New Roman"/>
              <a:buChar char="•"/>
              <a:defRPr>
                <a:solidFill>
                  <a:schemeClr val="dk1"/>
                </a:solidFill>
                <a:latin typeface="Verdana"/>
                <a:ea typeface="Verdana"/>
                <a:cs typeface="Verdana"/>
                <a:sym typeface="Verdana"/>
              </a:defRPr>
            </a:lvl4pPr>
            <a:lvl5pPr indent="-127000" lvl="4" marL="20574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5pPr>
            <a:lvl6pPr indent="-127000" lvl="5" marL="25146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6pPr>
            <a:lvl7pPr indent="-127000" lvl="6" marL="29718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7pPr>
            <a:lvl8pPr indent="-127000" lvl="7" marL="34290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8pPr>
            <a:lvl9pPr indent="-127000" lvl="8" marL="38862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8" name="Shape 128"/>
        <p:cNvGrpSpPr/>
        <p:nvPr/>
      </p:nvGrpSpPr>
      <p:grpSpPr>
        <a:xfrm>
          <a:off x="0" y="0"/>
          <a:ext cx="0" cy="0"/>
          <a:chOff x="0" y="0"/>
          <a:chExt cx="0" cy="0"/>
        </a:xfrm>
      </p:grpSpPr>
      <p:sp>
        <p:nvSpPr>
          <p:cNvPr id="129" name="Shape 129"/>
          <p:cNvSpPr txBox="1"/>
          <p:nvPr>
            <p:ph type="title"/>
          </p:nvPr>
        </p:nvSpPr>
        <p:spPr>
          <a:xfrm>
            <a:off x="722312" y="4406900"/>
            <a:ext cx="7772400" cy="1361999"/>
          </a:xfrm>
          <a:prstGeom prst="rect">
            <a:avLst/>
          </a:prstGeom>
          <a:noFill/>
          <a:ln>
            <a:noFill/>
          </a:ln>
        </p:spPr>
        <p:txBody>
          <a:bodyPr anchorCtr="0" anchor="t" bIns="91425" lIns="91425" rIns="91425" tIns="91425"/>
          <a:lstStyle>
            <a:lvl1pPr lvl="0" rtl="0" algn="l">
              <a:spcBef>
                <a:spcPts val="0"/>
              </a:spcBef>
              <a:defRPr b="1" sz="4000" cap="none"/>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130" name="Shape 130"/>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Font typeface="Verdana"/>
              <a:buNone/>
              <a:defRPr sz="2000"/>
            </a:lvl1pPr>
            <a:lvl2pPr indent="0" lvl="1" marL="457200" rtl="0">
              <a:spcBef>
                <a:spcPts val="0"/>
              </a:spcBef>
              <a:buFont typeface="Verdana"/>
              <a:buNone/>
              <a:defRPr sz="1800"/>
            </a:lvl2pPr>
            <a:lvl3pPr indent="0" lvl="2" marL="914400" rtl="0">
              <a:spcBef>
                <a:spcPts val="0"/>
              </a:spcBef>
              <a:buFont typeface="Verdana"/>
              <a:buNone/>
              <a:defRPr sz="1600"/>
            </a:lvl3pPr>
            <a:lvl4pPr indent="0" lvl="3" marL="1371600" rtl="0">
              <a:spcBef>
                <a:spcPts val="0"/>
              </a:spcBef>
              <a:buFont typeface="Verdana"/>
              <a:buNone/>
              <a:defRPr sz="1400"/>
            </a:lvl4pPr>
            <a:lvl5pPr indent="0" lvl="4" marL="1828800" rtl="0">
              <a:spcBef>
                <a:spcPts val="0"/>
              </a:spcBef>
              <a:buFont typeface="Verdana"/>
              <a:buNone/>
              <a:defRPr sz="1400"/>
            </a:lvl5pPr>
            <a:lvl6pPr indent="0" lvl="5" marL="2286000" rtl="0">
              <a:spcBef>
                <a:spcPts val="0"/>
              </a:spcBef>
              <a:buFont typeface="Verdana"/>
              <a:buNone/>
              <a:defRPr sz="1400"/>
            </a:lvl6pPr>
            <a:lvl7pPr indent="0" lvl="6" marL="2743200" rtl="0">
              <a:spcBef>
                <a:spcPts val="0"/>
              </a:spcBef>
              <a:buFont typeface="Verdana"/>
              <a:buNone/>
              <a:defRPr sz="1400"/>
            </a:lvl7pPr>
            <a:lvl8pPr indent="0" lvl="7" marL="3200400" rtl="0">
              <a:spcBef>
                <a:spcPts val="0"/>
              </a:spcBef>
              <a:buFont typeface="Verdana"/>
              <a:buNone/>
              <a:defRPr sz="1400"/>
            </a:lvl8pPr>
            <a:lvl9pPr indent="0" lvl="8" marL="3657600" rtl="0">
              <a:spcBef>
                <a:spcPts val="0"/>
              </a:spcBef>
              <a:buFont typeface="Verdana"/>
              <a:buNone/>
              <a:defRPr sz="14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1" name="Shape 131"/>
        <p:cNvGrpSpPr/>
        <p:nvPr/>
      </p:nvGrpSpPr>
      <p:grpSpPr>
        <a:xfrm>
          <a:off x="0" y="0"/>
          <a:ext cx="0" cy="0"/>
          <a:chOff x="0" y="0"/>
          <a:chExt cx="0" cy="0"/>
        </a:xfrm>
      </p:grpSpPr>
      <p:sp>
        <p:nvSpPr>
          <p:cNvPr id="132" name="Shape 132"/>
          <p:cNvSpPr txBox="1"/>
          <p:nvPr>
            <p:ph type="title"/>
          </p:nvPr>
        </p:nvSpPr>
        <p:spPr>
          <a:xfrm>
            <a:off x="3048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133" name="Shape 133"/>
          <p:cNvSpPr txBox="1"/>
          <p:nvPr>
            <p:ph idx="1" type="body"/>
          </p:nvPr>
        </p:nvSpPr>
        <p:spPr>
          <a:xfrm>
            <a:off x="381000" y="1371600"/>
            <a:ext cx="4000500" cy="44958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134" name="Shape 134"/>
          <p:cNvSpPr txBox="1"/>
          <p:nvPr>
            <p:ph idx="2" type="body"/>
          </p:nvPr>
        </p:nvSpPr>
        <p:spPr>
          <a:xfrm>
            <a:off x="4533900" y="1371600"/>
            <a:ext cx="4000500" cy="44958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5" name="Shape 135"/>
        <p:cNvGrpSpPr/>
        <p:nvPr/>
      </p:nvGrpSpPr>
      <p:grpSpPr>
        <a:xfrm>
          <a:off x="0" y="0"/>
          <a:ext cx="0" cy="0"/>
          <a:chOff x="0" y="0"/>
          <a:chExt cx="0" cy="0"/>
        </a:xfrm>
      </p:grpSpPr>
      <p:sp>
        <p:nvSpPr>
          <p:cNvPr id="136" name="Shape 136"/>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137" name="Shape 137"/>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Verdana"/>
              <a:buNone/>
              <a:defRPr b="1" sz="2400"/>
            </a:lvl1pPr>
            <a:lvl2pPr indent="0" lvl="1" marL="457200" rtl="0">
              <a:spcBef>
                <a:spcPts val="0"/>
              </a:spcBef>
              <a:buFont typeface="Verdana"/>
              <a:buNone/>
              <a:defRPr b="1" sz="2000"/>
            </a:lvl2pPr>
            <a:lvl3pPr indent="0" lvl="2" marL="914400" rtl="0">
              <a:spcBef>
                <a:spcPts val="0"/>
              </a:spcBef>
              <a:buFont typeface="Verdana"/>
              <a:buNone/>
              <a:defRPr b="1" sz="1800"/>
            </a:lvl3pPr>
            <a:lvl4pPr indent="0" lvl="3" marL="1371600" rtl="0">
              <a:spcBef>
                <a:spcPts val="0"/>
              </a:spcBef>
              <a:buFont typeface="Verdana"/>
              <a:buNone/>
              <a:defRPr b="1" sz="1600"/>
            </a:lvl4pPr>
            <a:lvl5pPr indent="0" lvl="4" marL="1828800" rtl="0">
              <a:spcBef>
                <a:spcPts val="0"/>
              </a:spcBef>
              <a:buFont typeface="Verdana"/>
              <a:buNone/>
              <a:defRPr b="1" sz="1600"/>
            </a:lvl5pPr>
            <a:lvl6pPr indent="0" lvl="5" marL="2286000" rtl="0">
              <a:spcBef>
                <a:spcPts val="0"/>
              </a:spcBef>
              <a:buFont typeface="Verdana"/>
              <a:buNone/>
              <a:defRPr b="1" sz="1600"/>
            </a:lvl6pPr>
            <a:lvl7pPr indent="0" lvl="6" marL="2743200" rtl="0">
              <a:spcBef>
                <a:spcPts val="0"/>
              </a:spcBef>
              <a:buFont typeface="Verdana"/>
              <a:buNone/>
              <a:defRPr b="1" sz="1600"/>
            </a:lvl7pPr>
            <a:lvl8pPr indent="0" lvl="7" marL="3200400" rtl="0">
              <a:spcBef>
                <a:spcPts val="0"/>
              </a:spcBef>
              <a:buFont typeface="Verdana"/>
              <a:buNone/>
              <a:defRPr b="1" sz="1600"/>
            </a:lvl8pPr>
            <a:lvl9pPr indent="0" lvl="8" marL="3657600" rtl="0">
              <a:spcBef>
                <a:spcPts val="0"/>
              </a:spcBef>
              <a:buFont typeface="Verdana"/>
              <a:buNone/>
              <a:defRPr b="1" sz="1600"/>
            </a:lvl9pPr>
          </a:lstStyle>
          <a:p/>
        </p:txBody>
      </p:sp>
      <p:sp>
        <p:nvSpPr>
          <p:cNvPr id="138" name="Shape 138"/>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139" name="Shape 139"/>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Verdana"/>
              <a:buNone/>
              <a:defRPr b="1" sz="2400"/>
            </a:lvl1pPr>
            <a:lvl2pPr indent="0" lvl="1" marL="457200" rtl="0">
              <a:spcBef>
                <a:spcPts val="0"/>
              </a:spcBef>
              <a:buFont typeface="Verdana"/>
              <a:buNone/>
              <a:defRPr b="1" sz="2000"/>
            </a:lvl2pPr>
            <a:lvl3pPr indent="0" lvl="2" marL="914400" rtl="0">
              <a:spcBef>
                <a:spcPts val="0"/>
              </a:spcBef>
              <a:buFont typeface="Verdana"/>
              <a:buNone/>
              <a:defRPr b="1" sz="1800"/>
            </a:lvl3pPr>
            <a:lvl4pPr indent="0" lvl="3" marL="1371600" rtl="0">
              <a:spcBef>
                <a:spcPts val="0"/>
              </a:spcBef>
              <a:buFont typeface="Verdana"/>
              <a:buNone/>
              <a:defRPr b="1" sz="1600"/>
            </a:lvl4pPr>
            <a:lvl5pPr indent="0" lvl="4" marL="1828800" rtl="0">
              <a:spcBef>
                <a:spcPts val="0"/>
              </a:spcBef>
              <a:buFont typeface="Verdana"/>
              <a:buNone/>
              <a:defRPr b="1" sz="1600"/>
            </a:lvl5pPr>
            <a:lvl6pPr indent="0" lvl="5" marL="2286000" rtl="0">
              <a:spcBef>
                <a:spcPts val="0"/>
              </a:spcBef>
              <a:buFont typeface="Verdana"/>
              <a:buNone/>
              <a:defRPr b="1" sz="1600"/>
            </a:lvl6pPr>
            <a:lvl7pPr indent="0" lvl="6" marL="2743200" rtl="0">
              <a:spcBef>
                <a:spcPts val="0"/>
              </a:spcBef>
              <a:buFont typeface="Verdana"/>
              <a:buNone/>
              <a:defRPr b="1" sz="1600"/>
            </a:lvl7pPr>
            <a:lvl8pPr indent="0" lvl="7" marL="3200400" rtl="0">
              <a:spcBef>
                <a:spcPts val="0"/>
              </a:spcBef>
              <a:buFont typeface="Verdana"/>
              <a:buNone/>
              <a:defRPr b="1" sz="1600"/>
            </a:lvl8pPr>
            <a:lvl9pPr indent="0" lvl="8" marL="3657600" rtl="0">
              <a:spcBef>
                <a:spcPts val="0"/>
              </a:spcBef>
              <a:buFont typeface="Verdana"/>
              <a:buNone/>
              <a:defRPr b="1" sz="1600"/>
            </a:lvl9pPr>
          </a:lstStyle>
          <a:p/>
        </p:txBody>
      </p:sp>
      <p:sp>
        <p:nvSpPr>
          <p:cNvPr id="140" name="Shape 140"/>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41" name="Shape 141"/>
        <p:cNvGrpSpPr/>
        <p:nvPr/>
      </p:nvGrpSpPr>
      <p:grpSpPr>
        <a:xfrm>
          <a:off x="0" y="0"/>
          <a:ext cx="0" cy="0"/>
          <a:chOff x="0" y="0"/>
          <a:chExt cx="0" cy="0"/>
        </a:xfrm>
      </p:grpSpPr>
      <p:sp>
        <p:nvSpPr>
          <p:cNvPr id="142" name="Shape 142"/>
          <p:cNvSpPr txBox="1"/>
          <p:nvPr>
            <p:ph type="title"/>
          </p:nvPr>
        </p:nvSpPr>
        <p:spPr>
          <a:xfrm>
            <a:off x="3048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3" name="Shape 14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6"/>
            <a:ext cx="8520599"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536633"/>
            <a:ext cx="8520599" cy="4555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44" name="Shape 144"/>
        <p:cNvGrpSpPr/>
        <p:nvPr/>
      </p:nvGrpSpPr>
      <p:grpSpPr>
        <a:xfrm>
          <a:off x="0" y="0"/>
          <a:ext cx="0" cy="0"/>
          <a:chOff x="0" y="0"/>
          <a:chExt cx="0" cy="0"/>
        </a:xfrm>
      </p:grpSpPr>
      <p:sp>
        <p:nvSpPr>
          <p:cNvPr id="145" name="Shape 145"/>
          <p:cNvSpPr txBox="1"/>
          <p:nvPr>
            <p:ph type="title"/>
          </p:nvPr>
        </p:nvSpPr>
        <p:spPr>
          <a:xfrm>
            <a:off x="457200" y="273050"/>
            <a:ext cx="3008399" cy="1161900"/>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146" name="Shape 146"/>
          <p:cNvSpPr txBox="1"/>
          <p:nvPr>
            <p:ph idx="1" type="body"/>
          </p:nvPr>
        </p:nvSpPr>
        <p:spPr>
          <a:xfrm>
            <a:off x="3575050" y="273050"/>
            <a:ext cx="5111699" cy="5852999"/>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147" name="Shape 147"/>
          <p:cNvSpPr txBox="1"/>
          <p:nvPr>
            <p:ph idx="2" type="body"/>
          </p:nvPr>
        </p:nvSpPr>
        <p:spPr>
          <a:xfrm>
            <a:off x="457200" y="1435100"/>
            <a:ext cx="3008399" cy="4691099"/>
          </a:xfrm>
          <a:prstGeom prst="rect">
            <a:avLst/>
          </a:prstGeom>
          <a:noFill/>
          <a:ln>
            <a:noFill/>
          </a:ln>
        </p:spPr>
        <p:txBody>
          <a:bodyPr anchorCtr="0" anchor="t" bIns="91425" lIns="91425" rIns="91425" tIns="91425"/>
          <a:lstStyle>
            <a:lvl1pPr indent="0" lvl="0" marL="0" rtl="0">
              <a:spcBef>
                <a:spcPts val="0"/>
              </a:spcBef>
              <a:buFont typeface="Verdana"/>
              <a:buNone/>
              <a:defRPr sz="1400"/>
            </a:lvl1pPr>
            <a:lvl2pPr indent="0" lvl="1" marL="457200" rtl="0">
              <a:spcBef>
                <a:spcPts val="0"/>
              </a:spcBef>
              <a:buFont typeface="Verdana"/>
              <a:buNone/>
              <a:defRPr sz="1200"/>
            </a:lvl2pPr>
            <a:lvl3pPr indent="0" lvl="2" marL="914400" rtl="0">
              <a:spcBef>
                <a:spcPts val="0"/>
              </a:spcBef>
              <a:buFont typeface="Verdana"/>
              <a:buNone/>
              <a:defRPr sz="1000"/>
            </a:lvl3pPr>
            <a:lvl4pPr indent="0" lvl="3" marL="1371600" rtl="0">
              <a:spcBef>
                <a:spcPts val="0"/>
              </a:spcBef>
              <a:buFont typeface="Verdana"/>
              <a:buNone/>
              <a:defRPr sz="900"/>
            </a:lvl4pPr>
            <a:lvl5pPr indent="0" lvl="4" marL="1828800" rtl="0">
              <a:spcBef>
                <a:spcPts val="0"/>
              </a:spcBef>
              <a:buFont typeface="Verdana"/>
              <a:buNone/>
              <a:defRPr sz="900"/>
            </a:lvl5pPr>
            <a:lvl6pPr indent="0" lvl="5" marL="2286000" rtl="0">
              <a:spcBef>
                <a:spcPts val="0"/>
              </a:spcBef>
              <a:buFont typeface="Verdana"/>
              <a:buNone/>
              <a:defRPr sz="900"/>
            </a:lvl6pPr>
            <a:lvl7pPr indent="0" lvl="6" marL="2743200" rtl="0">
              <a:spcBef>
                <a:spcPts val="0"/>
              </a:spcBef>
              <a:buFont typeface="Verdana"/>
              <a:buNone/>
              <a:defRPr sz="900"/>
            </a:lvl7pPr>
            <a:lvl8pPr indent="0" lvl="7" marL="3200400" rtl="0">
              <a:spcBef>
                <a:spcPts val="0"/>
              </a:spcBef>
              <a:buFont typeface="Verdana"/>
              <a:buNone/>
              <a:defRPr sz="900"/>
            </a:lvl8pPr>
            <a:lvl9pPr indent="0" lvl="8" marL="3657600" rtl="0">
              <a:spcBef>
                <a:spcPts val="0"/>
              </a:spcBef>
              <a:buFont typeface="Verdana"/>
              <a:buNone/>
              <a:defRPr sz="9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8" name="Shape 148"/>
        <p:cNvGrpSpPr/>
        <p:nvPr/>
      </p:nvGrpSpPr>
      <p:grpSpPr>
        <a:xfrm>
          <a:off x="0" y="0"/>
          <a:ext cx="0" cy="0"/>
          <a:chOff x="0" y="0"/>
          <a:chExt cx="0" cy="0"/>
        </a:xfrm>
      </p:grpSpPr>
      <p:sp>
        <p:nvSpPr>
          <p:cNvPr id="149" name="Shape 149"/>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150" name="Shape 150"/>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Verdana"/>
              <a:buNone/>
              <a:defRPr b="0" i="0" sz="3200" u="none" cap="none" strike="noStrike">
                <a:solidFill>
                  <a:schemeClr val="dk1"/>
                </a:solidFill>
                <a:latin typeface="Verdana"/>
                <a:ea typeface="Verdana"/>
                <a:cs typeface="Verdana"/>
                <a:sym typeface="Verdana"/>
              </a:defRPr>
            </a:lvl1pPr>
            <a:lvl2pPr indent="0" lvl="1" marL="457200" marR="0" rtl="0" algn="l">
              <a:spcBef>
                <a:spcPts val="0"/>
              </a:spcBef>
              <a:buClr>
                <a:schemeClr val="dk1"/>
              </a:buClr>
              <a:buFont typeface="Verdana"/>
              <a:buNone/>
              <a:defRPr b="0" i="0" sz="2800" u="none" cap="none" strike="noStrike">
                <a:solidFill>
                  <a:schemeClr val="dk1"/>
                </a:solidFill>
                <a:latin typeface="Verdana"/>
                <a:ea typeface="Verdana"/>
                <a:cs typeface="Verdana"/>
                <a:sym typeface="Verdana"/>
              </a:defRPr>
            </a:lvl2pPr>
            <a:lvl3pPr indent="0" lvl="2" marL="914400" marR="0" rtl="0" algn="l">
              <a:spcBef>
                <a:spcPts val="0"/>
              </a:spcBef>
              <a:buClr>
                <a:schemeClr val="dk1"/>
              </a:buClr>
              <a:buFont typeface="Verdana"/>
              <a:buNone/>
              <a:defRPr b="0" i="0" sz="2400" u="none" cap="none" strike="noStrike">
                <a:solidFill>
                  <a:schemeClr val="dk1"/>
                </a:solidFill>
                <a:latin typeface="Verdana"/>
                <a:ea typeface="Verdana"/>
                <a:cs typeface="Verdana"/>
                <a:sym typeface="Verdana"/>
              </a:defRPr>
            </a:lvl3pPr>
            <a:lvl4pPr indent="0" lvl="3" marL="13716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4pPr>
            <a:lvl5pPr indent="0" lvl="4" marL="18288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5pPr>
            <a:lvl6pPr indent="0" lvl="5" marL="22860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6pPr>
            <a:lvl7pPr indent="0" lvl="6" marL="27432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7pPr>
            <a:lvl8pPr indent="0" lvl="7" marL="32004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8pPr>
            <a:lvl9pPr indent="0" lvl="8" marL="36576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9pPr>
          </a:lstStyle>
          <a:p/>
        </p:txBody>
      </p:sp>
      <p:sp>
        <p:nvSpPr>
          <p:cNvPr id="151" name="Shape 151"/>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Verdana"/>
              <a:buNone/>
              <a:defRPr sz="1400"/>
            </a:lvl1pPr>
            <a:lvl2pPr indent="0" lvl="1" marL="457200" rtl="0">
              <a:spcBef>
                <a:spcPts val="0"/>
              </a:spcBef>
              <a:buFont typeface="Verdana"/>
              <a:buNone/>
              <a:defRPr sz="1200"/>
            </a:lvl2pPr>
            <a:lvl3pPr indent="0" lvl="2" marL="914400" rtl="0">
              <a:spcBef>
                <a:spcPts val="0"/>
              </a:spcBef>
              <a:buFont typeface="Verdana"/>
              <a:buNone/>
              <a:defRPr sz="1000"/>
            </a:lvl3pPr>
            <a:lvl4pPr indent="0" lvl="3" marL="1371600" rtl="0">
              <a:spcBef>
                <a:spcPts val="0"/>
              </a:spcBef>
              <a:buFont typeface="Verdana"/>
              <a:buNone/>
              <a:defRPr sz="900"/>
            </a:lvl4pPr>
            <a:lvl5pPr indent="0" lvl="4" marL="1828800" rtl="0">
              <a:spcBef>
                <a:spcPts val="0"/>
              </a:spcBef>
              <a:buFont typeface="Verdana"/>
              <a:buNone/>
              <a:defRPr sz="900"/>
            </a:lvl5pPr>
            <a:lvl6pPr indent="0" lvl="5" marL="2286000" rtl="0">
              <a:spcBef>
                <a:spcPts val="0"/>
              </a:spcBef>
              <a:buFont typeface="Verdana"/>
              <a:buNone/>
              <a:defRPr sz="900"/>
            </a:lvl6pPr>
            <a:lvl7pPr indent="0" lvl="6" marL="2743200" rtl="0">
              <a:spcBef>
                <a:spcPts val="0"/>
              </a:spcBef>
              <a:buFont typeface="Verdana"/>
              <a:buNone/>
              <a:defRPr sz="900"/>
            </a:lvl7pPr>
            <a:lvl8pPr indent="0" lvl="7" marL="3200400" rtl="0">
              <a:spcBef>
                <a:spcPts val="0"/>
              </a:spcBef>
              <a:buFont typeface="Verdana"/>
              <a:buNone/>
              <a:defRPr sz="900"/>
            </a:lvl8pPr>
            <a:lvl9pPr indent="0" lvl="8" marL="3657600" rtl="0">
              <a:spcBef>
                <a:spcPts val="0"/>
              </a:spcBef>
              <a:buFont typeface="Verdana"/>
              <a:buNone/>
              <a:defRPr sz="9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52" name="Shape 152"/>
        <p:cNvGrpSpPr/>
        <p:nvPr/>
      </p:nvGrpSpPr>
      <p:grpSpPr>
        <a:xfrm>
          <a:off x="0" y="0"/>
          <a:ext cx="0" cy="0"/>
          <a:chOff x="0" y="0"/>
          <a:chExt cx="0" cy="0"/>
        </a:xfrm>
      </p:grpSpPr>
      <p:sp>
        <p:nvSpPr>
          <p:cNvPr id="153" name="Shape 153"/>
          <p:cNvSpPr txBox="1"/>
          <p:nvPr>
            <p:ph type="title"/>
          </p:nvPr>
        </p:nvSpPr>
        <p:spPr>
          <a:xfrm>
            <a:off x="3048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154" name="Shape 154"/>
          <p:cNvSpPr txBox="1"/>
          <p:nvPr>
            <p:ph idx="1" type="body"/>
          </p:nvPr>
        </p:nvSpPr>
        <p:spPr>
          <a:xfrm rot="5400000">
            <a:off x="2209800" y="-457199"/>
            <a:ext cx="4495800" cy="8153399"/>
          </a:xfrm>
          <a:prstGeom prst="rect">
            <a:avLst/>
          </a:prstGeom>
          <a:noFill/>
          <a:ln>
            <a:noFill/>
          </a:ln>
        </p:spPr>
        <p:txBody>
          <a:bodyPr anchorCtr="0" anchor="t" bIns="91425" lIns="91425" rIns="91425" tIns="91425"/>
          <a:lstStyle>
            <a:lvl1pPr indent="-190500" lvl="0" marL="342900" rtl="0" algn="l">
              <a:spcBef>
                <a:spcPts val="480"/>
              </a:spcBef>
              <a:spcAft>
                <a:spcPts val="0"/>
              </a:spcAft>
              <a:buClr>
                <a:srgbClr val="840C22"/>
              </a:buClr>
              <a:buFont typeface="Noto Symbol"/>
              <a:buChar char="▪"/>
              <a:defRPr sz="2400">
                <a:solidFill>
                  <a:schemeClr val="dk1"/>
                </a:solidFill>
                <a:latin typeface="Verdana"/>
                <a:ea typeface="Verdana"/>
                <a:cs typeface="Verdana"/>
                <a:sym typeface="Verdana"/>
              </a:defRPr>
            </a:lvl1pPr>
            <a:lvl2pPr indent="-158750" lvl="1" marL="74295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2pPr>
            <a:lvl3pPr indent="-101600" lvl="2" marL="114300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3pPr>
            <a:lvl4pPr indent="-114300" lvl="3" marL="1600200" rtl="0" algn="l">
              <a:spcBef>
                <a:spcPts val="360"/>
              </a:spcBef>
              <a:spcAft>
                <a:spcPts val="0"/>
              </a:spcAft>
              <a:buClr>
                <a:srgbClr val="840C22"/>
              </a:buClr>
              <a:buFont typeface="Times New Roman"/>
              <a:buChar char="•"/>
              <a:defRPr>
                <a:solidFill>
                  <a:schemeClr val="dk1"/>
                </a:solidFill>
                <a:latin typeface="Verdana"/>
                <a:ea typeface="Verdana"/>
                <a:cs typeface="Verdana"/>
                <a:sym typeface="Verdana"/>
              </a:defRPr>
            </a:lvl4pPr>
            <a:lvl5pPr indent="-127000" lvl="4" marL="20574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5pPr>
            <a:lvl6pPr indent="-127000" lvl="5" marL="25146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6pPr>
            <a:lvl7pPr indent="-127000" lvl="6" marL="29718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7pPr>
            <a:lvl8pPr indent="-127000" lvl="7" marL="34290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8pPr>
            <a:lvl9pPr indent="-127000" lvl="8" marL="38862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5" name="Shape 155"/>
        <p:cNvGrpSpPr/>
        <p:nvPr/>
      </p:nvGrpSpPr>
      <p:grpSpPr>
        <a:xfrm>
          <a:off x="0" y="0"/>
          <a:ext cx="0" cy="0"/>
          <a:chOff x="0" y="0"/>
          <a:chExt cx="0" cy="0"/>
        </a:xfrm>
      </p:grpSpPr>
      <p:sp>
        <p:nvSpPr>
          <p:cNvPr id="156" name="Shape 156"/>
          <p:cNvSpPr txBox="1"/>
          <p:nvPr>
            <p:ph type="title"/>
          </p:nvPr>
        </p:nvSpPr>
        <p:spPr>
          <a:xfrm rot="5400000">
            <a:off x="5410200" y="2133599"/>
            <a:ext cx="5257799" cy="22097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157" name="Shape 157"/>
          <p:cNvSpPr txBox="1"/>
          <p:nvPr>
            <p:ph idx="1" type="body"/>
          </p:nvPr>
        </p:nvSpPr>
        <p:spPr>
          <a:xfrm rot="5400000">
            <a:off x="914400" y="0"/>
            <a:ext cx="5257799" cy="6476999"/>
          </a:xfrm>
          <a:prstGeom prst="rect">
            <a:avLst/>
          </a:prstGeom>
          <a:noFill/>
          <a:ln>
            <a:noFill/>
          </a:ln>
        </p:spPr>
        <p:txBody>
          <a:bodyPr anchorCtr="0" anchor="t" bIns="91425" lIns="91425" rIns="91425" tIns="91425"/>
          <a:lstStyle>
            <a:lvl1pPr indent="-190500" lvl="0" marL="342900" rtl="0" algn="l">
              <a:spcBef>
                <a:spcPts val="480"/>
              </a:spcBef>
              <a:spcAft>
                <a:spcPts val="0"/>
              </a:spcAft>
              <a:buClr>
                <a:srgbClr val="840C22"/>
              </a:buClr>
              <a:buFont typeface="Noto Symbol"/>
              <a:buChar char="▪"/>
              <a:defRPr sz="2400">
                <a:solidFill>
                  <a:schemeClr val="dk1"/>
                </a:solidFill>
                <a:latin typeface="Verdana"/>
                <a:ea typeface="Verdana"/>
                <a:cs typeface="Verdana"/>
                <a:sym typeface="Verdana"/>
              </a:defRPr>
            </a:lvl1pPr>
            <a:lvl2pPr indent="-158750" lvl="1" marL="74295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2pPr>
            <a:lvl3pPr indent="-101600" lvl="2" marL="114300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3pPr>
            <a:lvl4pPr indent="-114300" lvl="3" marL="1600200" rtl="0" algn="l">
              <a:spcBef>
                <a:spcPts val="360"/>
              </a:spcBef>
              <a:spcAft>
                <a:spcPts val="0"/>
              </a:spcAft>
              <a:buClr>
                <a:srgbClr val="840C22"/>
              </a:buClr>
              <a:buFont typeface="Times New Roman"/>
              <a:buChar char="•"/>
              <a:defRPr>
                <a:solidFill>
                  <a:schemeClr val="dk1"/>
                </a:solidFill>
                <a:latin typeface="Verdana"/>
                <a:ea typeface="Verdana"/>
                <a:cs typeface="Verdana"/>
                <a:sym typeface="Verdana"/>
              </a:defRPr>
            </a:lvl4pPr>
            <a:lvl5pPr indent="-127000" lvl="4" marL="20574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5pPr>
            <a:lvl6pPr indent="-127000" lvl="5" marL="25146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6pPr>
            <a:lvl7pPr indent="-127000" lvl="6" marL="29718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7pPr>
            <a:lvl8pPr indent="-127000" lvl="7" marL="34290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8pPr>
            <a:lvl9pPr indent="-127000" lvl="8" marL="38862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599"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3999899" cy="4555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536633"/>
            <a:ext cx="3999899" cy="4555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6"/>
            <a:ext cx="8520599"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7999"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852800"/>
            <a:ext cx="2807999"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299"/>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644233"/>
            <a:ext cx="4045199"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3737433"/>
            <a:ext cx="4045199"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02.jpg"/><Relationship Id="rId2" Type="http://schemas.openxmlformats.org/officeDocument/2006/relationships/image" Target="../media/image03.jpg"/><Relationship Id="rId3" Type="http://schemas.openxmlformats.org/officeDocument/2006/relationships/image" Target="../media/image00.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image" Target="../media/image04.jpg"/><Relationship Id="rId2" Type="http://schemas.openxmlformats.org/officeDocument/2006/relationships/image" Target="../media/image07.jpg"/><Relationship Id="rId3" Type="http://schemas.openxmlformats.org/officeDocument/2006/relationships/image" Target="../media/image05.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theme" Target="../theme/theme4.xml"/><Relationship Id="rId14" Type="http://schemas.openxmlformats.org/officeDocument/2006/relationships/slideLayout" Target="../slideLayouts/slideLayout3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599" cy="7635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36633"/>
            <a:ext cx="8520599" cy="45551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6217622"/>
            <a:ext cx="548699" cy="524699"/>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idx="1" type="body"/>
          </p:nvPr>
        </p:nvSpPr>
        <p:spPr>
          <a:xfrm>
            <a:off x="381000" y="1371600"/>
            <a:ext cx="8153399" cy="44961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Font typeface="Noto Symbol"/>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52" name="Shape 52"/>
          <p:cNvSpPr txBox="1"/>
          <p:nvPr>
            <p:ph type="title"/>
          </p:nvPr>
        </p:nvSpPr>
        <p:spPr>
          <a:xfrm>
            <a:off x="304800" y="609600"/>
            <a:ext cx="8839199" cy="533700"/>
          </a:xfrm>
          <a:prstGeom prst="rect">
            <a:avLst/>
          </a:prstGeom>
          <a:noFill/>
          <a:ln>
            <a:noFill/>
          </a:ln>
        </p:spPr>
        <p:txBody>
          <a:bodyPr anchorCtr="0" anchor="ctr" bIns="91425" lIns="91425" rIns="91425" tIns="91425"/>
          <a:lstStyle>
            <a:lvl1pPr indent="0" lvl="0" marL="0" marR="0" rtl="0" algn="l">
              <a:spcBef>
                <a:spcPts val="0"/>
              </a:spcBef>
              <a:spcAft>
                <a:spcPts val="0"/>
              </a:spcAft>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defRPr b="0" i="0" sz="3000" u="none" cap="none" strike="noStrike">
                <a:solidFill>
                  <a:srgbClr val="881C1C"/>
                </a:solidFill>
                <a:latin typeface="Georgia"/>
                <a:ea typeface="Georgia"/>
                <a:cs typeface="Georgia"/>
                <a:sym typeface="Georgia"/>
              </a:defRPr>
            </a:lvl9pPr>
          </a:lstStyle>
          <a:p/>
        </p:txBody>
      </p:sp>
      <p:sp>
        <p:nvSpPr>
          <p:cNvPr id="53" name="Shape 53"/>
          <p:cNvSpPr/>
          <p:nvPr/>
        </p:nvSpPr>
        <p:spPr>
          <a:xfrm>
            <a:off x="6156325" y="5943600"/>
            <a:ext cx="301320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cxnSp>
        <p:nvCxnSpPr>
          <p:cNvPr id="54" name="Shape 54"/>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pic>
        <p:nvPicPr>
          <p:cNvPr id="55" name="Shape 55"/>
          <p:cNvPicPr preferRelativeResize="0"/>
          <p:nvPr/>
        </p:nvPicPr>
        <p:blipFill rotWithShape="1">
          <a:blip r:embed="rId1">
            <a:alphaModFix/>
          </a:blip>
          <a:srcRect b="0" l="0" r="0" t="0"/>
          <a:stretch/>
        </p:blipFill>
        <p:spPr>
          <a:xfrm>
            <a:off x="0" y="0"/>
            <a:ext cx="9144000" cy="457200"/>
          </a:xfrm>
          <a:prstGeom prst="rect">
            <a:avLst/>
          </a:prstGeom>
          <a:noFill/>
          <a:ln>
            <a:noFill/>
          </a:ln>
        </p:spPr>
      </p:pic>
      <p:pic>
        <p:nvPicPr>
          <p:cNvPr id="56" name="Shape 56"/>
          <p:cNvPicPr preferRelativeResize="0"/>
          <p:nvPr/>
        </p:nvPicPr>
        <p:blipFill rotWithShape="1">
          <a:blip r:embed="rId2">
            <a:alphaModFix/>
          </a:blip>
          <a:srcRect b="0" l="0" r="0" t="0"/>
          <a:stretch/>
        </p:blipFill>
        <p:spPr>
          <a:xfrm>
            <a:off x="152400" y="114300"/>
            <a:ext cx="2592299" cy="342899"/>
          </a:xfrm>
          <a:prstGeom prst="rect">
            <a:avLst/>
          </a:prstGeom>
          <a:noFill/>
          <a:ln>
            <a:noFill/>
          </a:ln>
        </p:spPr>
      </p:pic>
      <p:pic>
        <p:nvPicPr>
          <p:cNvPr id="57" name="Shape 57"/>
          <p:cNvPicPr preferRelativeResize="0"/>
          <p:nvPr/>
        </p:nvPicPr>
        <p:blipFill rotWithShape="1">
          <a:blip r:embed="rId3">
            <a:alphaModFix/>
          </a:blip>
          <a:srcRect b="0" l="0" r="0" t="0"/>
          <a:stretch/>
        </p:blipFill>
        <p:spPr>
          <a:xfrm>
            <a:off x="0" y="6096000"/>
            <a:ext cx="9144000" cy="774300"/>
          </a:xfrm>
          <a:prstGeom prst="rect">
            <a:avLst/>
          </a:prstGeom>
          <a:noFill/>
          <a:ln>
            <a:noFill/>
          </a:ln>
        </p:spPr>
      </p:pic>
      <p:sp>
        <p:nvSpPr>
          <p:cNvPr id="58" name="Shape 58"/>
          <p:cNvSpPr txBox="1"/>
          <p:nvPr/>
        </p:nvSpPr>
        <p:spPr>
          <a:xfrm>
            <a:off x="8382000" y="6172200"/>
            <a:ext cx="609599" cy="3096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fld id="{00000000-1234-1234-1234-123412341234}" type="slidenum">
              <a:rPr b="0" i="0" lang="en" sz="1400" u="none" cap="none" strike="noStrike">
                <a:solidFill>
                  <a:schemeClr val="dk1"/>
                </a:solidFill>
                <a:latin typeface="Verdana"/>
                <a:ea typeface="Verdana"/>
                <a:cs typeface="Verdana"/>
                <a:sym typeface="Verdana"/>
              </a:rPr>
              <a:t>‹#›</a:t>
            </a:fld>
          </a:p>
        </p:txBody>
      </p:sp>
      <p:cxnSp>
        <p:nvCxnSpPr>
          <p:cNvPr id="59" name="Shape 59"/>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 name="Shape 104"/>
        <p:cNvGrpSpPr/>
        <p:nvPr/>
      </p:nvGrpSpPr>
      <p:grpSpPr>
        <a:xfrm>
          <a:off x="0" y="0"/>
          <a:ext cx="0" cy="0"/>
          <a:chOff x="0" y="0"/>
          <a:chExt cx="0" cy="0"/>
        </a:xfrm>
      </p:grpSpPr>
      <p:sp>
        <p:nvSpPr>
          <p:cNvPr id="105" name="Shape 105"/>
          <p:cNvSpPr txBox="1"/>
          <p:nvPr>
            <p:ph idx="1" type="body"/>
          </p:nvPr>
        </p:nvSpPr>
        <p:spPr>
          <a:xfrm>
            <a:off x="381000" y="1371600"/>
            <a:ext cx="8153399" cy="44958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Font typeface="Noto Symbol"/>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106" name="Shape 106"/>
          <p:cNvSpPr txBox="1"/>
          <p:nvPr>
            <p:ph type="title"/>
          </p:nvPr>
        </p:nvSpPr>
        <p:spPr>
          <a:xfrm>
            <a:off x="304800" y="609600"/>
            <a:ext cx="8839199" cy="533399"/>
          </a:xfrm>
          <a:prstGeom prst="rect">
            <a:avLst/>
          </a:prstGeom>
          <a:noFill/>
          <a:ln>
            <a:noFill/>
          </a:ln>
        </p:spPr>
        <p:txBody>
          <a:bodyPr anchorCtr="0" anchor="ctr" bIns="91425" lIns="91425" rIns="91425" tIns="91425"/>
          <a:lstStyle>
            <a:lvl1pPr indent="0" lvl="0" marL="0" marR="0" rtl="0" algn="l">
              <a:spcBef>
                <a:spcPts val="0"/>
              </a:spcBef>
              <a:spcAft>
                <a:spcPts val="0"/>
              </a:spcAft>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defRPr b="0" i="0" sz="3000" u="none" cap="none" strike="noStrike">
                <a:solidFill>
                  <a:srgbClr val="881C1C"/>
                </a:solidFill>
                <a:latin typeface="Georgia"/>
                <a:ea typeface="Georgia"/>
                <a:cs typeface="Georgia"/>
                <a:sym typeface="Georgia"/>
              </a:defRPr>
            </a:lvl9pPr>
          </a:lstStyle>
          <a:p/>
        </p:txBody>
      </p:sp>
      <p:sp>
        <p:nvSpPr>
          <p:cNvPr id="107" name="Shape 107"/>
          <p:cNvSpPr/>
          <p:nvPr/>
        </p:nvSpPr>
        <p:spPr>
          <a:xfrm>
            <a:off x="6156325" y="5943600"/>
            <a:ext cx="301320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cxnSp>
        <p:nvCxnSpPr>
          <p:cNvPr id="108" name="Shape 108"/>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pic>
        <p:nvPicPr>
          <p:cNvPr id="109" name="Shape 109"/>
          <p:cNvPicPr preferRelativeResize="0"/>
          <p:nvPr/>
        </p:nvPicPr>
        <p:blipFill rotWithShape="1">
          <a:blip r:embed="rId1">
            <a:alphaModFix/>
          </a:blip>
          <a:srcRect b="0" l="0" r="0" t="0"/>
          <a:stretch/>
        </p:blipFill>
        <p:spPr>
          <a:xfrm>
            <a:off x="0" y="0"/>
            <a:ext cx="9144000" cy="457200"/>
          </a:xfrm>
          <a:prstGeom prst="rect">
            <a:avLst/>
          </a:prstGeom>
          <a:noFill/>
          <a:ln>
            <a:noFill/>
          </a:ln>
        </p:spPr>
      </p:pic>
      <p:pic>
        <p:nvPicPr>
          <p:cNvPr id="110" name="Shape 110"/>
          <p:cNvPicPr preferRelativeResize="0"/>
          <p:nvPr/>
        </p:nvPicPr>
        <p:blipFill rotWithShape="1">
          <a:blip r:embed="rId2">
            <a:alphaModFix/>
          </a:blip>
          <a:srcRect b="0" l="0" r="0" t="0"/>
          <a:stretch/>
        </p:blipFill>
        <p:spPr>
          <a:xfrm>
            <a:off x="152400" y="114300"/>
            <a:ext cx="2592299" cy="342899"/>
          </a:xfrm>
          <a:prstGeom prst="rect">
            <a:avLst/>
          </a:prstGeom>
          <a:noFill/>
          <a:ln>
            <a:noFill/>
          </a:ln>
        </p:spPr>
      </p:pic>
      <p:pic>
        <p:nvPicPr>
          <p:cNvPr id="111" name="Shape 111"/>
          <p:cNvPicPr preferRelativeResize="0"/>
          <p:nvPr/>
        </p:nvPicPr>
        <p:blipFill rotWithShape="1">
          <a:blip r:embed="rId3">
            <a:alphaModFix/>
          </a:blip>
          <a:srcRect b="0" l="0" r="0" t="0"/>
          <a:stretch/>
        </p:blipFill>
        <p:spPr>
          <a:xfrm>
            <a:off x="0" y="6096000"/>
            <a:ext cx="9144000" cy="774599"/>
          </a:xfrm>
          <a:prstGeom prst="rect">
            <a:avLst/>
          </a:prstGeom>
          <a:noFill/>
          <a:ln>
            <a:noFill/>
          </a:ln>
        </p:spPr>
      </p:pic>
      <p:sp>
        <p:nvSpPr>
          <p:cNvPr id="112" name="Shape 112"/>
          <p:cNvSpPr txBox="1"/>
          <p:nvPr/>
        </p:nvSpPr>
        <p:spPr>
          <a:xfrm>
            <a:off x="8382000" y="6172200"/>
            <a:ext cx="609599" cy="3096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fld id="{00000000-1234-1234-1234-123412341234}" type="slidenum">
              <a:rPr b="0" i="0" lang="en" sz="1400" u="none" cap="none" strike="noStrike">
                <a:solidFill>
                  <a:schemeClr val="dk1"/>
                </a:solidFill>
                <a:latin typeface="Verdana"/>
                <a:ea typeface="Verdana"/>
                <a:cs typeface="Verdana"/>
                <a:sym typeface="Verdana"/>
              </a:rPr>
              <a:t>‹#›</a:t>
            </a:fld>
          </a:p>
        </p:txBody>
      </p:sp>
      <p:cxnSp>
        <p:nvCxnSpPr>
          <p:cNvPr id="113" name="Shape 113"/>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08.jpg"/><Relationship Id="rId4" Type="http://schemas.openxmlformats.org/officeDocument/2006/relationships/image" Target="../media/image09.jpg"/><Relationship Id="rId5" Type="http://schemas.openxmlformats.org/officeDocument/2006/relationships/image" Target="../media/image38.png"/><Relationship Id="rId6"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youtube.com/v/CtVIQDSMpls" TargetMode="Externa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33.pn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34.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2.jpg"/><Relationship Id="rId5" Type="http://schemas.openxmlformats.org/officeDocument/2006/relationships/image" Target="../media/image13.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idx="1" type="subTitle"/>
          </p:nvPr>
        </p:nvSpPr>
        <p:spPr>
          <a:xfrm>
            <a:off x="1467050" y="3055650"/>
            <a:ext cx="5562600" cy="1752600"/>
          </a:xfrm>
          <a:prstGeom prst="rect">
            <a:avLst/>
          </a:prstGeom>
          <a:noFill/>
          <a:ln>
            <a:noFill/>
          </a:ln>
        </p:spPr>
        <p:txBody>
          <a:bodyPr anchorCtr="0" anchor="t" bIns="44450" lIns="90475" rIns="90475" tIns="44450">
            <a:noAutofit/>
          </a:bodyPr>
          <a:lstStyle/>
          <a:p>
            <a:pPr indent="0" lvl="1" marL="457200" marR="0" rtl="0" algn="ctr">
              <a:spcBef>
                <a:spcPts val="0"/>
              </a:spcBef>
              <a:spcAft>
                <a:spcPts val="0"/>
              </a:spcAft>
              <a:buClr>
                <a:srgbClr val="840C22"/>
              </a:buClr>
              <a:buSzPct val="25000"/>
              <a:buFont typeface="Times New Roman"/>
              <a:buNone/>
            </a:pPr>
            <a:r>
              <a:rPr lang="en"/>
              <a:t>April 19, 2016</a:t>
            </a:r>
          </a:p>
        </p:txBody>
      </p:sp>
      <p:sp>
        <p:nvSpPr>
          <p:cNvPr id="163" name="Shape 163"/>
          <p:cNvSpPr txBox="1"/>
          <p:nvPr>
            <p:ph type="ctrTitle"/>
          </p:nvPr>
        </p:nvSpPr>
        <p:spPr>
          <a:xfrm>
            <a:off x="1143000" y="1447800"/>
            <a:ext cx="6858000" cy="1143000"/>
          </a:xfrm>
          <a:prstGeom prst="rect">
            <a:avLst/>
          </a:prstGeom>
          <a:noFill/>
          <a:ln>
            <a:noFill/>
          </a:ln>
        </p:spPr>
        <p:txBody>
          <a:bodyPr anchorCtr="0" anchor="ctr" bIns="44450" lIns="90475" rIns="90475" tIns="44450">
            <a:noAutofit/>
          </a:bodyPr>
          <a:lstStyle/>
          <a:p>
            <a:pPr indent="0" lvl="0" marL="0" marR="0" rtl="0" algn="ctr">
              <a:spcBef>
                <a:spcPts val="0"/>
              </a:spcBef>
              <a:spcAft>
                <a:spcPts val="0"/>
              </a:spcAft>
              <a:buSzPct val="25000"/>
              <a:buNone/>
            </a:pPr>
            <a:r>
              <a:rPr lang="en"/>
              <a:t>SigninGlove</a:t>
            </a:r>
          </a:p>
        </p:txBody>
      </p:sp>
      <p:sp>
        <p:nvSpPr>
          <p:cNvPr id="164" name="Shape 164"/>
          <p:cNvSpPr txBox="1"/>
          <p:nvPr/>
        </p:nvSpPr>
        <p:spPr>
          <a:xfrm>
            <a:off x="6624000" y="6190650"/>
            <a:ext cx="2519999" cy="324900"/>
          </a:xfrm>
          <a:prstGeom prst="rect">
            <a:avLst/>
          </a:prstGeom>
          <a:noFill/>
          <a:ln>
            <a:noFill/>
          </a:ln>
        </p:spPr>
        <p:txBody>
          <a:bodyPr anchorCtr="0" anchor="t" bIns="91425" lIns="91425" rIns="91425" tIns="91425">
            <a:noAutofit/>
          </a:bodyPr>
          <a:lstStyle/>
          <a:p>
            <a:pPr lvl="0" rtl="0">
              <a:spcBef>
                <a:spcPts val="0"/>
              </a:spcBef>
              <a:buNone/>
            </a:pPr>
            <a:r>
              <a:rPr lang="en"/>
              <a:t>Advisor: Professor Jackson</a:t>
            </a:r>
          </a:p>
        </p:txBody>
      </p:sp>
      <p:sp>
        <p:nvSpPr>
          <p:cNvPr id="165" name="Shape 165"/>
          <p:cNvSpPr txBox="1"/>
          <p:nvPr/>
        </p:nvSpPr>
        <p:spPr>
          <a:xfrm>
            <a:off x="238525" y="768625"/>
            <a:ext cx="4929900" cy="437399"/>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990000"/>
                </a:solidFill>
              </a:rPr>
              <a:t>Final Project Report</a:t>
            </a:r>
          </a:p>
        </p:txBody>
      </p:sp>
      <p:sp>
        <p:nvSpPr>
          <p:cNvPr id="166" name="Shape 166"/>
          <p:cNvSpPr txBox="1"/>
          <p:nvPr/>
        </p:nvSpPr>
        <p:spPr>
          <a:xfrm>
            <a:off x="3529175" y="4176450"/>
            <a:ext cx="1941900" cy="631800"/>
          </a:xfrm>
          <a:prstGeom prst="rect">
            <a:avLst/>
          </a:prstGeom>
          <a:noFill/>
          <a:ln>
            <a:noFill/>
          </a:ln>
        </p:spPr>
        <p:txBody>
          <a:bodyPr anchorCtr="0" anchor="t" bIns="91425" lIns="91425" rIns="91425" tIns="91425">
            <a:noAutofit/>
          </a:bodyPr>
          <a:lstStyle/>
          <a:p>
            <a:pPr lvl="0" rtl="0">
              <a:spcBef>
                <a:spcPts val="0"/>
              </a:spcBef>
              <a:buNone/>
            </a:pPr>
            <a:r>
              <a:rPr lang="en" sz="3000"/>
              <a:t>SDP 2016</a:t>
            </a:r>
          </a:p>
        </p:txBody>
      </p:sp>
      <p:sp>
        <p:nvSpPr>
          <p:cNvPr id="167" name="Shape 167"/>
          <p:cNvSpPr txBox="1"/>
          <p:nvPr/>
        </p:nvSpPr>
        <p:spPr>
          <a:xfrm>
            <a:off x="43250" y="6190650"/>
            <a:ext cx="4523099" cy="288899"/>
          </a:xfrm>
          <a:prstGeom prst="rect">
            <a:avLst/>
          </a:prstGeom>
          <a:noFill/>
          <a:ln>
            <a:noFill/>
          </a:ln>
        </p:spPr>
        <p:txBody>
          <a:bodyPr anchorCtr="0" anchor="t" bIns="91425" lIns="91425" rIns="91425" tIns="91425">
            <a:noAutofit/>
          </a:bodyPr>
          <a:lstStyle/>
          <a:p>
            <a:pPr lvl="0">
              <a:spcBef>
                <a:spcPts val="0"/>
              </a:spcBef>
              <a:buNone/>
            </a:pPr>
            <a:r>
              <a:rPr lang="en"/>
              <a:t>Department of Electrical and Computer Engineering</a:t>
            </a:r>
          </a:p>
        </p:txBody>
      </p:sp>
      <p:pic>
        <p:nvPicPr>
          <p:cNvPr id="168" name="Shape 168"/>
          <p:cNvPicPr preferRelativeResize="0"/>
          <p:nvPr/>
        </p:nvPicPr>
        <p:blipFill>
          <a:blip r:embed="rId3">
            <a:alphaModFix/>
          </a:blip>
          <a:stretch>
            <a:fillRect/>
          </a:stretch>
        </p:blipFill>
        <p:spPr>
          <a:xfrm>
            <a:off x="6574876" y="3223675"/>
            <a:ext cx="2618252" cy="27665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Glove Design</a:t>
            </a:r>
          </a:p>
        </p:txBody>
      </p:sp>
      <p:pic>
        <p:nvPicPr>
          <p:cNvPr id="276" name="Shape 276"/>
          <p:cNvPicPr preferRelativeResize="0"/>
          <p:nvPr/>
        </p:nvPicPr>
        <p:blipFill>
          <a:blip r:embed="rId3">
            <a:alphaModFix/>
          </a:blip>
          <a:stretch>
            <a:fillRect/>
          </a:stretch>
        </p:blipFill>
        <p:spPr>
          <a:xfrm>
            <a:off x="6732575" y="5041875"/>
            <a:ext cx="1801825" cy="825524"/>
          </a:xfrm>
          <a:prstGeom prst="rect">
            <a:avLst/>
          </a:prstGeom>
          <a:noFill/>
          <a:ln>
            <a:noFill/>
          </a:ln>
        </p:spPr>
      </p:pic>
      <p:pic>
        <p:nvPicPr>
          <p:cNvPr id="277" name="Shape 277"/>
          <p:cNvPicPr preferRelativeResize="0"/>
          <p:nvPr/>
        </p:nvPicPr>
        <p:blipFill>
          <a:blip r:embed="rId4">
            <a:alphaModFix/>
          </a:blip>
          <a:stretch>
            <a:fillRect/>
          </a:stretch>
        </p:blipFill>
        <p:spPr>
          <a:xfrm>
            <a:off x="1837350" y="1387824"/>
            <a:ext cx="5774077" cy="3247903"/>
          </a:xfrm>
          <a:prstGeom prst="rect">
            <a:avLst/>
          </a:prstGeom>
          <a:noFill/>
          <a:ln>
            <a:noFill/>
          </a:ln>
        </p:spPr>
      </p:pic>
      <p:sp>
        <p:nvSpPr>
          <p:cNvPr id="278" name="Shape 278"/>
          <p:cNvSpPr txBox="1"/>
          <p:nvPr>
            <p:ph idx="1" type="body"/>
          </p:nvPr>
        </p:nvSpPr>
        <p:spPr>
          <a:xfrm>
            <a:off x="304800" y="4712250"/>
            <a:ext cx="6427800" cy="1364700"/>
          </a:xfrm>
          <a:prstGeom prst="rect">
            <a:avLst/>
          </a:prstGeom>
        </p:spPr>
        <p:txBody>
          <a:bodyPr anchorCtr="0" anchor="t" bIns="91425" lIns="91425" rIns="91425" tIns="91425">
            <a:noAutofit/>
          </a:bodyPr>
          <a:lstStyle/>
          <a:p>
            <a:pPr indent="-228600" lvl="0" marL="457200" rtl="0">
              <a:spcBef>
                <a:spcPts val="0"/>
              </a:spcBef>
            </a:pPr>
            <a:r>
              <a:rPr lang="en"/>
              <a:t>Five flex sensors on each finger</a:t>
            </a:r>
          </a:p>
          <a:p>
            <a:pPr indent="-228600" lvl="0" marL="457200" rtl="0">
              <a:spcBef>
                <a:spcPts val="0"/>
              </a:spcBef>
            </a:pPr>
            <a:r>
              <a:rPr lang="en"/>
              <a:t>Four force sensitive resistors between each finger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
              <a:t>Glove Design</a:t>
            </a:r>
          </a:p>
        </p:txBody>
      </p:sp>
      <p:pic>
        <p:nvPicPr>
          <p:cNvPr id="284" name="Shape 284"/>
          <p:cNvPicPr preferRelativeResize="0"/>
          <p:nvPr/>
        </p:nvPicPr>
        <p:blipFill>
          <a:blip r:embed="rId3">
            <a:alphaModFix/>
          </a:blip>
          <a:stretch>
            <a:fillRect/>
          </a:stretch>
        </p:blipFill>
        <p:spPr>
          <a:xfrm>
            <a:off x="6732575" y="5041875"/>
            <a:ext cx="1801825" cy="825524"/>
          </a:xfrm>
          <a:prstGeom prst="rect">
            <a:avLst/>
          </a:prstGeom>
          <a:noFill/>
          <a:ln>
            <a:noFill/>
          </a:ln>
        </p:spPr>
      </p:pic>
      <p:pic>
        <p:nvPicPr>
          <p:cNvPr id="285" name="Shape 285"/>
          <p:cNvPicPr preferRelativeResize="0"/>
          <p:nvPr/>
        </p:nvPicPr>
        <p:blipFill rotWithShape="1">
          <a:blip r:embed="rId4">
            <a:alphaModFix/>
          </a:blip>
          <a:srcRect b="0" l="23703" r="35342" t="5775"/>
          <a:stretch/>
        </p:blipFill>
        <p:spPr>
          <a:xfrm>
            <a:off x="304800" y="1288574"/>
            <a:ext cx="3744654" cy="4727949"/>
          </a:xfrm>
          <a:prstGeom prst="rect">
            <a:avLst/>
          </a:prstGeom>
          <a:noFill/>
          <a:ln>
            <a:noFill/>
          </a:ln>
        </p:spPr>
      </p:pic>
      <p:sp>
        <p:nvSpPr>
          <p:cNvPr id="286" name="Shape 286"/>
          <p:cNvSpPr txBox="1"/>
          <p:nvPr>
            <p:ph idx="1" type="body"/>
          </p:nvPr>
        </p:nvSpPr>
        <p:spPr>
          <a:xfrm>
            <a:off x="4347600" y="1444525"/>
            <a:ext cx="4574400" cy="3478200"/>
          </a:xfrm>
          <a:prstGeom prst="rect">
            <a:avLst/>
          </a:prstGeom>
        </p:spPr>
        <p:txBody>
          <a:bodyPr anchorCtr="0" anchor="t" bIns="91425" lIns="91425" rIns="91425" tIns="91425">
            <a:noAutofit/>
          </a:bodyPr>
          <a:lstStyle/>
          <a:p>
            <a:pPr indent="-228600" lvl="0" marL="457200" rtl="0">
              <a:spcBef>
                <a:spcPts val="0"/>
              </a:spcBef>
            </a:pPr>
            <a:r>
              <a:rPr lang="en"/>
              <a:t>Four force sensitive resistors on each finger tip</a:t>
            </a:r>
            <a:br>
              <a:rPr lang="en"/>
            </a:br>
          </a:p>
          <a:p>
            <a:pPr indent="-228600" lvl="0" marL="457200" rtl="0">
              <a:spcBef>
                <a:spcPts val="0"/>
              </a:spcBef>
            </a:pPr>
            <a:r>
              <a:rPr lang="en"/>
              <a:t>Two force sensitive resistors on the palm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304800" y="609600"/>
            <a:ext cx="8839199" cy="533399"/>
          </a:xfrm>
          <a:prstGeom prst="rect">
            <a:avLst/>
          </a:prstGeom>
        </p:spPr>
        <p:txBody>
          <a:bodyPr anchorCtr="0" anchor="ctr" bIns="91425" lIns="91425" rIns="91425" tIns="91425">
            <a:noAutofit/>
          </a:bodyPr>
          <a:lstStyle/>
          <a:p>
            <a:pPr lvl="0">
              <a:spcBef>
                <a:spcPts val="0"/>
              </a:spcBef>
              <a:buNone/>
            </a:pPr>
            <a:r>
              <a:rPr lang="en"/>
              <a:t>Raspberry Pi -- System Overview</a:t>
            </a:r>
          </a:p>
        </p:txBody>
      </p:sp>
      <p:pic>
        <p:nvPicPr>
          <p:cNvPr id="292" name="Shape 292"/>
          <p:cNvPicPr preferRelativeResize="0"/>
          <p:nvPr/>
        </p:nvPicPr>
        <p:blipFill>
          <a:blip r:embed="rId3">
            <a:alphaModFix/>
          </a:blip>
          <a:stretch>
            <a:fillRect/>
          </a:stretch>
        </p:blipFill>
        <p:spPr>
          <a:xfrm>
            <a:off x="7232625" y="5215398"/>
            <a:ext cx="1913700" cy="882501"/>
          </a:xfrm>
          <a:prstGeom prst="rect">
            <a:avLst/>
          </a:prstGeom>
          <a:noFill/>
          <a:ln>
            <a:noFill/>
          </a:ln>
        </p:spPr>
      </p:pic>
      <p:sp>
        <p:nvSpPr>
          <p:cNvPr id="293" name="Shape 293"/>
          <p:cNvSpPr txBox="1"/>
          <p:nvPr/>
        </p:nvSpPr>
        <p:spPr>
          <a:xfrm>
            <a:off x="34475" y="1313150"/>
            <a:ext cx="7891500" cy="44691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Raspberry Pi acts as an interface between UI and Glove Sensors  </a:t>
            </a:r>
          </a:p>
          <a:p>
            <a:pPr indent="-381000" lvl="0" marL="457200">
              <a:spcBef>
                <a:spcPts val="0"/>
              </a:spcBef>
              <a:buSzPct val="100000"/>
              <a:buChar char="●"/>
            </a:pPr>
            <a:r>
              <a:rPr lang="en" sz="2400"/>
              <a:t>User Holds Button, Raspberry Pi generates data associated with sign, sends to App over WiFi</a:t>
            </a:r>
          </a:p>
        </p:txBody>
      </p:sp>
      <p:pic>
        <p:nvPicPr>
          <p:cNvPr id="294" name="Shape 294"/>
          <p:cNvPicPr preferRelativeResize="0"/>
          <p:nvPr/>
        </p:nvPicPr>
        <p:blipFill>
          <a:blip r:embed="rId4">
            <a:alphaModFix amt="68000"/>
          </a:blip>
          <a:stretch>
            <a:fillRect/>
          </a:stretch>
        </p:blipFill>
        <p:spPr>
          <a:xfrm>
            <a:off x="1300074" y="2884776"/>
            <a:ext cx="1214099" cy="613971"/>
          </a:xfrm>
          <a:prstGeom prst="rect">
            <a:avLst/>
          </a:prstGeom>
          <a:noFill/>
          <a:ln>
            <a:noFill/>
          </a:ln>
        </p:spPr>
      </p:pic>
      <p:sp>
        <p:nvSpPr>
          <p:cNvPr id="295" name="Shape 295"/>
          <p:cNvSpPr/>
          <p:nvPr/>
        </p:nvSpPr>
        <p:spPr>
          <a:xfrm>
            <a:off x="1300075" y="2940500"/>
            <a:ext cx="4702800" cy="2453700"/>
          </a:xfrm>
          <a:prstGeom prst="rect">
            <a:avLst/>
          </a:prstGeom>
          <a:solidFill>
            <a:srgbClr val="FFF2CC">
              <a:alpha val="35770"/>
            </a:srgbClr>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96" name="Shape 296"/>
          <p:cNvPicPr preferRelativeResize="0"/>
          <p:nvPr/>
        </p:nvPicPr>
        <p:blipFill>
          <a:blip r:embed="rId5">
            <a:alphaModFix/>
          </a:blip>
          <a:stretch>
            <a:fillRect/>
          </a:stretch>
        </p:blipFill>
        <p:spPr>
          <a:xfrm>
            <a:off x="7128525" y="3241201"/>
            <a:ext cx="1913699" cy="1919174"/>
          </a:xfrm>
          <a:prstGeom prst="rect">
            <a:avLst/>
          </a:prstGeom>
          <a:noFill/>
          <a:ln>
            <a:noFill/>
          </a:ln>
        </p:spPr>
      </p:pic>
      <p:sp>
        <p:nvSpPr>
          <p:cNvPr id="297" name="Shape 297"/>
          <p:cNvSpPr/>
          <p:nvPr/>
        </p:nvSpPr>
        <p:spPr>
          <a:xfrm>
            <a:off x="5580725" y="3869799"/>
            <a:ext cx="1913700" cy="262500"/>
          </a:xfrm>
          <a:prstGeom prst="rightArrow">
            <a:avLst>
              <a:gd fmla="val 50000" name="adj1"/>
              <a:gd fmla="val 50000" name="adj2"/>
            </a:avLst>
          </a:prstGeom>
          <a:solidFill>
            <a:srgbClr val="F9CB9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8" name="Shape 298"/>
          <p:cNvSpPr/>
          <p:nvPr/>
        </p:nvSpPr>
        <p:spPr>
          <a:xfrm>
            <a:off x="6395925" y="3869800"/>
            <a:ext cx="732600" cy="364500"/>
          </a:xfrm>
          <a:prstGeom prst="rect">
            <a:avLst/>
          </a:prstGeom>
          <a:solidFill>
            <a:srgbClr val="DD7E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9" name="Shape 299"/>
          <p:cNvSpPr txBox="1"/>
          <p:nvPr/>
        </p:nvSpPr>
        <p:spPr>
          <a:xfrm>
            <a:off x="6323925" y="3767655"/>
            <a:ext cx="876600" cy="262500"/>
          </a:xfrm>
          <a:prstGeom prst="rect">
            <a:avLst/>
          </a:prstGeom>
          <a:noFill/>
          <a:ln>
            <a:noFill/>
          </a:ln>
        </p:spPr>
        <p:txBody>
          <a:bodyPr anchorCtr="0" anchor="t" bIns="91425" lIns="91425" rIns="91425" tIns="91425">
            <a:noAutofit/>
          </a:bodyPr>
          <a:lstStyle/>
          <a:p>
            <a:pPr lvl="0" rtl="0">
              <a:spcBef>
                <a:spcPts val="0"/>
              </a:spcBef>
              <a:buNone/>
            </a:pPr>
            <a:r>
              <a:rPr lang="en"/>
              <a:t>Sign Packet</a:t>
            </a:r>
          </a:p>
        </p:txBody>
      </p:sp>
      <p:sp>
        <p:nvSpPr>
          <p:cNvPr id="300" name="Shape 300"/>
          <p:cNvSpPr/>
          <p:nvPr/>
        </p:nvSpPr>
        <p:spPr>
          <a:xfrm>
            <a:off x="1432125" y="3599615"/>
            <a:ext cx="876600" cy="723900"/>
          </a:xfrm>
          <a:prstGeom prst="rect">
            <a:avLst/>
          </a:prstGeom>
          <a:solidFill>
            <a:srgbClr val="A4C2F4"/>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Read Sensors</a:t>
            </a:r>
          </a:p>
        </p:txBody>
      </p:sp>
      <p:sp>
        <p:nvSpPr>
          <p:cNvPr id="301" name="Shape 301"/>
          <p:cNvSpPr/>
          <p:nvPr/>
        </p:nvSpPr>
        <p:spPr>
          <a:xfrm>
            <a:off x="2616575" y="3589048"/>
            <a:ext cx="1291200" cy="723900"/>
          </a:xfrm>
          <a:prstGeom prst="rect">
            <a:avLst/>
          </a:prstGeom>
          <a:solidFill>
            <a:srgbClr val="B6D7A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Process and Create Packet</a:t>
            </a:r>
          </a:p>
        </p:txBody>
      </p:sp>
      <p:sp>
        <p:nvSpPr>
          <p:cNvPr id="302" name="Shape 302"/>
          <p:cNvSpPr/>
          <p:nvPr/>
        </p:nvSpPr>
        <p:spPr>
          <a:xfrm>
            <a:off x="4366625" y="3589048"/>
            <a:ext cx="1214100" cy="735600"/>
          </a:xfrm>
          <a:prstGeom prst="rect">
            <a:avLst/>
          </a:prstGeom>
          <a:solidFill>
            <a:srgbClr val="FFE599"/>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Sends TCP packet to App over WiFi</a:t>
            </a:r>
          </a:p>
        </p:txBody>
      </p:sp>
      <p:sp>
        <p:nvSpPr>
          <p:cNvPr id="303" name="Shape 303"/>
          <p:cNvSpPr txBox="1"/>
          <p:nvPr/>
        </p:nvSpPr>
        <p:spPr>
          <a:xfrm>
            <a:off x="34675" y="3498742"/>
            <a:ext cx="1089600" cy="262500"/>
          </a:xfrm>
          <a:prstGeom prst="rect">
            <a:avLst/>
          </a:prstGeom>
          <a:noFill/>
          <a:ln>
            <a:noFill/>
          </a:ln>
        </p:spPr>
        <p:txBody>
          <a:bodyPr anchorCtr="0" anchor="t" bIns="91425" lIns="91425" rIns="91425" tIns="91425">
            <a:noAutofit/>
          </a:bodyPr>
          <a:lstStyle/>
          <a:p>
            <a:pPr lvl="0" rtl="0">
              <a:spcBef>
                <a:spcPts val="0"/>
              </a:spcBef>
              <a:buNone/>
            </a:pPr>
            <a:r>
              <a:rPr lang="en"/>
              <a:t>flex</a:t>
            </a:r>
          </a:p>
        </p:txBody>
      </p:sp>
      <p:sp>
        <p:nvSpPr>
          <p:cNvPr id="304" name="Shape 304"/>
          <p:cNvSpPr/>
          <p:nvPr/>
        </p:nvSpPr>
        <p:spPr>
          <a:xfrm>
            <a:off x="780075" y="3666013"/>
            <a:ext cx="651900" cy="111900"/>
          </a:xfrm>
          <a:prstGeom prst="rightArrow">
            <a:avLst>
              <a:gd fmla="val 50000" name="adj1"/>
              <a:gd fmla="val 50000" name="adj2"/>
            </a:avLst>
          </a:prstGeom>
          <a:solidFill>
            <a:srgbClr val="3C78D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5" name="Shape 305"/>
          <p:cNvSpPr/>
          <p:nvPr/>
        </p:nvSpPr>
        <p:spPr>
          <a:xfrm>
            <a:off x="780075" y="3945102"/>
            <a:ext cx="651900" cy="111900"/>
          </a:xfrm>
          <a:prstGeom prst="rightArrow">
            <a:avLst>
              <a:gd fmla="val 50000" name="adj1"/>
              <a:gd fmla="val 50000" name="adj2"/>
            </a:avLst>
          </a:prstGeom>
          <a:solidFill>
            <a:srgbClr val="3C78D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6" name="Shape 306"/>
          <p:cNvSpPr/>
          <p:nvPr/>
        </p:nvSpPr>
        <p:spPr>
          <a:xfrm>
            <a:off x="2308725" y="3945102"/>
            <a:ext cx="307800" cy="111900"/>
          </a:xfrm>
          <a:prstGeom prst="rightArrow">
            <a:avLst>
              <a:gd fmla="val 50000" name="adj1"/>
              <a:gd fmla="val 50000" name="adj2"/>
            </a:avLst>
          </a:prstGeom>
          <a:solidFill>
            <a:srgbClr val="80808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7" name="Shape 307"/>
          <p:cNvSpPr/>
          <p:nvPr/>
        </p:nvSpPr>
        <p:spPr>
          <a:xfrm>
            <a:off x="3907775" y="3945102"/>
            <a:ext cx="458700" cy="111900"/>
          </a:xfrm>
          <a:prstGeom prst="rightArrow">
            <a:avLst>
              <a:gd fmla="val 50000" name="adj1"/>
              <a:gd fmla="val 50000" name="adj2"/>
            </a:avLst>
          </a:prstGeom>
          <a:solidFill>
            <a:srgbClr val="80808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8" name="Shape 308"/>
          <p:cNvSpPr/>
          <p:nvPr/>
        </p:nvSpPr>
        <p:spPr>
          <a:xfrm>
            <a:off x="1479000" y="4634249"/>
            <a:ext cx="4101600" cy="475500"/>
          </a:xfrm>
          <a:prstGeom prst="rect">
            <a:avLst/>
          </a:prstGeom>
          <a:solidFill>
            <a:srgbClr val="CFE2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Waits for button presses</a:t>
            </a:r>
          </a:p>
        </p:txBody>
      </p:sp>
      <p:sp>
        <p:nvSpPr>
          <p:cNvPr id="309" name="Shape 309"/>
          <p:cNvSpPr/>
          <p:nvPr/>
        </p:nvSpPr>
        <p:spPr>
          <a:xfrm>
            <a:off x="780225" y="4211786"/>
            <a:ext cx="651900" cy="111900"/>
          </a:xfrm>
          <a:prstGeom prst="rightArrow">
            <a:avLst>
              <a:gd fmla="val 50000" name="adj1"/>
              <a:gd fmla="val 50000" name="adj2"/>
            </a:avLst>
          </a:prstGeom>
          <a:solidFill>
            <a:srgbClr val="3C78D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0" name="Shape 310"/>
          <p:cNvSpPr/>
          <p:nvPr/>
        </p:nvSpPr>
        <p:spPr>
          <a:xfrm rot="-5400000">
            <a:off x="1722975" y="4409430"/>
            <a:ext cx="294900" cy="125400"/>
          </a:xfrm>
          <a:prstGeom prst="rightArrow">
            <a:avLst>
              <a:gd fmla="val 50000" name="adj1"/>
              <a:gd fmla="val 50000" name="adj2"/>
            </a:avLst>
          </a:prstGeom>
          <a:solidFill>
            <a:srgbClr val="80808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1" name="Shape 311"/>
          <p:cNvSpPr txBox="1"/>
          <p:nvPr/>
        </p:nvSpPr>
        <p:spPr>
          <a:xfrm>
            <a:off x="34475" y="2940496"/>
            <a:ext cx="1089600" cy="475500"/>
          </a:xfrm>
          <a:prstGeom prst="rect">
            <a:avLst/>
          </a:prstGeom>
          <a:noFill/>
          <a:ln>
            <a:noFill/>
          </a:ln>
        </p:spPr>
        <p:txBody>
          <a:bodyPr anchorCtr="0" anchor="t" bIns="91425" lIns="91425" rIns="91425" tIns="91425">
            <a:noAutofit/>
          </a:bodyPr>
          <a:lstStyle/>
          <a:p>
            <a:pPr lvl="0" rtl="0">
              <a:spcBef>
                <a:spcPts val="0"/>
              </a:spcBef>
              <a:buNone/>
            </a:pPr>
            <a:r>
              <a:rPr b="1" lang="en"/>
              <a:t>Glove</a:t>
            </a:r>
          </a:p>
          <a:p>
            <a:pPr lvl="0" rtl="0">
              <a:spcBef>
                <a:spcPts val="0"/>
              </a:spcBef>
              <a:buNone/>
            </a:pPr>
            <a:r>
              <a:rPr b="1" lang="en"/>
              <a:t>Inputs</a:t>
            </a:r>
          </a:p>
        </p:txBody>
      </p:sp>
      <p:sp>
        <p:nvSpPr>
          <p:cNvPr id="312" name="Shape 312"/>
          <p:cNvSpPr txBox="1"/>
          <p:nvPr/>
        </p:nvSpPr>
        <p:spPr>
          <a:xfrm>
            <a:off x="2652125" y="2987042"/>
            <a:ext cx="3198000" cy="364500"/>
          </a:xfrm>
          <a:prstGeom prst="rect">
            <a:avLst/>
          </a:prstGeom>
          <a:noFill/>
          <a:ln>
            <a:noFill/>
          </a:ln>
        </p:spPr>
        <p:txBody>
          <a:bodyPr anchorCtr="0" anchor="t" bIns="91425" lIns="91425" rIns="91425" tIns="91425">
            <a:noAutofit/>
          </a:bodyPr>
          <a:lstStyle/>
          <a:p>
            <a:pPr lvl="0" rtl="0">
              <a:spcBef>
                <a:spcPts val="0"/>
              </a:spcBef>
              <a:buNone/>
            </a:pPr>
            <a:r>
              <a:rPr b="1" lang="en"/>
              <a:t>Raspberry Pi</a:t>
            </a:r>
          </a:p>
        </p:txBody>
      </p:sp>
      <p:sp>
        <p:nvSpPr>
          <p:cNvPr id="313" name="Shape 313"/>
          <p:cNvSpPr txBox="1"/>
          <p:nvPr/>
        </p:nvSpPr>
        <p:spPr>
          <a:xfrm>
            <a:off x="7200525" y="2923665"/>
            <a:ext cx="1977900" cy="262500"/>
          </a:xfrm>
          <a:prstGeom prst="rect">
            <a:avLst/>
          </a:prstGeom>
          <a:noFill/>
          <a:ln>
            <a:noFill/>
          </a:ln>
        </p:spPr>
        <p:txBody>
          <a:bodyPr anchorCtr="0" anchor="t" bIns="91425" lIns="91425" rIns="91425" tIns="91425">
            <a:noAutofit/>
          </a:bodyPr>
          <a:lstStyle/>
          <a:p>
            <a:pPr lvl="0" rtl="0">
              <a:spcBef>
                <a:spcPts val="0"/>
              </a:spcBef>
              <a:buNone/>
            </a:pPr>
            <a:r>
              <a:rPr b="1" lang="en"/>
              <a:t>Android app/phone</a:t>
            </a:r>
          </a:p>
        </p:txBody>
      </p:sp>
      <p:sp>
        <p:nvSpPr>
          <p:cNvPr id="314" name="Shape 314"/>
          <p:cNvSpPr txBox="1"/>
          <p:nvPr/>
        </p:nvSpPr>
        <p:spPr>
          <a:xfrm>
            <a:off x="21475" y="3820087"/>
            <a:ext cx="996000" cy="157500"/>
          </a:xfrm>
          <a:prstGeom prst="rect">
            <a:avLst/>
          </a:prstGeom>
          <a:noFill/>
          <a:ln>
            <a:noFill/>
          </a:ln>
        </p:spPr>
        <p:txBody>
          <a:bodyPr anchorCtr="0" anchor="t" bIns="91425" lIns="91425" rIns="91425" tIns="91425">
            <a:noAutofit/>
          </a:bodyPr>
          <a:lstStyle/>
          <a:p>
            <a:pPr lvl="0" rtl="0">
              <a:spcBef>
                <a:spcPts val="0"/>
              </a:spcBef>
              <a:buNone/>
            </a:pPr>
            <a:r>
              <a:rPr lang="en"/>
              <a:t>Contact</a:t>
            </a:r>
          </a:p>
        </p:txBody>
      </p:sp>
      <p:sp>
        <p:nvSpPr>
          <p:cNvPr id="315" name="Shape 315"/>
          <p:cNvSpPr txBox="1"/>
          <p:nvPr/>
        </p:nvSpPr>
        <p:spPr>
          <a:xfrm>
            <a:off x="-34425" y="4082513"/>
            <a:ext cx="996000" cy="157500"/>
          </a:xfrm>
          <a:prstGeom prst="rect">
            <a:avLst/>
          </a:prstGeom>
          <a:noFill/>
          <a:ln>
            <a:noFill/>
          </a:ln>
        </p:spPr>
        <p:txBody>
          <a:bodyPr anchorCtr="0" anchor="t" bIns="91425" lIns="91425" rIns="91425" tIns="91425">
            <a:noAutofit/>
          </a:bodyPr>
          <a:lstStyle/>
          <a:p>
            <a:pPr lvl="0" rtl="0">
              <a:spcBef>
                <a:spcPts val="0"/>
              </a:spcBef>
              <a:buNone/>
            </a:pPr>
            <a:r>
              <a:rPr lang="en" sz="1000"/>
              <a:t>Gyro/Accel.</a:t>
            </a:r>
          </a:p>
        </p:txBody>
      </p:sp>
      <p:sp>
        <p:nvSpPr>
          <p:cNvPr id="316" name="Shape 316"/>
          <p:cNvSpPr/>
          <p:nvPr/>
        </p:nvSpPr>
        <p:spPr>
          <a:xfrm flipH="1">
            <a:off x="5598300" y="4740852"/>
            <a:ext cx="1913700" cy="262500"/>
          </a:xfrm>
          <a:prstGeom prst="rightArrow">
            <a:avLst>
              <a:gd fmla="val 50000" name="adj1"/>
              <a:gd fmla="val 50000" name="adj2"/>
            </a:avLst>
          </a:prstGeom>
          <a:solidFill>
            <a:srgbClr val="F9CB9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7" name="Shape 317"/>
          <p:cNvSpPr/>
          <p:nvPr/>
        </p:nvSpPr>
        <p:spPr>
          <a:xfrm>
            <a:off x="6323925" y="4599274"/>
            <a:ext cx="732600" cy="364500"/>
          </a:xfrm>
          <a:prstGeom prst="rect">
            <a:avLst/>
          </a:prstGeom>
          <a:solidFill>
            <a:srgbClr val="DD7E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8" name="Shape 318"/>
          <p:cNvSpPr txBox="1"/>
          <p:nvPr/>
        </p:nvSpPr>
        <p:spPr>
          <a:xfrm>
            <a:off x="6364275" y="4548178"/>
            <a:ext cx="651900" cy="364500"/>
          </a:xfrm>
          <a:prstGeom prst="rect">
            <a:avLst/>
          </a:prstGeom>
          <a:noFill/>
          <a:ln>
            <a:noFill/>
          </a:ln>
        </p:spPr>
        <p:txBody>
          <a:bodyPr anchorCtr="0" anchor="t" bIns="91425" lIns="91425" rIns="91425" tIns="91425">
            <a:noAutofit/>
          </a:bodyPr>
          <a:lstStyle/>
          <a:p>
            <a:pPr lvl="0" rtl="0">
              <a:spcBef>
                <a:spcPts val="0"/>
              </a:spcBef>
              <a:buNone/>
            </a:pPr>
            <a:r>
              <a:rPr lang="en" sz="1200"/>
              <a:t>Button Press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sp>
        <p:nvSpPr>
          <p:cNvPr id="323" name="Shape 323"/>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
              <a:t>Raspberry Pi -- TCP Integration</a:t>
            </a:r>
          </a:p>
        </p:txBody>
      </p:sp>
      <p:pic>
        <p:nvPicPr>
          <p:cNvPr id="324" name="Shape 324"/>
          <p:cNvPicPr preferRelativeResize="0"/>
          <p:nvPr/>
        </p:nvPicPr>
        <p:blipFill>
          <a:blip r:embed="rId3">
            <a:alphaModFix/>
          </a:blip>
          <a:stretch>
            <a:fillRect/>
          </a:stretch>
        </p:blipFill>
        <p:spPr>
          <a:xfrm>
            <a:off x="6144175" y="4765150"/>
            <a:ext cx="2390225" cy="1102249"/>
          </a:xfrm>
          <a:prstGeom prst="rect">
            <a:avLst/>
          </a:prstGeom>
          <a:noFill/>
          <a:ln>
            <a:noFill/>
          </a:ln>
        </p:spPr>
      </p:pic>
      <p:sp>
        <p:nvSpPr>
          <p:cNvPr id="325" name="Shape 325"/>
          <p:cNvSpPr txBox="1"/>
          <p:nvPr/>
        </p:nvSpPr>
        <p:spPr>
          <a:xfrm>
            <a:off x="304800" y="1321000"/>
            <a:ext cx="8311200" cy="2388600"/>
          </a:xfrm>
          <a:prstGeom prst="rect">
            <a:avLst/>
          </a:prstGeom>
          <a:noFill/>
          <a:ln>
            <a:noFill/>
          </a:ln>
        </p:spPr>
        <p:txBody>
          <a:bodyPr anchorCtr="0" anchor="t" bIns="91425" lIns="91425" rIns="91425" tIns="91425">
            <a:noAutofit/>
          </a:bodyPr>
          <a:lstStyle/>
          <a:p>
            <a:pPr lvl="0">
              <a:lnSpc>
                <a:spcPct val="115000"/>
              </a:lnSpc>
              <a:spcBef>
                <a:spcPts val="0"/>
              </a:spcBef>
              <a:buNone/>
            </a:pPr>
            <a:r>
              <a:rPr lang="en" sz="2200"/>
              <a:t>Data Transmission switched from UDP Broadcast to TCP</a:t>
            </a:r>
          </a:p>
          <a:p>
            <a:pPr indent="-368300" lvl="0" marL="457200" rtl="0">
              <a:lnSpc>
                <a:spcPct val="115000"/>
              </a:lnSpc>
              <a:spcBef>
                <a:spcPts val="0"/>
              </a:spcBef>
              <a:buSzPct val="100000"/>
              <a:buChar char="●"/>
            </a:pPr>
            <a:r>
              <a:rPr lang="en" sz="2200"/>
              <a:t>Raspberry Pi acts as the TCP server</a:t>
            </a:r>
          </a:p>
          <a:p>
            <a:pPr indent="-368300" lvl="0" marL="457200" rtl="0">
              <a:lnSpc>
                <a:spcPct val="115000"/>
              </a:lnSpc>
              <a:spcBef>
                <a:spcPts val="0"/>
              </a:spcBef>
              <a:buSzPct val="100000"/>
              <a:buChar char="●"/>
            </a:pPr>
            <a:r>
              <a:rPr lang="en" sz="2200"/>
              <a:t>Enables 2-way communication between RPi and App</a:t>
            </a:r>
          </a:p>
          <a:p>
            <a:pPr indent="-368300" lvl="0" marL="457200" rtl="0">
              <a:lnSpc>
                <a:spcPct val="115000"/>
              </a:lnSpc>
              <a:spcBef>
                <a:spcPts val="0"/>
              </a:spcBef>
              <a:buSzPct val="100000"/>
              <a:buChar char="●"/>
            </a:pPr>
            <a:r>
              <a:rPr lang="en" sz="2200"/>
              <a:t>Separate thread handles networking, main thread handles sensors and packet construction</a:t>
            </a:r>
          </a:p>
          <a:p>
            <a:pPr indent="-368300" lvl="0" marL="457200">
              <a:lnSpc>
                <a:spcPct val="115000"/>
              </a:lnSpc>
              <a:spcBef>
                <a:spcPts val="0"/>
              </a:spcBef>
              <a:buSzPct val="100000"/>
              <a:buChar char="●"/>
            </a:pPr>
            <a:r>
              <a:rPr lang="en" sz="2200"/>
              <a:t>Ensures all packets are delivered</a:t>
            </a:r>
          </a:p>
        </p:txBody>
      </p:sp>
      <p:pic>
        <p:nvPicPr>
          <p:cNvPr id="326" name="Shape 326"/>
          <p:cNvPicPr preferRelativeResize="0"/>
          <p:nvPr/>
        </p:nvPicPr>
        <p:blipFill>
          <a:blip r:embed="rId4">
            <a:alphaModFix amt="68000"/>
          </a:blip>
          <a:stretch>
            <a:fillRect/>
          </a:stretch>
        </p:blipFill>
        <p:spPr>
          <a:xfrm>
            <a:off x="7009" y="4833265"/>
            <a:ext cx="1899159" cy="985014"/>
          </a:xfrm>
          <a:prstGeom prst="rect">
            <a:avLst/>
          </a:prstGeom>
          <a:noFill/>
          <a:ln>
            <a:noFill/>
          </a:ln>
        </p:spPr>
      </p:pic>
      <p:sp>
        <p:nvSpPr>
          <p:cNvPr id="327" name="Shape 327"/>
          <p:cNvSpPr/>
          <p:nvPr/>
        </p:nvSpPr>
        <p:spPr>
          <a:xfrm>
            <a:off x="6900" y="3975910"/>
            <a:ext cx="1899300" cy="1891500"/>
          </a:xfrm>
          <a:prstGeom prst="rect">
            <a:avLst/>
          </a:prstGeom>
          <a:solidFill>
            <a:srgbClr val="FFF2CC">
              <a:alpha val="35770"/>
            </a:srgbClr>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28" name="Shape 328"/>
          <p:cNvPicPr preferRelativeResize="0"/>
          <p:nvPr/>
        </p:nvPicPr>
        <p:blipFill>
          <a:blip r:embed="rId5">
            <a:alphaModFix/>
          </a:blip>
          <a:stretch>
            <a:fillRect/>
          </a:stretch>
        </p:blipFill>
        <p:spPr>
          <a:xfrm>
            <a:off x="558146" y="4084600"/>
            <a:ext cx="796872" cy="659640"/>
          </a:xfrm>
          <a:prstGeom prst="rect">
            <a:avLst/>
          </a:prstGeom>
          <a:noFill/>
          <a:ln>
            <a:noFill/>
          </a:ln>
        </p:spPr>
      </p:pic>
      <p:pic>
        <p:nvPicPr>
          <p:cNvPr id="329" name="Shape 329"/>
          <p:cNvPicPr preferRelativeResize="0"/>
          <p:nvPr/>
        </p:nvPicPr>
        <p:blipFill>
          <a:blip r:embed="rId6">
            <a:alphaModFix/>
          </a:blip>
          <a:stretch>
            <a:fillRect/>
          </a:stretch>
        </p:blipFill>
        <p:spPr>
          <a:xfrm>
            <a:off x="4251402" y="4053191"/>
            <a:ext cx="1899170" cy="1736901"/>
          </a:xfrm>
          <a:prstGeom prst="rect">
            <a:avLst/>
          </a:prstGeom>
          <a:noFill/>
          <a:ln>
            <a:noFill/>
          </a:ln>
        </p:spPr>
      </p:pic>
      <p:sp>
        <p:nvSpPr>
          <p:cNvPr id="330" name="Shape 330"/>
          <p:cNvSpPr/>
          <p:nvPr/>
        </p:nvSpPr>
        <p:spPr>
          <a:xfrm>
            <a:off x="1906199" y="4594700"/>
            <a:ext cx="2420400" cy="371700"/>
          </a:xfrm>
          <a:prstGeom prst="rightArrow">
            <a:avLst>
              <a:gd fmla="val 66972" name="adj1"/>
              <a:gd fmla="val 50000" name="adj2"/>
            </a:avLst>
          </a:prstGeom>
          <a:solidFill>
            <a:srgbClr val="F9CB9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1" name="Shape 331"/>
          <p:cNvSpPr/>
          <p:nvPr/>
        </p:nvSpPr>
        <p:spPr>
          <a:xfrm>
            <a:off x="2445300" y="4614873"/>
            <a:ext cx="715800" cy="371700"/>
          </a:xfrm>
          <a:prstGeom prst="rect">
            <a:avLst/>
          </a:prstGeom>
          <a:solidFill>
            <a:srgbClr val="DD7E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2" name="Shape 332"/>
          <p:cNvSpPr txBox="1"/>
          <p:nvPr/>
        </p:nvSpPr>
        <p:spPr>
          <a:xfrm>
            <a:off x="2374962" y="4574525"/>
            <a:ext cx="856500" cy="218100"/>
          </a:xfrm>
          <a:prstGeom prst="rect">
            <a:avLst/>
          </a:prstGeom>
          <a:noFill/>
          <a:ln>
            <a:noFill/>
          </a:ln>
        </p:spPr>
        <p:txBody>
          <a:bodyPr anchorCtr="0" anchor="t" bIns="91425" lIns="91425" rIns="91425" tIns="91425">
            <a:noAutofit/>
          </a:bodyPr>
          <a:lstStyle/>
          <a:p>
            <a:pPr lvl="0" rtl="0">
              <a:spcBef>
                <a:spcPts val="0"/>
              </a:spcBef>
              <a:buNone/>
            </a:pPr>
            <a:r>
              <a:rPr lang="en"/>
              <a:t>TCP Pkt</a:t>
            </a:r>
          </a:p>
        </p:txBody>
      </p:sp>
      <p:sp>
        <p:nvSpPr>
          <p:cNvPr id="333" name="Shape 333"/>
          <p:cNvSpPr txBox="1"/>
          <p:nvPr/>
        </p:nvSpPr>
        <p:spPr>
          <a:xfrm>
            <a:off x="13349" y="3678150"/>
            <a:ext cx="1886400" cy="317400"/>
          </a:xfrm>
          <a:prstGeom prst="rect">
            <a:avLst/>
          </a:prstGeom>
          <a:noFill/>
          <a:ln>
            <a:noFill/>
          </a:ln>
        </p:spPr>
        <p:txBody>
          <a:bodyPr anchorCtr="0" anchor="t" bIns="91425" lIns="91425" rIns="91425" tIns="91425">
            <a:noAutofit/>
          </a:bodyPr>
          <a:lstStyle/>
          <a:p>
            <a:pPr lvl="0" rtl="0">
              <a:spcBef>
                <a:spcPts val="0"/>
              </a:spcBef>
              <a:buNone/>
            </a:pPr>
            <a:r>
              <a:rPr lang="en"/>
              <a:t>RPi -- 192.168.42.1</a:t>
            </a:r>
          </a:p>
        </p:txBody>
      </p:sp>
      <p:sp>
        <p:nvSpPr>
          <p:cNvPr id="334" name="Shape 334"/>
          <p:cNvSpPr/>
          <p:nvPr/>
        </p:nvSpPr>
        <p:spPr>
          <a:xfrm>
            <a:off x="4346237" y="3998850"/>
            <a:ext cx="1703100" cy="1845600"/>
          </a:xfrm>
          <a:prstGeom prst="rect">
            <a:avLst/>
          </a:prstGeom>
          <a:solidFill>
            <a:srgbClr val="FCE5CD">
              <a:alpha val="45770"/>
            </a:srgbClr>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5" name="Shape 335"/>
          <p:cNvSpPr txBox="1"/>
          <p:nvPr/>
        </p:nvSpPr>
        <p:spPr>
          <a:xfrm>
            <a:off x="3242801" y="5256907"/>
            <a:ext cx="1008600" cy="2631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336" name="Shape 336"/>
          <p:cNvSpPr txBox="1"/>
          <p:nvPr/>
        </p:nvSpPr>
        <p:spPr>
          <a:xfrm>
            <a:off x="3747665" y="3709550"/>
            <a:ext cx="2071500" cy="218100"/>
          </a:xfrm>
          <a:prstGeom prst="rect">
            <a:avLst/>
          </a:prstGeom>
          <a:noFill/>
          <a:ln>
            <a:noFill/>
          </a:ln>
        </p:spPr>
        <p:txBody>
          <a:bodyPr anchorCtr="0" anchor="t" bIns="91425" lIns="91425" rIns="91425" tIns="91425">
            <a:noAutofit/>
          </a:bodyPr>
          <a:lstStyle/>
          <a:p>
            <a:pPr lvl="0" rtl="0">
              <a:spcBef>
                <a:spcPts val="0"/>
              </a:spcBef>
              <a:buNone/>
            </a:pPr>
            <a:r>
              <a:rPr lang="en"/>
              <a:t>Android -- 192.168.42.6</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
              <a:t>Raspberry Pi -- TCP Integration(cont.)</a:t>
            </a:r>
          </a:p>
        </p:txBody>
      </p:sp>
      <p:pic>
        <p:nvPicPr>
          <p:cNvPr id="342" name="Shape 342"/>
          <p:cNvPicPr preferRelativeResize="0"/>
          <p:nvPr/>
        </p:nvPicPr>
        <p:blipFill>
          <a:blip r:embed="rId3">
            <a:alphaModFix/>
          </a:blip>
          <a:stretch>
            <a:fillRect/>
          </a:stretch>
        </p:blipFill>
        <p:spPr>
          <a:xfrm>
            <a:off x="6144175" y="4765150"/>
            <a:ext cx="2390225" cy="1102249"/>
          </a:xfrm>
          <a:prstGeom prst="rect">
            <a:avLst/>
          </a:prstGeom>
          <a:noFill/>
          <a:ln>
            <a:noFill/>
          </a:ln>
        </p:spPr>
      </p:pic>
      <p:sp>
        <p:nvSpPr>
          <p:cNvPr id="343" name="Shape 343"/>
          <p:cNvSpPr txBox="1"/>
          <p:nvPr/>
        </p:nvSpPr>
        <p:spPr>
          <a:xfrm>
            <a:off x="0" y="1398225"/>
            <a:ext cx="8616000" cy="19659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Incoming packets notify Pi about signs being performed</a:t>
            </a:r>
          </a:p>
          <a:p>
            <a:pPr indent="-381000" lvl="1" marL="914400" rtl="0">
              <a:spcBef>
                <a:spcPts val="0"/>
              </a:spcBef>
              <a:buSzPct val="100000"/>
              <a:buChar char="○"/>
            </a:pPr>
            <a:r>
              <a:rPr lang="en" sz="2400"/>
              <a:t>1st Packet: Begin sampling sensors</a:t>
            </a:r>
          </a:p>
          <a:p>
            <a:pPr indent="-381000" lvl="1" marL="914400" rtl="0">
              <a:spcBef>
                <a:spcPts val="0"/>
              </a:spcBef>
              <a:buSzPct val="100000"/>
              <a:buChar char="○"/>
            </a:pPr>
            <a:r>
              <a:rPr lang="en" sz="2400"/>
              <a:t>2nd Packet: Finish sampling sensors</a:t>
            </a:r>
          </a:p>
          <a:p>
            <a:pPr indent="-381000" lvl="0" marL="457200" rtl="0">
              <a:spcBef>
                <a:spcPts val="0"/>
              </a:spcBef>
              <a:buSzPct val="100000"/>
              <a:buChar char="●"/>
            </a:pPr>
            <a:r>
              <a:rPr lang="en" sz="2400"/>
              <a:t>After 2nd packet, RPi constructs sign packet and sends to App</a:t>
            </a:r>
          </a:p>
        </p:txBody>
      </p:sp>
      <p:pic>
        <p:nvPicPr>
          <p:cNvPr id="344" name="Shape 344"/>
          <p:cNvPicPr preferRelativeResize="0"/>
          <p:nvPr/>
        </p:nvPicPr>
        <p:blipFill>
          <a:blip r:embed="rId4">
            <a:alphaModFix amt="68000"/>
          </a:blip>
          <a:stretch>
            <a:fillRect/>
          </a:stretch>
        </p:blipFill>
        <p:spPr>
          <a:xfrm>
            <a:off x="7009" y="4833265"/>
            <a:ext cx="1899159" cy="985014"/>
          </a:xfrm>
          <a:prstGeom prst="rect">
            <a:avLst/>
          </a:prstGeom>
          <a:noFill/>
          <a:ln>
            <a:noFill/>
          </a:ln>
        </p:spPr>
      </p:pic>
      <p:sp>
        <p:nvSpPr>
          <p:cNvPr id="345" name="Shape 345"/>
          <p:cNvSpPr/>
          <p:nvPr/>
        </p:nvSpPr>
        <p:spPr>
          <a:xfrm>
            <a:off x="6900" y="3975910"/>
            <a:ext cx="1899300" cy="1891500"/>
          </a:xfrm>
          <a:prstGeom prst="rect">
            <a:avLst/>
          </a:prstGeom>
          <a:solidFill>
            <a:srgbClr val="FFF2CC">
              <a:alpha val="35770"/>
            </a:srgbClr>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46" name="Shape 346"/>
          <p:cNvPicPr preferRelativeResize="0"/>
          <p:nvPr/>
        </p:nvPicPr>
        <p:blipFill>
          <a:blip r:embed="rId5">
            <a:alphaModFix/>
          </a:blip>
          <a:stretch>
            <a:fillRect/>
          </a:stretch>
        </p:blipFill>
        <p:spPr>
          <a:xfrm>
            <a:off x="558146" y="4084600"/>
            <a:ext cx="796872" cy="659640"/>
          </a:xfrm>
          <a:prstGeom prst="rect">
            <a:avLst/>
          </a:prstGeom>
          <a:noFill/>
          <a:ln>
            <a:noFill/>
          </a:ln>
        </p:spPr>
      </p:pic>
      <p:pic>
        <p:nvPicPr>
          <p:cNvPr id="347" name="Shape 347"/>
          <p:cNvPicPr preferRelativeResize="0"/>
          <p:nvPr/>
        </p:nvPicPr>
        <p:blipFill>
          <a:blip r:embed="rId6">
            <a:alphaModFix/>
          </a:blip>
          <a:stretch>
            <a:fillRect/>
          </a:stretch>
        </p:blipFill>
        <p:spPr>
          <a:xfrm>
            <a:off x="4251402" y="4053191"/>
            <a:ext cx="1899170" cy="1736901"/>
          </a:xfrm>
          <a:prstGeom prst="rect">
            <a:avLst/>
          </a:prstGeom>
          <a:noFill/>
          <a:ln>
            <a:noFill/>
          </a:ln>
        </p:spPr>
      </p:pic>
      <p:sp>
        <p:nvSpPr>
          <p:cNvPr id="348" name="Shape 348"/>
          <p:cNvSpPr/>
          <p:nvPr/>
        </p:nvSpPr>
        <p:spPr>
          <a:xfrm flipH="1">
            <a:off x="1899750" y="4012925"/>
            <a:ext cx="2446500" cy="259200"/>
          </a:xfrm>
          <a:prstGeom prst="rightArrow">
            <a:avLst>
              <a:gd fmla="val 66972" name="adj1"/>
              <a:gd fmla="val 50000" name="adj2"/>
            </a:avLst>
          </a:prstGeom>
          <a:solidFill>
            <a:srgbClr val="F9CB9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9" name="Shape 349"/>
          <p:cNvSpPr/>
          <p:nvPr/>
        </p:nvSpPr>
        <p:spPr>
          <a:xfrm flipH="1">
            <a:off x="3077750" y="4027000"/>
            <a:ext cx="723600" cy="259200"/>
          </a:xfrm>
          <a:prstGeom prst="rect">
            <a:avLst/>
          </a:prstGeom>
          <a:solidFill>
            <a:srgbClr val="DD7E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0" name="Shape 350"/>
          <p:cNvSpPr txBox="1"/>
          <p:nvPr/>
        </p:nvSpPr>
        <p:spPr>
          <a:xfrm flipH="1">
            <a:off x="3006644" y="3998850"/>
            <a:ext cx="865800" cy="152100"/>
          </a:xfrm>
          <a:prstGeom prst="rect">
            <a:avLst/>
          </a:prstGeom>
          <a:noFill/>
          <a:ln>
            <a:noFill/>
          </a:ln>
        </p:spPr>
        <p:txBody>
          <a:bodyPr anchorCtr="0" anchor="t" bIns="91425" lIns="91425" rIns="91425" tIns="91425">
            <a:noAutofit/>
          </a:bodyPr>
          <a:lstStyle/>
          <a:p>
            <a:pPr lvl="0" rtl="0">
              <a:spcBef>
                <a:spcPts val="0"/>
              </a:spcBef>
              <a:buNone/>
            </a:pPr>
            <a:r>
              <a:rPr lang="en" sz="1200"/>
              <a:t>Btn Start</a:t>
            </a:r>
          </a:p>
        </p:txBody>
      </p:sp>
      <p:sp>
        <p:nvSpPr>
          <p:cNvPr id="351" name="Shape 351"/>
          <p:cNvSpPr txBox="1"/>
          <p:nvPr/>
        </p:nvSpPr>
        <p:spPr>
          <a:xfrm>
            <a:off x="13349" y="3678150"/>
            <a:ext cx="1886400" cy="317400"/>
          </a:xfrm>
          <a:prstGeom prst="rect">
            <a:avLst/>
          </a:prstGeom>
          <a:noFill/>
          <a:ln>
            <a:noFill/>
          </a:ln>
        </p:spPr>
        <p:txBody>
          <a:bodyPr anchorCtr="0" anchor="t" bIns="91425" lIns="91425" rIns="91425" tIns="91425">
            <a:noAutofit/>
          </a:bodyPr>
          <a:lstStyle/>
          <a:p>
            <a:pPr lvl="0" rtl="0">
              <a:spcBef>
                <a:spcPts val="0"/>
              </a:spcBef>
              <a:buNone/>
            </a:pPr>
            <a:r>
              <a:rPr lang="en"/>
              <a:t>RPi -- 192.168.42.1</a:t>
            </a:r>
          </a:p>
        </p:txBody>
      </p:sp>
      <p:sp>
        <p:nvSpPr>
          <p:cNvPr id="352" name="Shape 352"/>
          <p:cNvSpPr/>
          <p:nvPr/>
        </p:nvSpPr>
        <p:spPr>
          <a:xfrm>
            <a:off x="4346237" y="3998850"/>
            <a:ext cx="1703100" cy="1845600"/>
          </a:xfrm>
          <a:prstGeom prst="rect">
            <a:avLst/>
          </a:prstGeom>
          <a:solidFill>
            <a:srgbClr val="FCE5CD">
              <a:alpha val="45770"/>
            </a:srgbClr>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3" name="Shape 353"/>
          <p:cNvSpPr txBox="1"/>
          <p:nvPr/>
        </p:nvSpPr>
        <p:spPr>
          <a:xfrm flipH="1">
            <a:off x="1979095" y="5299537"/>
            <a:ext cx="1019400" cy="1836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354" name="Shape 354"/>
          <p:cNvSpPr txBox="1"/>
          <p:nvPr/>
        </p:nvSpPr>
        <p:spPr>
          <a:xfrm>
            <a:off x="3747665" y="3709550"/>
            <a:ext cx="2071500" cy="218100"/>
          </a:xfrm>
          <a:prstGeom prst="rect">
            <a:avLst/>
          </a:prstGeom>
          <a:noFill/>
          <a:ln>
            <a:noFill/>
          </a:ln>
        </p:spPr>
        <p:txBody>
          <a:bodyPr anchorCtr="0" anchor="t" bIns="91425" lIns="91425" rIns="91425" tIns="91425">
            <a:noAutofit/>
          </a:bodyPr>
          <a:lstStyle/>
          <a:p>
            <a:pPr lvl="0" rtl="0">
              <a:spcBef>
                <a:spcPts val="0"/>
              </a:spcBef>
              <a:buNone/>
            </a:pPr>
            <a:r>
              <a:rPr lang="en"/>
              <a:t>Android -- 192.168.42.6</a:t>
            </a:r>
          </a:p>
        </p:txBody>
      </p:sp>
      <p:sp>
        <p:nvSpPr>
          <p:cNvPr id="355" name="Shape 355"/>
          <p:cNvSpPr/>
          <p:nvPr/>
        </p:nvSpPr>
        <p:spPr>
          <a:xfrm flipH="1">
            <a:off x="1902975" y="5127311"/>
            <a:ext cx="2446500" cy="259200"/>
          </a:xfrm>
          <a:prstGeom prst="rightArrow">
            <a:avLst>
              <a:gd fmla="val 66972" name="adj1"/>
              <a:gd fmla="val 50000" name="adj2"/>
            </a:avLst>
          </a:prstGeom>
          <a:solidFill>
            <a:srgbClr val="F9CB9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6" name="Shape 356"/>
          <p:cNvSpPr/>
          <p:nvPr/>
        </p:nvSpPr>
        <p:spPr>
          <a:xfrm flipH="1">
            <a:off x="3080975" y="5141386"/>
            <a:ext cx="723600" cy="259200"/>
          </a:xfrm>
          <a:prstGeom prst="rect">
            <a:avLst/>
          </a:prstGeom>
          <a:solidFill>
            <a:srgbClr val="DD7E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7" name="Shape 357"/>
          <p:cNvSpPr txBox="1"/>
          <p:nvPr/>
        </p:nvSpPr>
        <p:spPr>
          <a:xfrm flipH="1">
            <a:off x="3009869" y="5113236"/>
            <a:ext cx="865800" cy="152100"/>
          </a:xfrm>
          <a:prstGeom prst="rect">
            <a:avLst/>
          </a:prstGeom>
          <a:noFill/>
          <a:ln>
            <a:noFill/>
          </a:ln>
        </p:spPr>
        <p:txBody>
          <a:bodyPr anchorCtr="0" anchor="t" bIns="91425" lIns="91425" rIns="91425" tIns="91425">
            <a:noAutofit/>
          </a:bodyPr>
          <a:lstStyle/>
          <a:p>
            <a:pPr lvl="0" rtl="0">
              <a:spcBef>
                <a:spcPts val="0"/>
              </a:spcBef>
              <a:buNone/>
            </a:pPr>
            <a:r>
              <a:rPr lang="en"/>
              <a:t>Btn end</a:t>
            </a:r>
          </a:p>
        </p:txBody>
      </p:sp>
      <p:sp>
        <p:nvSpPr>
          <p:cNvPr id="358" name="Shape 358"/>
          <p:cNvSpPr txBox="1"/>
          <p:nvPr/>
        </p:nvSpPr>
        <p:spPr>
          <a:xfrm flipH="1">
            <a:off x="1975870" y="5504045"/>
            <a:ext cx="1019400" cy="1680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359" name="Shape 359"/>
          <p:cNvSpPr/>
          <p:nvPr/>
        </p:nvSpPr>
        <p:spPr>
          <a:xfrm>
            <a:off x="1931175" y="5496031"/>
            <a:ext cx="2390100" cy="237300"/>
          </a:xfrm>
          <a:prstGeom prst="rightArrow">
            <a:avLst>
              <a:gd fmla="val 66972" name="adj1"/>
              <a:gd fmla="val 50000" name="adj2"/>
            </a:avLst>
          </a:prstGeom>
          <a:solidFill>
            <a:srgbClr val="F9CB9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0" name="Shape 360"/>
          <p:cNvSpPr/>
          <p:nvPr/>
        </p:nvSpPr>
        <p:spPr>
          <a:xfrm>
            <a:off x="2463540" y="5508912"/>
            <a:ext cx="707100" cy="237300"/>
          </a:xfrm>
          <a:prstGeom prst="rect">
            <a:avLst/>
          </a:prstGeom>
          <a:solidFill>
            <a:srgbClr val="DD7E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1" name="Shape 361"/>
          <p:cNvSpPr txBox="1"/>
          <p:nvPr/>
        </p:nvSpPr>
        <p:spPr>
          <a:xfrm>
            <a:off x="2394106" y="5436175"/>
            <a:ext cx="846000" cy="139200"/>
          </a:xfrm>
          <a:prstGeom prst="rect">
            <a:avLst/>
          </a:prstGeom>
          <a:noFill/>
          <a:ln>
            <a:noFill/>
          </a:ln>
        </p:spPr>
        <p:txBody>
          <a:bodyPr anchorCtr="0" anchor="t" bIns="91425" lIns="91425" rIns="91425" tIns="91425">
            <a:noAutofit/>
          </a:bodyPr>
          <a:lstStyle/>
          <a:p>
            <a:pPr lvl="0" rtl="0">
              <a:spcBef>
                <a:spcPts val="0"/>
              </a:spcBef>
              <a:buNone/>
            </a:pPr>
            <a:r>
              <a:rPr lang="en"/>
              <a:t>Sign Pkt</a:t>
            </a:r>
          </a:p>
        </p:txBody>
      </p:sp>
      <p:sp>
        <p:nvSpPr>
          <p:cNvPr id="362" name="Shape 362"/>
          <p:cNvSpPr txBox="1"/>
          <p:nvPr/>
        </p:nvSpPr>
        <p:spPr>
          <a:xfrm>
            <a:off x="3251079" y="5746225"/>
            <a:ext cx="996000" cy="263100"/>
          </a:xfrm>
          <a:prstGeom prst="rect">
            <a:avLst/>
          </a:prstGeom>
          <a:noFill/>
          <a:ln>
            <a:noFill/>
          </a:ln>
        </p:spPr>
        <p:txBody>
          <a:bodyPr anchorCtr="0" anchor="t"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Android App - Overview</a:t>
            </a:r>
          </a:p>
        </p:txBody>
      </p:sp>
      <p:sp>
        <p:nvSpPr>
          <p:cNvPr id="368" name="Shape 368"/>
          <p:cNvSpPr txBox="1"/>
          <p:nvPr>
            <p:ph idx="1" type="body"/>
          </p:nvPr>
        </p:nvSpPr>
        <p:spPr>
          <a:xfrm>
            <a:off x="56100" y="3309800"/>
            <a:ext cx="9031800" cy="2699400"/>
          </a:xfrm>
          <a:prstGeom prst="rect">
            <a:avLst/>
          </a:prstGeom>
        </p:spPr>
        <p:txBody>
          <a:bodyPr anchorCtr="0" anchor="t" bIns="91425" lIns="91425" rIns="91425" tIns="91425">
            <a:noAutofit/>
          </a:bodyPr>
          <a:lstStyle/>
          <a:p>
            <a:pPr indent="-228600" lvl="0" marL="457200" rtl="0">
              <a:spcBef>
                <a:spcPts val="0"/>
              </a:spcBef>
            </a:pPr>
            <a:r>
              <a:rPr lang="en"/>
              <a:t>22 char string sent to app via TCP after button release</a:t>
            </a:r>
          </a:p>
          <a:p>
            <a:pPr indent="-228600" lvl="0" marL="457200" rtl="0">
              <a:spcBef>
                <a:spcPts val="0"/>
              </a:spcBef>
            </a:pPr>
            <a:r>
              <a:rPr lang="en"/>
              <a:t>App decodes into sensor, gyro, accelerometer data</a:t>
            </a:r>
          </a:p>
          <a:p>
            <a:pPr indent="-228600" lvl="0" marL="457200" rtl="0">
              <a:spcBef>
                <a:spcPts val="0"/>
              </a:spcBef>
            </a:pPr>
            <a:r>
              <a:rPr lang="en"/>
              <a:t>Full database search and top three results shown</a:t>
            </a:r>
          </a:p>
          <a:p>
            <a:pPr indent="-228600" lvl="0" marL="457200" rtl="0">
              <a:spcBef>
                <a:spcPts val="0"/>
              </a:spcBef>
            </a:pPr>
            <a:r>
              <a:rPr lang="en"/>
              <a:t>User can add new words with multiple samples</a:t>
            </a:r>
          </a:p>
          <a:p>
            <a:pPr indent="-228600" lvl="0" marL="457200" rtl="0">
              <a:spcBef>
                <a:spcPts val="0"/>
              </a:spcBef>
            </a:pPr>
            <a:r>
              <a:rPr lang="en"/>
              <a:t>TextToSpeech implemented along with control</a:t>
            </a:r>
          </a:p>
          <a:p>
            <a:pPr indent="-228600" lvl="0" marL="457200" rtl="0">
              <a:spcBef>
                <a:spcPts val="0"/>
              </a:spcBef>
            </a:pPr>
            <a:r>
              <a:rPr lang="en"/>
              <a:t>User can remove words and an Auto Mode was implemented</a:t>
            </a:r>
          </a:p>
        </p:txBody>
      </p:sp>
      <p:pic>
        <p:nvPicPr>
          <p:cNvPr id="369" name="Shape 369"/>
          <p:cNvPicPr preferRelativeResize="0"/>
          <p:nvPr/>
        </p:nvPicPr>
        <p:blipFill>
          <a:blip r:embed="rId3">
            <a:alphaModFix/>
          </a:blip>
          <a:stretch>
            <a:fillRect/>
          </a:stretch>
        </p:blipFill>
        <p:spPr>
          <a:xfrm>
            <a:off x="1731200" y="1292700"/>
            <a:ext cx="1227474" cy="2157324"/>
          </a:xfrm>
          <a:prstGeom prst="rect">
            <a:avLst/>
          </a:prstGeom>
          <a:noFill/>
          <a:ln>
            <a:noFill/>
          </a:ln>
        </p:spPr>
      </p:pic>
      <p:pic>
        <p:nvPicPr>
          <p:cNvPr id="370" name="Shape 370"/>
          <p:cNvPicPr preferRelativeResize="0"/>
          <p:nvPr/>
        </p:nvPicPr>
        <p:blipFill>
          <a:blip r:embed="rId4">
            <a:alphaModFix/>
          </a:blip>
          <a:stretch>
            <a:fillRect/>
          </a:stretch>
        </p:blipFill>
        <p:spPr>
          <a:xfrm>
            <a:off x="178625" y="1268950"/>
            <a:ext cx="1227474" cy="2204805"/>
          </a:xfrm>
          <a:prstGeom prst="rect">
            <a:avLst/>
          </a:prstGeom>
          <a:noFill/>
          <a:ln>
            <a:noFill/>
          </a:ln>
        </p:spPr>
      </p:pic>
      <p:pic>
        <p:nvPicPr>
          <p:cNvPr id="371" name="Shape 371"/>
          <p:cNvPicPr preferRelativeResize="0"/>
          <p:nvPr/>
        </p:nvPicPr>
        <p:blipFill>
          <a:blip r:embed="rId5">
            <a:alphaModFix/>
          </a:blip>
          <a:stretch>
            <a:fillRect/>
          </a:stretch>
        </p:blipFill>
        <p:spPr>
          <a:xfrm>
            <a:off x="3309537" y="1258406"/>
            <a:ext cx="1227474" cy="2225912"/>
          </a:xfrm>
          <a:prstGeom prst="rect">
            <a:avLst/>
          </a:prstGeom>
          <a:noFill/>
          <a:ln>
            <a:noFill/>
          </a:ln>
        </p:spPr>
      </p:pic>
      <p:pic>
        <p:nvPicPr>
          <p:cNvPr id="372" name="Shape 372"/>
          <p:cNvPicPr preferRelativeResize="0"/>
          <p:nvPr/>
        </p:nvPicPr>
        <p:blipFill>
          <a:blip r:embed="rId6">
            <a:alphaModFix amt="68000"/>
          </a:blip>
          <a:stretch>
            <a:fillRect/>
          </a:stretch>
        </p:blipFill>
        <p:spPr>
          <a:xfrm>
            <a:off x="4670250" y="2377743"/>
            <a:ext cx="1309265" cy="1021537"/>
          </a:xfrm>
          <a:prstGeom prst="rect">
            <a:avLst/>
          </a:prstGeom>
          <a:noFill/>
          <a:ln>
            <a:noFill/>
          </a:ln>
        </p:spPr>
      </p:pic>
      <p:sp>
        <p:nvSpPr>
          <p:cNvPr id="373" name="Shape 373"/>
          <p:cNvSpPr/>
          <p:nvPr/>
        </p:nvSpPr>
        <p:spPr>
          <a:xfrm>
            <a:off x="4670175" y="1488599"/>
            <a:ext cx="1309500" cy="1961400"/>
          </a:xfrm>
          <a:prstGeom prst="rect">
            <a:avLst/>
          </a:prstGeom>
          <a:solidFill>
            <a:srgbClr val="FFF2CC">
              <a:alpha val="35770"/>
            </a:srgbClr>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74" name="Shape 374"/>
          <p:cNvPicPr preferRelativeResize="0"/>
          <p:nvPr/>
        </p:nvPicPr>
        <p:blipFill>
          <a:blip r:embed="rId7">
            <a:alphaModFix/>
          </a:blip>
          <a:stretch>
            <a:fillRect/>
          </a:stretch>
        </p:blipFill>
        <p:spPr>
          <a:xfrm>
            <a:off x="5050200" y="1601318"/>
            <a:ext cx="549359" cy="684096"/>
          </a:xfrm>
          <a:prstGeom prst="rect">
            <a:avLst/>
          </a:prstGeom>
          <a:noFill/>
          <a:ln>
            <a:noFill/>
          </a:ln>
        </p:spPr>
      </p:pic>
      <p:pic>
        <p:nvPicPr>
          <p:cNvPr id="375" name="Shape 375"/>
          <p:cNvPicPr preferRelativeResize="0"/>
          <p:nvPr/>
        </p:nvPicPr>
        <p:blipFill>
          <a:blip r:embed="rId8">
            <a:alphaModFix/>
          </a:blip>
          <a:stretch>
            <a:fillRect/>
          </a:stretch>
        </p:blipFill>
        <p:spPr>
          <a:xfrm>
            <a:off x="7596302" y="1568745"/>
            <a:ext cx="1309272" cy="1801300"/>
          </a:xfrm>
          <a:prstGeom prst="rect">
            <a:avLst/>
          </a:prstGeom>
          <a:noFill/>
          <a:ln>
            <a:noFill/>
          </a:ln>
        </p:spPr>
      </p:pic>
      <p:sp>
        <p:nvSpPr>
          <p:cNvPr id="376" name="Shape 376"/>
          <p:cNvSpPr/>
          <p:nvPr/>
        </p:nvSpPr>
        <p:spPr>
          <a:xfrm>
            <a:off x="5979537" y="2130331"/>
            <a:ext cx="1668599" cy="386400"/>
          </a:xfrm>
          <a:prstGeom prst="rightArrow">
            <a:avLst>
              <a:gd fmla="val 66972" name="adj1"/>
              <a:gd fmla="val 50000" name="adj2"/>
            </a:avLst>
          </a:prstGeom>
          <a:solidFill>
            <a:srgbClr val="F9CB9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7" name="Shape 377"/>
          <p:cNvSpPr/>
          <p:nvPr/>
        </p:nvSpPr>
        <p:spPr>
          <a:xfrm>
            <a:off x="6440451" y="2210125"/>
            <a:ext cx="549300" cy="226800"/>
          </a:xfrm>
          <a:prstGeom prst="rect">
            <a:avLst/>
          </a:prstGeom>
          <a:solidFill>
            <a:srgbClr val="DD7E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t>TCP</a:t>
            </a:r>
          </a:p>
        </p:txBody>
      </p:sp>
      <p:sp>
        <p:nvSpPr>
          <p:cNvPr id="378" name="Shape 378"/>
          <p:cNvSpPr txBox="1"/>
          <p:nvPr/>
        </p:nvSpPr>
        <p:spPr>
          <a:xfrm>
            <a:off x="4511251" y="1179900"/>
            <a:ext cx="1765800" cy="329100"/>
          </a:xfrm>
          <a:prstGeom prst="rect">
            <a:avLst/>
          </a:prstGeom>
          <a:noFill/>
          <a:ln>
            <a:noFill/>
          </a:ln>
        </p:spPr>
        <p:txBody>
          <a:bodyPr anchorCtr="0" anchor="t" bIns="91425" lIns="91425" rIns="91425" tIns="91425">
            <a:noAutofit/>
          </a:bodyPr>
          <a:lstStyle/>
          <a:p>
            <a:pPr lvl="0" rtl="0">
              <a:spcBef>
                <a:spcPts val="0"/>
              </a:spcBef>
              <a:buNone/>
            </a:pPr>
            <a:r>
              <a:rPr lang="en"/>
              <a:t>RPi -- 192.168.42.1</a:t>
            </a:r>
          </a:p>
        </p:txBody>
      </p:sp>
      <p:sp>
        <p:nvSpPr>
          <p:cNvPr id="379" name="Shape 379"/>
          <p:cNvSpPr/>
          <p:nvPr/>
        </p:nvSpPr>
        <p:spPr>
          <a:xfrm>
            <a:off x="7661681" y="1512389"/>
            <a:ext cx="1174200" cy="1914300"/>
          </a:xfrm>
          <a:prstGeom prst="rect">
            <a:avLst/>
          </a:prstGeom>
          <a:solidFill>
            <a:srgbClr val="FCE5CD">
              <a:alpha val="45770"/>
            </a:srgbClr>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0" name="Shape 380"/>
          <p:cNvSpPr txBox="1"/>
          <p:nvPr/>
        </p:nvSpPr>
        <p:spPr>
          <a:xfrm>
            <a:off x="6900980" y="2817092"/>
            <a:ext cx="695100" cy="2724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381" name="Shape 381"/>
          <p:cNvSpPr txBox="1"/>
          <p:nvPr/>
        </p:nvSpPr>
        <p:spPr>
          <a:xfrm>
            <a:off x="7078799" y="1214300"/>
            <a:ext cx="2065200" cy="226800"/>
          </a:xfrm>
          <a:prstGeom prst="rect">
            <a:avLst/>
          </a:prstGeom>
          <a:noFill/>
          <a:ln>
            <a:noFill/>
          </a:ln>
        </p:spPr>
        <p:txBody>
          <a:bodyPr anchorCtr="0" anchor="t" bIns="91425" lIns="91425" rIns="91425" tIns="91425">
            <a:noAutofit/>
          </a:bodyPr>
          <a:lstStyle/>
          <a:p>
            <a:pPr lvl="0" rtl="0">
              <a:spcBef>
                <a:spcPts val="0"/>
              </a:spcBef>
              <a:buNone/>
            </a:pPr>
            <a:r>
              <a:rPr lang="en"/>
              <a:t>Android -- 192.168.42.6</a:t>
            </a:r>
          </a:p>
        </p:txBody>
      </p:sp>
      <p:sp>
        <p:nvSpPr>
          <p:cNvPr id="382" name="Shape 382"/>
          <p:cNvSpPr/>
          <p:nvPr/>
        </p:nvSpPr>
        <p:spPr>
          <a:xfrm rot="5400000">
            <a:off x="3034050" y="2155074"/>
            <a:ext cx="200100" cy="336900"/>
          </a:xfrm>
          <a:prstGeom prst="upDownArrow">
            <a:avLst>
              <a:gd fmla="val 50000" name="adj1"/>
              <a:gd fmla="val 50000" name="adj2"/>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3" name="Shape 383"/>
          <p:cNvSpPr/>
          <p:nvPr/>
        </p:nvSpPr>
        <p:spPr>
          <a:xfrm rot="5400000">
            <a:off x="1455725" y="2155074"/>
            <a:ext cx="200100" cy="336900"/>
          </a:xfrm>
          <a:prstGeom prst="upDownArrow">
            <a:avLst>
              <a:gd fmla="val 50000" name="adj1"/>
              <a:gd fmla="val 50000" name="adj2"/>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txBox="1"/>
          <p:nvPr>
            <p:ph type="title"/>
          </p:nvPr>
        </p:nvSpPr>
        <p:spPr>
          <a:xfrm>
            <a:off x="304800" y="609600"/>
            <a:ext cx="8839199" cy="533399"/>
          </a:xfrm>
          <a:prstGeom prst="rect">
            <a:avLst/>
          </a:prstGeom>
        </p:spPr>
        <p:txBody>
          <a:bodyPr anchorCtr="0" anchor="ctr" bIns="91425" lIns="91425" rIns="91425" tIns="91425">
            <a:noAutofit/>
          </a:bodyPr>
          <a:lstStyle/>
          <a:p>
            <a:pPr lvl="0">
              <a:spcBef>
                <a:spcPts val="0"/>
              </a:spcBef>
              <a:buNone/>
            </a:pPr>
            <a:r>
              <a:rPr lang="en"/>
              <a:t>Android App - Real Time Features</a:t>
            </a:r>
          </a:p>
        </p:txBody>
      </p:sp>
      <p:pic>
        <p:nvPicPr>
          <p:cNvPr id="389" name="Shape 389"/>
          <p:cNvPicPr preferRelativeResize="0"/>
          <p:nvPr/>
        </p:nvPicPr>
        <p:blipFill>
          <a:blip r:embed="rId3">
            <a:alphaModFix/>
          </a:blip>
          <a:stretch>
            <a:fillRect/>
          </a:stretch>
        </p:blipFill>
        <p:spPr>
          <a:xfrm>
            <a:off x="6527174" y="4880926"/>
            <a:ext cx="2431125" cy="1128200"/>
          </a:xfrm>
          <a:prstGeom prst="rect">
            <a:avLst/>
          </a:prstGeom>
          <a:noFill/>
          <a:ln>
            <a:noFill/>
          </a:ln>
        </p:spPr>
      </p:pic>
      <p:sp>
        <p:nvSpPr>
          <p:cNvPr id="390" name="Shape 390"/>
          <p:cNvSpPr txBox="1"/>
          <p:nvPr>
            <p:ph idx="1" type="body"/>
          </p:nvPr>
        </p:nvSpPr>
        <p:spPr>
          <a:xfrm>
            <a:off x="2959175" y="1358600"/>
            <a:ext cx="6128700" cy="4650600"/>
          </a:xfrm>
          <a:prstGeom prst="rect">
            <a:avLst/>
          </a:prstGeom>
        </p:spPr>
        <p:txBody>
          <a:bodyPr anchorCtr="0" anchor="t" bIns="91425" lIns="91425" rIns="91425" tIns="91425">
            <a:noAutofit/>
          </a:bodyPr>
          <a:lstStyle/>
          <a:p>
            <a:pPr indent="-228600" lvl="0" marL="457200" rtl="0">
              <a:spcBef>
                <a:spcPts val="0"/>
              </a:spcBef>
            </a:pPr>
            <a:r>
              <a:rPr lang="en"/>
              <a:t>Data is recorded on RasPi while “Sign” button is held</a:t>
            </a:r>
          </a:p>
          <a:p>
            <a:pPr indent="-228600" lvl="0" marL="457200" rtl="0">
              <a:spcBef>
                <a:spcPts val="0"/>
              </a:spcBef>
            </a:pPr>
            <a:r>
              <a:rPr lang="en"/>
              <a:t>Packets transferred using TCP</a:t>
            </a:r>
          </a:p>
          <a:p>
            <a:pPr indent="-228600" lvl="0" marL="457200" rtl="0">
              <a:spcBef>
                <a:spcPts val="0"/>
              </a:spcBef>
            </a:pPr>
            <a:r>
              <a:rPr lang="en"/>
              <a:t>App displays the top 3 choices</a:t>
            </a:r>
          </a:p>
          <a:p>
            <a:pPr indent="-228600" lvl="0" marL="457200" rtl="0">
              <a:spcBef>
                <a:spcPts val="0"/>
              </a:spcBef>
            </a:pPr>
            <a:r>
              <a:rPr lang="en"/>
              <a:t>Words are said using TextToSpeech</a:t>
            </a:r>
          </a:p>
          <a:p>
            <a:pPr indent="-228600" lvl="0" marL="457200" rtl="0">
              <a:spcBef>
                <a:spcPts val="0"/>
              </a:spcBef>
            </a:pPr>
            <a:r>
              <a:rPr lang="en"/>
              <a:t>Features: </a:t>
            </a:r>
          </a:p>
          <a:p>
            <a:pPr indent="-228600" lvl="1" marL="914400" rtl="0">
              <a:spcBef>
                <a:spcPts val="0"/>
              </a:spcBef>
            </a:pPr>
            <a:r>
              <a:rPr lang="en"/>
              <a:t>Say sentences</a:t>
            </a:r>
          </a:p>
          <a:p>
            <a:pPr indent="-228600" lvl="1" marL="914400" rtl="0">
              <a:spcBef>
                <a:spcPts val="0"/>
              </a:spcBef>
            </a:pPr>
            <a:r>
              <a:rPr lang="en"/>
              <a:t>Mode to automatically choose highest</a:t>
            </a:r>
          </a:p>
          <a:p>
            <a:pPr indent="-228600" lvl="1" marL="914400" rtl="0">
              <a:spcBef>
                <a:spcPts val="0"/>
              </a:spcBef>
            </a:pPr>
            <a:r>
              <a:rPr lang="en"/>
              <a:t>Ability to add a correction into database or just</a:t>
            </a:r>
            <a:br>
              <a:rPr lang="en"/>
            </a:br>
            <a:r>
              <a:rPr lang="en"/>
              <a:t>add/say a certain</a:t>
            </a:r>
            <a:br>
              <a:rPr lang="en"/>
            </a:br>
            <a:r>
              <a:rPr lang="en"/>
              <a:t>word</a:t>
            </a:r>
          </a:p>
        </p:txBody>
      </p:sp>
      <p:pic>
        <p:nvPicPr>
          <p:cNvPr id="391" name="Shape 391"/>
          <p:cNvPicPr preferRelativeResize="0"/>
          <p:nvPr/>
        </p:nvPicPr>
        <p:blipFill>
          <a:blip r:embed="rId4">
            <a:alphaModFix/>
          </a:blip>
          <a:stretch>
            <a:fillRect/>
          </a:stretch>
        </p:blipFill>
        <p:spPr>
          <a:xfrm>
            <a:off x="176700" y="1265174"/>
            <a:ext cx="2699224" cy="47439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x="0" y="0"/>
          <a:ext cx="0" cy="0"/>
          <a:chOff x="0" y="0"/>
          <a:chExt cx="0" cy="0"/>
        </a:xfrm>
      </p:grpSpPr>
      <p:sp>
        <p:nvSpPr>
          <p:cNvPr id="396" name="Shape 396"/>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Android App - Deaf Friendly</a:t>
            </a:r>
          </a:p>
        </p:txBody>
      </p:sp>
      <p:sp>
        <p:nvSpPr>
          <p:cNvPr id="397" name="Shape 397"/>
          <p:cNvSpPr txBox="1"/>
          <p:nvPr>
            <p:ph idx="1" type="body"/>
          </p:nvPr>
        </p:nvSpPr>
        <p:spPr>
          <a:xfrm>
            <a:off x="2959175" y="1358600"/>
            <a:ext cx="6128700" cy="4650600"/>
          </a:xfrm>
          <a:prstGeom prst="rect">
            <a:avLst/>
          </a:prstGeom>
        </p:spPr>
        <p:txBody>
          <a:bodyPr anchorCtr="0" anchor="t" bIns="91425" lIns="91425" rIns="91425" tIns="91425">
            <a:noAutofit/>
          </a:bodyPr>
          <a:lstStyle/>
          <a:p>
            <a:pPr indent="-317500" lvl="0" marL="457200" marR="0" rtl="0" algn="l">
              <a:lnSpc>
                <a:spcPct val="100000"/>
              </a:lnSpc>
              <a:spcBef>
                <a:spcPts val="480"/>
              </a:spcBef>
              <a:spcAft>
                <a:spcPts val="0"/>
              </a:spcAft>
              <a:buClr>
                <a:srgbClr val="840C22"/>
              </a:buClr>
              <a:buSzPct val="58333"/>
              <a:buFont typeface="Noto Symbol"/>
            </a:pPr>
            <a:r>
              <a:rPr lang="en"/>
              <a:t>Haptic feedback for button presses</a:t>
            </a:r>
            <a:br>
              <a:rPr lang="en"/>
            </a:br>
          </a:p>
          <a:p>
            <a:pPr indent="-317500" lvl="0" marL="457200" marR="0" rtl="0" algn="l">
              <a:lnSpc>
                <a:spcPct val="100000"/>
              </a:lnSpc>
              <a:spcBef>
                <a:spcPts val="480"/>
              </a:spcBef>
              <a:spcAft>
                <a:spcPts val="0"/>
              </a:spcAft>
              <a:buClr>
                <a:srgbClr val="840C22"/>
              </a:buClr>
              <a:buSzPct val="58333"/>
              <a:buFont typeface="Noto Symbol"/>
            </a:pPr>
            <a:r>
              <a:rPr lang="en"/>
              <a:t>Full control of what words/phrases are spoken with TextToSpeech</a:t>
            </a:r>
            <a:br>
              <a:rPr lang="en"/>
            </a:br>
          </a:p>
          <a:p>
            <a:pPr indent="-228600" lvl="0" marL="457200" marR="0" rtl="0" algn="l">
              <a:lnSpc>
                <a:spcPct val="100000"/>
              </a:lnSpc>
              <a:spcBef>
                <a:spcPts val="480"/>
              </a:spcBef>
              <a:spcAft>
                <a:spcPts val="0"/>
              </a:spcAft>
            </a:pPr>
            <a:r>
              <a:rPr lang="en"/>
              <a:t>Visual cues:</a:t>
            </a:r>
          </a:p>
          <a:p>
            <a:pPr indent="-228600" lvl="1" marL="914400" marR="0" rtl="0" algn="l">
              <a:lnSpc>
                <a:spcPct val="100000"/>
              </a:lnSpc>
              <a:spcBef>
                <a:spcPts val="480"/>
              </a:spcBef>
              <a:spcAft>
                <a:spcPts val="0"/>
              </a:spcAft>
            </a:pPr>
            <a:r>
              <a:rPr lang="en"/>
              <a:t>Incrementer of received signs</a:t>
            </a:r>
          </a:p>
          <a:p>
            <a:pPr indent="-228600" lvl="1" marL="914400" marR="0" rtl="0" algn="l">
              <a:lnSpc>
                <a:spcPct val="100000"/>
              </a:lnSpc>
              <a:spcBef>
                <a:spcPts val="480"/>
              </a:spcBef>
              <a:spcAft>
                <a:spcPts val="0"/>
              </a:spcAft>
            </a:pPr>
            <a:r>
              <a:rPr lang="en"/>
              <a:t>Modes on buttons’ text</a:t>
            </a:r>
          </a:p>
          <a:p>
            <a:pPr indent="-228600" lvl="1" marL="914400" marR="0" rtl="0" algn="l">
              <a:lnSpc>
                <a:spcPct val="100000"/>
              </a:lnSpc>
              <a:spcBef>
                <a:spcPts val="480"/>
              </a:spcBef>
              <a:spcAft>
                <a:spcPts val="0"/>
              </a:spcAft>
            </a:pPr>
            <a:r>
              <a:rPr lang="en"/>
              <a:t>Text in text fields indicate actions taken</a:t>
            </a:r>
          </a:p>
        </p:txBody>
      </p:sp>
      <p:pic>
        <p:nvPicPr>
          <p:cNvPr id="398" name="Shape 398"/>
          <p:cNvPicPr preferRelativeResize="0"/>
          <p:nvPr/>
        </p:nvPicPr>
        <p:blipFill>
          <a:blip r:embed="rId3">
            <a:alphaModFix/>
          </a:blip>
          <a:stretch>
            <a:fillRect/>
          </a:stretch>
        </p:blipFill>
        <p:spPr>
          <a:xfrm>
            <a:off x="6527174" y="4880926"/>
            <a:ext cx="2431125" cy="1128200"/>
          </a:xfrm>
          <a:prstGeom prst="rect">
            <a:avLst/>
          </a:prstGeom>
          <a:noFill/>
          <a:ln>
            <a:noFill/>
          </a:ln>
        </p:spPr>
      </p:pic>
      <p:pic>
        <p:nvPicPr>
          <p:cNvPr id="399" name="Shape 399"/>
          <p:cNvPicPr preferRelativeResize="0"/>
          <p:nvPr/>
        </p:nvPicPr>
        <p:blipFill>
          <a:blip r:embed="rId4">
            <a:alphaModFix/>
          </a:blip>
          <a:stretch>
            <a:fillRect/>
          </a:stretch>
        </p:blipFill>
        <p:spPr>
          <a:xfrm>
            <a:off x="176700" y="1265174"/>
            <a:ext cx="2699224" cy="474395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Android App - New Sign</a:t>
            </a:r>
          </a:p>
        </p:txBody>
      </p:sp>
      <p:pic>
        <p:nvPicPr>
          <p:cNvPr id="405" name="Shape 405"/>
          <p:cNvPicPr preferRelativeResize="0"/>
          <p:nvPr/>
        </p:nvPicPr>
        <p:blipFill>
          <a:blip r:embed="rId3">
            <a:alphaModFix/>
          </a:blip>
          <a:stretch>
            <a:fillRect/>
          </a:stretch>
        </p:blipFill>
        <p:spPr>
          <a:xfrm>
            <a:off x="6527174" y="4880926"/>
            <a:ext cx="2431125" cy="1128200"/>
          </a:xfrm>
          <a:prstGeom prst="rect">
            <a:avLst/>
          </a:prstGeom>
          <a:noFill/>
          <a:ln>
            <a:noFill/>
          </a:ln>
        </p:spPr>
      </p:pic>
      <p:pic>
        <p:nvPicPr>
          <p:cNvPr id="406" name="Shape 406"/>
          <p:cNvPicPr preferRelativeResize="0"/>
          <p:nvPr/>
        </p:nvPicPr>
        <p:blipFill>
          <a:blip r:embed="rId4">
            <a:alphaModFix/>
          </a:blip>
          <a:stretch>
            <a:fillRect/>
          </a:stretch>
        </p:blipFill>
        <p:spPr>
          <a:xfrm>
            <a:off x="174675" y="1263587"/>
            <a:ext cx="2623199" cy="4711824"/>
          </a:xfrm>
          <a:prstGeom prst="rect">
            <a:avLst/>
          </a:prstGeom>
          <a:noFill/>
          <a:ln>
            <a:noFill/>
          </a:ln>
        </p:spPr>
      </p:pic>
      <p:sp>
        <p:nvSpPr>
          <p:cNvPr id="407" name="Shape 407"/>
          <p:cNvSpPr txBox="1"/>
          <p:nvPr>
            <p:ph idx="1" type="body"/>
          </p:nvPr>
        </p:nvSpPr>
        <p:spPr>
          <a:xfrm>
            <a:off x="2959175" y="1358600"/>
            <a:ext cx="6128700" cy="4650600"/>
          </a:xfrm>
          <a:prstGeom prst="rect">
            <a:avLst/>
          </a:prstGeom>
        </p:spPr>
        <p:txBody>
          <a:bodyPr anchorCtr="0" anchor="t" bIns="91425" lIns="91425" rIns="91425" tIns="91425">
            <a:noAutofit/>
          </a:bodyPr>
          <a:lstStyle/>
          <a:p>
            <a:pPr indent="-317500" lvl="0" marL="457200" marR="0" rtl="0" algn="l">
              <a:lnSpc>
                <a:spcPct val="100000"/>
              </a:lnSpc>
              <a:spcBef>
                <a:spcPts val="480"/>
              </a:spcBef>
              <a:spcAft>
                <a:spcPts val="0"/>
              </a:spcAft>
              <a:buClr>
                <a:srgbClr val="840C22"/>
              </a:buClr>
              <a:buSzPct val="58333"/>
              <a:buFont typeface="Noto Symbol"/>
            </a:pPr>
            <a:r>
              <a:rPr lang="en"/>
              <a:t>User can enter new word in database</a:t>
            </a:r>
            <a:br>
              <a:rPr lang="en"/>
            </a:br>
          </a:p>
          <a:p>
            <a:pPr indent="-228600" lvl="0" marL="457200" marR="0" rtl="0" algn="l">
              <a:lnSpc>
                <a:spcPct val="100000"/>
              </a:lnSpc>
              <a:spcBef>
                <a:spcPts val="480"/>
              </a:spcBef>
              <a:spcAft>
                <a:spcPts val="0"/>
              </a:spcAft>
            </a:pPr>
            <a:r>
              <a:rPr lang="en"/>
              <a:t>Three samples are taken and then averaged before appending</a:t>
            </a:r>
            <a:br>
              <a:rPr lang="en"/>
            </a:br>
          </a:p>
          <a:p>
            <a:pPr indent="-228600" lvl="0" marL="457200" marR="0" rtl="0" algn="l">
              <a:lnSpc>
                <a:spcPct val="100000"/>
              </a:lnSpc>
              <a:spcBef>
                <a:spcPts val="480"/>
              </a:spcBef>
              <a:spcAft>
                <a:spcPts val="0"/>
              </a:spcAft>
            </a:pPr>
            <a:r>
              <a:rPr lang="en"/>
              <a:t>Visual Cues:</a:t>
            </a:r>
          </a:p>
          <a:p>
            <a:pPr indent="-228600" lvl="1" marL="914400" marR="0" rtl="0" algn="l">
              <a:lnSpc>
                <a:spcPct val="100000"/>
              </a:lnSpc>
              <a:spcBef>
                <a:spcPts val="480"/>
              </a:spcBef>
              <a:spcAft>
                <a:spcPts val="0"/>
              </a:spcAft>
            </a:pPr>
            <a:r>
              <a:rPr lang="en"/>
              <a:t>New blue text for each sample processed</a:t>
            </a:r>
          </a:p>
          <a:p>
            <a:pPr indent="-228600" lvl="1" marL="914400" marR="0" rtl="0" algn="l">
              <a:lnSpc>
                <a:spcPct val="100000"/>
              </a:lnSpc>
              <a:spcBef>
                <a:spcPts val="480"/>
              </a:spcBef>
              <a:spcAft>
                <a:spcPts val="0"/>
              </a:spcAft>
            </a:pPr>
            <a:r>
              <a:rPr lang="en"/>
              <a:t>Text next to button</a:t>
            </a:r>
            <a:br>
              <a:rPr lang="en"/>
            </a:br>
            <a:r>
              <a:rPr lang="en"/>
              <a:t>indicating updates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Android App - Tools</a:t>
            </a:r>
          </a:p>
        </p:txBody>
      </p:sp>
      <p:pic>
        <p:nvPicPr>
          <p:cNvPr id="413" name="Shape 413"/>
          <p:cNvPicPr preferRelativeResize="0"/>
          <p:nvPr/>
        </p:nvPicPr>
        <p:blipFill>
          <a:blip r:embed="rId3">
            <a:alphaModFix/>
          </a:blip>
          <a:stretch>
            <a:fillRect/>
          </a:stretch>
        </p:blipFill>
        <p:spPr>
          <a:xfrm>
            <a:off x="6527174" y="4880926"/>
            <a:ext cx="2431125" cy="1128200"/>
          </a:xfrm>
          <a:prstGeom prst="rect">
            <a:avLst/>
          </a:prstGeom>
          <a:noFill/>
          <a:ln>
            <a:noFill/>
          </a:ln>
        </p:spPr>
      </p:pic>
      <p:pic>
        <p:nvPicPr>
          <p:cNvPr id="414" name="Shape 414"/>
          <p:cNvPicPr preferRelativeResize="0"/>
          <p:nvPr/>
        </p:nvPicPr>
        <p:blipFill>
          <a:blip r:embed="rId4">
            <a:alphaModFix/>
          </a:blip>
          <a:stretch>
            <a:fillRect/>
          </a:stretch>
        </p:blipFill>
        <p:spPr>
          <a:xfrm>
            <a:off x="208550" y="1259962"/>
            <a:ext cx="2602324" cy="4719074"/>
          </a:xfrm>
          <a:prstGeom prst="rect">
            <a:avLst/>
          </a:prstGeom>
          <a:noFill/>
          <a:ln>
            <a:noFill/>
          </a:ln>
        </p:spPr>
      </p:pic>
      <p:sp>
        <p:nvSpPr>
          <p:cNvPr id="415" name="Shape 415"/>
          <p:cNvSpPr txBox="1"/>
          <p:nvPr>
            <p:ph idx="1" type="body"/>
          </p:nvPr>
        </p:nvSpPr>
        <p:spPr>
          <a:xfrm>
            <a:off x="2959175" y="1358600"/>
            <a:ext cx="6128700" cy="4620300"/>
          </a:xfrm>
          <a:prstGeom prst="rect">
            <a:avLst/>
          </a:prstGeom>
        </p:spPr>
        <p:txBody>
          <a:bodyPr anchorCtr="0" anchor="t" bIns="91425" lIns="91425" rIns="91425" tIns="91425">
            <a:noAutofit/>
          </a:bodyPr>
          <a:lstStyle/>
          <a:p>
            <a:pPr indent="-317500" lvl="0" marL="457200" marR="0" rtl="0" algn="l">
              <a:lnSpc>
                <a:spcPct val="100000"/>
              </a:lnSpc>
              <a:spcBef>
                <a:spcPts val="480"/>
              </a:spcBef>
              <a:spcAft>
                <a:spcPts val="0"/>
              </a:spcAft>
              <a:buClr>
                <a:srgbClr val="840C22"/>
              </a:buClr>
              <a:buSzPct val="58333"/>
              <a:buFont typeface="Noto Symbol"/>
            </a:pPr>
            <a:r>
              <a:rPr lang="en"/>
              <a:t>Remove word from Database</a:t>
            </a:r>
            <a:br>
              <a:rPr lang="en"/>
            </a:br>
          </a:p>
          <a:p>
            <a:pPr indent="-228600" lvl="0" marL="457200" marR="0" rtl="0" algn="l">
              <a:lnSpc>
                <a:spcPct val="100000"/>
              </a:lnSpc>
              <a:spcBef>
                <a:spcPts val="480"/>
              </a:spcBef>
              <a:spcAft>
                <a:spcPts val="0"/>
              </a:spcAft>
            </a:pPr>
            <a:r>
              <a:rPr lang="en"/>
              <a:t>Shows the last two signs and which sensors were incorrect</a:t>
            </a:r>
            <a:br>
              <a:rPr lang="en"/>
            </a:br>
          </a:p>
          <a:p>
            <a:pPr indent="-228600" lvl="0" marL="457200" marR="0" rtl="0" algn="l">
              <a:lnSpc>
                <a:spcPct val="100000"/>
              </a:lnSpc>
              <a:spcBef>
                <a:spcPts val="480"/>
              </a:spcBef>
              <a:spcAft>
                <a:spcPts val="0"/>
              </a:spcAft>
            </a:pPr>
            <a:r>
              <a:rPr lang="en"/>
              <a:t>Calibration:</a:t>
            </a:r>
          </a:p>
          <a:p>
            <a:pPr indent="-228600" lvl="1" marL="914400" marR="0" rtl="0" algn="l">
              <a:lnSpc>
                <a:spcPct val="100000"/>
              </a:lnSpc>
              <a:spcBef>
                <a:spcPts val="480"/>
              </a:spcBef>
              <a:spcAft>
                <a:spcPts val="0"/>
              </a:spcAft>
            </a:pPr>
            <a:r>
              <a:rPr lang="en"/>
              <a:t>Quick way to show what sensor values are incorrect</a:t>
            </a:r>
          </a:p>
          <a:p>
            <a:pPr indent="-228600" lvl="1" marL="914400" marR="0" rtl="0" algn="l">
              <a:lnSpc>
                <a:spcPct val="100000"/>
              </a:lnSpc>
              <a:spcBef>
                <a:spcPts val="480"/>
              </a:spcBef>
              <a:spcAft>
                <a:spcPts val="0"/>
              </a:spcAft>
            </a:pPr>
            <a:r>
              <a:rPr lang="en"/>
              <a:t>Future version could enable a change in the search </a:t>
            </a:r>
            <a:br>
              <a:rPr lang="en"/>
            </a:br>
            <a:r>
              <a:rPr lang="en"/>
              <a:t>Algorithm with</a:t>
            </a:r>
            <a:br>
              <a:rPr lang="en"/>
            </a:br>
            <a:r>
              <a:rPr lang="en"/>
              <a:t>calibration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04800" y="609600"/>
            <a:ext cx="8839199" cy="533700"/>
          </a:xfrm>
          <a:prstGeom prst="rect">
            <a:avLst/>
          </a:prstGeom>
          <a:noFill/>
          <a:ln>
            <a:noFill/>
          </a:ln>
        </p:spPr>
        <p:txBody>
          <a:bodyPr anchorCtr="0" anchor="ctr" bIns="44450" lIns="90475" rIns="90475" tIns="44450">
            <a:noAutofit/>
          </a:bodyPr>
          <a:lstStyle/>
          <a:p>
            <a:pPr indent="0" lvl="0" marL="0" marR="0" rtl="0" algn="l">
              <a:spcBef>
                <a:spcPts val="0"/>
              </a:spcBef>
              <a:spcAft>
                <a:spcPts val="0"/>
              </a:spcAft>
              <a:buSzPct val="25000"/>
              <a:buNone/>
            </a:pPr>
            <a:r>
              <a:rPr lang="en"/>
              <a:t>SigninGlove Team</a:t>
            </a:r>
          </a:p>
        </p:txBody>
      </p:sp>
      <p:sp>
        <p:nvSpPr>
          <p:cNvPr id="174" name="Shape 174"/>
          <p:cNvSpPr/>
          <p:nvPr/>
        </p:nvSpPr>
        <p:spPr>
          <a:xfrm>
            <a:off x="210475" y="1957225"/>
            <a:ext cx="2054100" cy="622799"/>
          </a:xfrm>
          <a:prstGeom prst="rect">
            <a:avLst/>
          </a:prstGeom>
          <a:solidFill>
            <a:srgbClr val="85200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solidFill>
                  <a:schemeClr val="lt1"/>
                </a:solidFill>
              </a:rPr>
              <a:t>John Gontowicz</a:t>
            </a:r>
          </a:p>
        </p:txBody>
      </p:sp>
      <p:sp>
        <p:nvSpPr>
          <p:cNvPr id="175" name="Shape 175"/>
          <p:cNvSpPr/>
          <p:nvPr/>
        </p:nvSpPr>
        <p:spPr>
          <a:xfrm>
            <a:off x="4709450" y="1957225"/>
            <a:ext cx="1974600" cy="622799"/>
          </a:xfrm>
          <a:prstGeom prst="rect">
            <a:avLst/>
          </a:prstGeom>
          <a:solidFill>
            <a:srgbClr val="85200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solidFill>
                  <a:schemeClr val="lt1"/>
                </a:solidFill>
              </a:rPr>
              <a:t>Aaron Gilbert</a:t>
            </a:r>
          </a:p>
        </p:txBody>
      </p:sp>
      <p:sp>
        <p:nvSpPr>
          <p:cNvPr id="176" name="Shape 176"/>
          <p:cNvSpPr/>
          <p:nvPr/>
        </p:nvSpPr>
        <p:spPr>
          <a:xfrm>
            <a:off x="2459950" y="1939100"/>
            <a:ext cx="2054100" cy="622799"/>
          </a:xfrm>
          <a:prstGeom prst="rect">
            <a:avLst/>
          </a:prstGeom>
          <a:solidFill>
            <a:srgbClr val="85200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solidFill>
                  <a:schemeClr val="lt1"/>
                </a:solidFill>
              </a:rPr>
              <a:t>Mathew Lau</a:t>
            </a:r>
          </a:p>
        </p:txBody>
      </p:sp>
      <p:sp>
        <p:nvSpPr>
          <p:cNvPr id="177" name="Shape 177"/>
          <p:cNvSpPr/>
          <p:nvPr/>
        </p:nvSpPr>
        <p:spPr>
          <a:xfrm>
            <a:off x="6879425" y="1957225"/>
            <a:ext cx="2054100" cy="622799"/>
          </a:xfrm>
          <a:prstGeom prst="rect">
            <a:avLst/>
          </a:prstGeom>
          <a:solidFill>
            <a:srgbClr val="85200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solidFill>
                  <a:schemeClr val="lt1"/>
                </a:solidFill>
              </a:rPr>
              <a:t>Kacey Looney</a:t>
            </a:r>
          </a:p>
        </p:txBody>
      </p:sp>
      <p:pic>
        <p:nvPicPr>
          <p:cNvPr id="178" name="Shape 178"/>
          <p:cNvPicPr preferRelativeResize="0"/>
          <p:nvPr/>
        </p:nvPicPr>
        <p:blipFill>
          <a:blip r:embed="rId3">
            <a:alphaModFix/>
          </a:blip>
          <a:stretch>
            <a:fillRect/>
          </a:stretch>
        </p:blipFill>
        <p:spPr>
          <a:xfrm>
            <a:off x="210475" y="2580033"/>
            <a:ext cx="2054100" cy="2738801"/>
          </a:xfrm>
          <a:prstGeom prst="rect">
            <a:avLst/>
          </a:prstGeom>
          <a:noFill/>
          <a:ln>
            <a:noFill/>
          </a:ln>
        </p:spPr>
      </p:pic>
      <p:pic>
        <p:nvPicPr>
          <p:cNvPr id="179" name="Shape 179"/>
          <p:cNvPicPr preferRelativeResize="0"/>
          <p:nvPr/>
        </p:nvPicPr>
        <p:blipFill rotWithShape="1">
          <a:blip r:embed="rId4">
            <a:alphaModFix/>
          </a:blip>
          <a:srcRect b="0" l="19904" r="16381" t="0"/>
          <a:stretch/>
        </p:blipFill>
        <p:spPr>
          <a:xfrm flipH="1">
            <a:off x="6879424" y="2580025"/>
            <a:ext cx="2054100" cy="2738800"/>
          </a:xfrm>
          <a:prstGeom prst="rect">
            <a:avLst/>
          </a:prstGeom>
          <a:noFill/>
          <a:ln>
            <a:noFill/>
          </a:ln>
        </p:spPr>
      </p:pic>
      <p:pic>
        <p:nvPicPr>
          <p:cNvPr id="180" name="Shape 180"/>
          <p:cNvPicPr preferRelativeResize="0"/>
          <p:nvPr/>
        </p:nvPicPr>
        <p:blipFill rotWithShape="1">
          <a:blip r:embed="rId5">
            <a:alphaModFix/>
          </a:blip>
          <a:srcRect b="6529" l="37635" r="24455" t="-6530"/>
          <a:stretch/>
        </p:blipFill>
        <p:spPr>
          <a:xfrm>
            <a:off x="4709450" y="2388825"/>
            <a:ext cx="1974598" cy="2930002"/>
          </a:xfrm>
          <a:prstGeom prst="rect">
            <a:avLst/>
          </a:prstGeom>
          <a:noFill/>
          <a:ln>
            <a:noFill/>
          </a:ln>
        </p:spPr>
      </p:pic>
      <p:pic>
        <p:nvPicPr>
          <p:cNvPr id="181" name="Shape 181"/>
          <p:cNvPicPr preferRelativeResize="0"/>
          <p:nvPr/>
        </p:nvPicPr>
        <p:blipFill>
          <a:blip r:embed="rId6">
            <a:alphaModFix/>
          </a:blip>
          <a:stretch>
            <a:fillRect/>
          </a:stretch>
        </p:blipFill>
        <p:spPr>
          <a:xfrm>
            <a:off x="2459950" y="2561900"/>
            <a:ext cx="2054100" cy="27388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p:nvPr/>
        </p:nvSpPr>
        <p:spPr>
          <a:xfrm>
            <a:off x="250550" y="2586587"/>
            <a:ext cx="2313900" cy="1653900"/>
          </a:xfrm>
          <a:prstGeom prst="can">
            <a:avLst>
              <a:gd fmla="val 16588" name="adj"/>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a:t>Database of Sign Objects</a:t>
            </a:r>
            <a:br>
              <a:rPr lang="en"/>
            </a:br>
          </a:p>
          <a:p>
            <a:pPr lvl="0" rtl="0" algn="ctr">
              <a:spcBef>
                <a:spcPts val="0"/>
              </a:spcBef>
              <a:buNone/>
            </a:pPr>
            <a:r>
              <a:rPr b="1" lang="en"/>
              <a:t>Sign Object:</a:t>
            </a:r>
          </a:p>
          <a:p>
            <a:pPr lvl="0" rtl="0" algn="ctr">
              <a:spcBef>
                <a:spcPts val="0"/>
              </a:spcBef>
              <a:buNone/>
            </a:pPr>
            <a:r>
              <a:rPr i="1" lang="en"/>
              <a:t>Sensor Data</a:t>
            </a:r>
          </a:p>
          <a:p>
            <a:pPr lvl="0" algn="ctr">
              <a:spcBef>
                <a:spcPts val="0"/>
              </a:spcBef>
              <a:buNone/>
            </a:pPr>
            <a:r>
              <a:rPr i="1" lang="en"/>
              <a:t>Word</a:t>
            </a:r>
          </a:p>
        </p:txBody>
      </p:sp>
      <p:sp>
        <p:nvSpPr>
          <p:cNvPr id="421" name="Shape 421"/>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Android App - Database/Search</a:t>
            </a:r>
          </a:p>
        </p:txBody>
      </p:sp>
      <p:sp>
        <p:nvSpPr>
          <p:cNvPr id="422" name="Shape 422"/>
          <p:cNvSpPr txBox="1"/>
          <p:nvPr>
            <p:ph idx="1" type="body"/>
          </p:nvPr>
        </p:nvSpPr>
        <p:spPr>
          <a:xfrm>
            <a:off x="56100" y="4298700"/>
            <a:ext cx="6563400" cy="1731900"/>
          </a:xfrm>
          <a:prstGeom prst="rect">
            <a:avLst/>
          </a:prstGeom>
        </p:spPr>
        <p:txBody>
          <a:bodyPr anchorCtr="0" anchor="t" bIns="91425" lIns="91425" rIns="91425" tIns="91425">
            <a:noAutofit/>
          </a:bodyPr>
          <a:lstStyle/>
          <a:p>
            <a:pPr indent="-228600" lvl="0" marL="457200" rtl="0">
              <a:spcBef>
                <a:spcPts val="0"/>
              </a:spcBef>
            </a:pPr>
            <a:r>
              <a:rPr lang="en"/>
              <a:t>Top three probable signs logged after full database search</a:t>
            </a:r>
          </a:p>
          <a:p>
            <a:pPr indent="-228600" lvl="0" marL="457200" rtl="0">
              <a:spcBef>
                <a:spcPts val="0"/>
              </a:spcBef>
            </a:pPr>
            <a:r>
              <a:rPr lang="en"/>
              <a:t>Search algorithm uses weighted average based on accuracy of sensors</a:t>
            </a:r>
          </a:p>
        </p:txBody>
      </p:sp>
      <p:sp>
        <p:nvSpPr>
          <p:cNvPr id="423" name="Shape 423"/>
          <p:cNvSpPr/>
          <p:nvPr/>
        </p:nvSpPr>
        <p:spPr>
          <a:xfrm>
            <a:off x="4879650" y="1312600"/>
            <a:ext cx="2607900" cy="770700"/>
          </a:xfrm>
          <a:prstGeom prst="can">
            <a:avLst>
              <a:gd fmla="val 26745"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lang="en"/>
              <a:t>Sign Sample</a:t>
            </a:r>
            <a:br>
              <a:rPr lang="en"/>
            </a:br>
            <a:r>
              <a:rPr lang="en"/>
              <a:t>01111000001111 11110020</a:t>
            </a:r>
          </a:p>
        </p:txBody>
      </p:sp>
      <p:sp>
        <p:nvSpPr>
          <p:cNvPr id="424" name="Shape 424"/>
          <p:cNvSpPr/>
          <p:nvPr/>
        </p:nvSpPr>
        <p:spPr>
          <a:xfrm>
            <a:off x="250550" y="1268550"/>
            <a:ext cx="2431200" cy="770700"/>
          </a:xfrm>
          <a:prstGeom prst="can">
            <a:avLst>
              <a:gd fmla="val 26745" name="adj"/>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a:t>Sign From Database</a:t>
            </a:r>
            <a:br>
              <a:rPr lang="en"/>
            </a:br>
            <a:r>
              <a:rPr lang="en"/>
              <a:t>01111000001111 11110020</a:t>
            </a:r>
          </a:p>
        </p:txBody>
      </p:sp>
      <p:sp>
        <p:nvSpPr>
          <p:cNvPr id="425" name="Shape 425"/>
          <p:cNvSpPr/>
          <p:nvPr/>
        </p:nvSpPr>
        <p:spPr>
          <a:xfrm>
            <a:off x="2733750" y="1441125"/>
            <a:ext cx="2145900" cy="406800"/>
          </a:xfrm>
          <a:prstGeom prst="leftRightArrowCallout">
            <a:avLst>
              <a:gd fmla="val 25000" name="adj1"/>
              <a:gd fmla="val 25000" name="adj2"/>
              <a:gd fmla="val 25000" name="adj3"/>
              <a:gd fmla="val 48123" name="adj4"/>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i="1" lang="en" sz="1200"/>
              <a:t>Search</a:t>
            </a:r>
            <a:br>
              <a:rPr b="1" i="1" lang="en" sz="1200"/>
            </a:br>
            <a:r>
              <a:rPr b="1" i="1" lang="en" sz="1200"/>
              <a:t>Algorithm</a:t>
            </a:r>
          </a:p>
        </p:txBody>
      </p:sp>
      <p:sp>
        <p:nvSpPr>
          <p:cNvPr id="426" name="Shape 426"/>
          <p:cNvSpPr/>
          <p:nvPr/>
        </p:nvSpPr>
        <p:spPr>
          <a:xfrm>
            <a:off x="2298050" y="2053177"/>
            <a:ext cx="266400" cy="533400"/>
          </a:xfrm>
          <a:prstGeom prst="upDownArrow">
            <a:avLst>
              <a:gd fmla="val 50000" name="adj1"/>
              <a:gd fmla="val 50000" name="adj2"/>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7" name="Shape 427"/>
          <p:cNvSpPr/>
          <p:nvPr/>
        </p:nvSpPr>
        <p:spPr>
          <a:xfrm>
            <a:off x="250550" y="2026352"/>
            <a:ext cx="266400" cy="533400"/>
          </a:xfrm>
          <a:prstGeom prst="upDownArrow">
            <a:avLst>
              <a:gd fmla="val 50000" name="adj1"/>
              <a:gd fmla="val 50000" name="adj2"/>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8" name="Shape 428"/>
          <p:cNvSpPr txBox="1"/>
          <p:nvPr/>
        </p:nvSpPr>
        <p:spPr>
          <a:xfrm>
            <a:off x="664125" y="2026350"/>
            <a:ext cx="1455600" cy="406800"/>
          </a:xfrm>
          <a:prstGeom prst="rect">
            <a:avLst/>
          </a:prstGeom>
          <a:noFill/>
          <a:ln>
            <a:noFill/>
          </a:ln>
        </p:spPr>
        <p:txBody>
          <a:bodyPr anchorCtr="0" anchor="t" bIns="91425" lIns="91425" rIns="91425" tIns="91425">
            <a:noAutofit/>
          </a:bodyPr>
          <a:lstStyle/>
          <a:p>
            <a:pPr lvl="0" algn="ctr">
              <a:spcBef>
                <a:spcPts val="0"/>
              </a:spcBef>
              <a:buNone/>
            </a:pPr>
            <a:r>
              <a:rPr i="1" lang="en"/>
              <a:t>Every Entry Compared</a:t>
            </a:r>
          </a:p>
        </p:txBody>
      </p:sp>
      <p:sp>
        <p:nvSpPr>
          <p:cNvPr id="429" name="Shape 429"/>
          <p:cNvSpPr/>
          <p:nvPr/>
        </p:nvSpPr>
        <p:spPr>
          <a:xfrm>
            <a:off x="5363024" y="2286525"/>
            <a:ext cx="1588200" cy="406800"/>
          </a:xfrm>
          <a:prstGeom prst="rightArrow">
            <a:avLst>
              <a:gd fmla="val 50000" name="adj1"/>
              <a:gd fmla="val 50000" name="adj2"/>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i="1" lang="en"/>
              <a:t>Highest %</a:t>
            </a:r>
          </a:p>
        </p:txBody>
      </p:sp>
      <p:sp>
        <p:nvSpPr>
          <p:cNvPr id="430" name="Shape 430"/>
          <p:cNvSpPr/>
          <p:nvPr/>
        </p:nvSpPr>
        <p:spPr>
          <a:xfrm>
            <a:off x="7017850" y="2148075"/>
            <a:ext cx="1875600" cy="683700"/>
          </a:xfrm>
          <a:prstGeom prst="can">
            <a:avLst>
              <a:gd fmla="val 26745" name="adj"/>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a:t>Top Choice Sign</a:t>
            </a:r>
          </a:p>
        </p:txBody>
      </p:sp>
      <p:sp>
        <p:nvSpPr>
          <p:cNvPr id="431" name="Shape 431"/>
          <p:cNvSpPr/>
          <p:nvPr/>
        </p:nvSpPr>
        <p:spPr>
          <a:xfrm>
            <a:off x="7017850" y="2852412"/>
            <a:ext cx="1875600" cy="683700"/>
          </a:xfrm>
          <a:prstGeom prst="can">
            <a:avLst>
              <a:gd fmla="val 26745" name="adj"/>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a:t>2nd Top Choice Match</a:t>
            </a:r>
          </a:p>
        </p:txBody>
      </p:sp>
      <p:sp>
        <p:nvSpPr>
          <p:cNvPr id="432" name="Shape 432"/>
          <p:cNvSpPr/>
          <p:nvPr/>
        </p:nvSpPr>
        <p:spPr>
          <a:xfrm>
            <a:off x="7017850" y="3556749"/>
            <a:ext cx="1875600" cy="683700"/>
          </a:xfrm>
          <a:prstGeom prst="can">
            <a:avLst>
              <a:gd fmla="val 26745" name="adj"/>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a:t>3rd Highest Match</a:t>
            </a:r>
          </a:p>
        </p:txBody>
      </p:sp>
      <p:sp>
        <p:nvSpPr>
          <p:cNvPr id="433" name="Shape 433"/>
          <p:cNvSpPr/>
          <p:nvPr/>
        </p:nvSpPr>
        <p:spPr>
          <a:xfrm>
            <a:off x="3157487" y="2303775"/>
            <a:ext cx="2145900" cy="1977600"/>
          </a:xfrm>
          <a:prstGeom prst="rect">
            <a:avLst/>
          </a:prstGeom>
          <a:solidFill>
            <a:srgbClr val="A2C4C9"/>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t>Search Algorithm</a:t>
            </a:r>
          </a:p>
          <a:p>
            <a:pPr lvl="0" rtl="0" algn="ctr">
              <a:spcBef>
                <a:spcPts val="0"/>
              </a:spcBef>
              <a:buNone/>
            </a:pPr>
            <a:r>
              <a:rPr i="1" lang="en"/>
              <a:t>1.Different bits calculated (1 if same, else 0)</a:t>
            </a:r>
          </a:p>
          <a:p>
            <a:pPr lvl="0" rtl="0" algn="ctr">
              <a:spcBef>
                <a:spcPts val="0"/>
              </a:spcBef>
              <a:buNone/>
            </a:pPr>
            <a:r>
              <a:rPr i="1" lang="en"/>
              <a:t>2. Each bit multiplied by a predetermined weight</a:t>
            </a:r>
          </a:p>
          <a:p>
            <a:pPr lvl="0" rtl="0" algn="ctr">
              <a:spcBef>
                <a:spcPts val="0"/>
              </a:spcBef>
              <a:buNone/>
            </a:pPr>
            <a:r>
              <a:rPr i="1" lang="en"/>
              <a:t>3. Sum for probability</a:t>
            </a:r>
          </a:p>
          <a:p>
            <a:pPr lvl="0" rtl="0" algn="ctr">
              <a:spcBef>
                <a:spcPts val="0"/>
              </a:spcBef>
              <a:buNone/>
            </a:pPr>
            <a:r>
              <a:rPr i="1" lang="en"/>
              <a:t>4. Return top three signs from database</a:t>
            </a:r>
          </a:p>
          <a:p>
            <a:pPr lvl="0" rtl="0" algn="ctr">
              <a:spcBef>
                <a:spcPts val="0"/>
              </a:spcBef>
              <a:buNone/>
            </a:pPr>
            <a:r>
              <a:t/>
            </a:r>
            <a:endParaRPr/>
          </a:p>
          <a:p>
            <a:pPr lvl="0" algn="ctr">
              <a:spcBef>
                <a:spcPts val="0"/>
              </a:spcBef>
              <a:buNone/>
            </a:pPr>
            <a:r>
              <a:t/>
            </a:r>
            <a:endParaRPr/>
          </a:p>
        </p:txBody>
      </p:sp>
      <p:sp>
        <p:nvSpPr>
          <p:cNvPr id="434" name="Shape 434"/>
          <p:cNvSpPr/>
          <p:nvPr/>
        </p:nvSpPr>
        <p:spPr>
          <a:xfrm>
            <a:off x="3956775" y="1847925"/>
            <a:ext cx="266400" cy="438600"/>
          </a:xfrm>
          <a:prstGeom prst="downArrow">
            <a:avLst>
              <a:gd fmla="val 50000" name="adj1"/>
              <a:gd fmla="val 50000" name="adj2"/>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5" name="Shape 435"/>
          <p:cNvSpPr/>
          <p:nvPr/>
        </p:nvSpPr>
        <p:spPr>
          <a:xfrm>
            <a:off x="5363114" y="2990850"/>
            <a:ext cx="1551000" cy="406800"/>
          </a:xfrm>
          <a:prstGeom prst="rightArrow">
            <a:avLst>
              <a:gd fmla="val 50000" name="adj1"/>
              <a:gd fmla="val 50000" name="adj2"/>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i="1" lang="en"/>
              <a:t>2nd Highest %</a:t>
            </a:r>
          </a:p>
        </p:txBody>
      </p:sp>
      <p:sp>
        <p:nvSpPr>
          <p:cNvPr id="436" name="Shape 436"/>
          <p:cNvSpPr/>
          <p:nvPr/>
        </p:nvSpPr>
        <p:spPr>
          <a:xfrm>
            <a:off x="5363099" y="3695175"/>
            <a:ext cx="1550999" cy="406800"/>
          </a:xfrm>
          <a:prstGeom prst="rightArrow">
            <a:avLst>
              <a:gd fmla="val 50000" name="adj1"/>
              <a:gd fmla="val 50000" name="adj2"/>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i="1" lang="en"/>
              <a:t>3rd Highest %</a:t>
            </a:r>
          </a:p>
        </p:txBody>
      </p:sp>
      <p:sp>
        <p:nvSpPr>
          <p:cNvPr id="437" name="Shape 437"/>
          <p:cNvSpPr/>
          <p:nvPr/>
        </p:nvSpPr>
        <p:spPr>
          <a:xfrm rot="5400000">
            <a:off x="2727775" y="2590952"/>
            <a:ext cx="266400" cy="533400"/>
          </a:xfrm>
          <a:prstGeom prst="upDownArrow">
            <a:avLst>
              <a:gd fmla="val 50000" name="adj1"/>
              <a:gd fmla="val 50000" name="adj2"/>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8" name="Shape 438"/>
          <p:cNvSpPr/>
          <p:nvPr/>
        </p:nvSpPr>
        <p:spPr>
          <a:xfrm rot="5400000">
            <a:off x="2727775" y="3146827"/>
            <a:ext cx="266400" cy="533400"/>
          </a:xfrm>
          <a:prstGeom prst="upDownArrow">
            <a:avLst>
              <a:gd fmla="val 50000" name="adj1"/>
              <a:gd fmla="val 50000" name="adj2"/>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39" name="Shape 439"/>
          <p:cNvSpPr/>
          <p:nvPr/>
        </p:nvSpPr>
        <p:spPr>
          <a:xfrm rot="5400000">
            <a:off x="2727775" y="3702702"/>
            <a:ext cx="266400" cy="533400"/>
          </a:xfrm>
          <a:prstGeom prst="upDownArrow">
            <a:avLst>
              <a:gd fmla="val 50000" name="adj1"/>
              <a:gd fmla="val 50000" name="adj2"/>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440" name="Shape 440"/>
          <p:cNvPicPr preferRelativeResize="0"/>
          <p:nvPr/>
        </p:nvPicPr>
        <p:blipFill>
          <a:blip r:embed="rId3">
            <a:alphaModFix/>
          </a:blip>
          <a:stretch>
            <a:fillRect/>
          </a:stretch>
        </p:blipFill>
        <p:spPr>
          <a:xfrm>
            <a:off x="6527174" y="4880926"/>
            <a:ext cx="2431125" cy="11282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Requirement Specifications</a:t>
            </a:r>
          </a:p>
        </p:txBody>
      </p:sp>
      <p:graphicFrame>
        <p:nvGraphicFramePr>
          <p:cNvPr id="446" name="Shape 446"/>
          <p:cNvGraphicFramePr/>
          <p:nvPr/>
        </p:nvGraphicFramePr>
        <p:xfrm>
          <a:off x="662800" y="1524000"/>
          <a:ext cx="3000000" cy="3000000"/>
        </p:xfrm>
        <a:graphic>
          <a:graphicData uri="http://schemas.openxmlformats.org/drawingml/2006/table">
            <a:tbl>
              <a:tblPr>
                <a:noFill/>
                <a:tableStyleId>{110AD039-E2F4-4EC8-BC3A-BE7D5934BC3E}</a:tableStyleId>
              </a:tblPr>
              <a:tblGrid>
                <a:gridCol w="1943800"/>
                <a:gridCol w="1943800"/>
                <a:gridCol w="1943800"/>
                <a:gridCol w="1943800"/>
              </a:tblGrid>
              <a:tr h="489975">
                <a:tc>
                  <a:txBody>
                    <a:bodyPr>
                      <a:noAutofit/>
                    </a:bodyPr>
                    <a:lstStyle/>
                    <a:p>
                      <a:pPr lvl="0" rtl="0">
                        <a:spcBef>
                          <a:spcPts val="0"/>
                        </a:spcBef>
                        <a:buNone/>
                      </a:pPr>
                      <a:r>
                        <a:rPr lang="en">
                          <a:solidFill>
                            <a:srgbClr val="FFFFFF"/>
                          </a:solidFill>
                        </a:rPr>
                        <a:t>Specification</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7F0000"/>
                    </a:solidFill>
                  </a:tcPr>
                </a:tc>
                <a:tc>
                  <a:txBody>
                    <a:bodyPr>
                      <a:noAutofit/>
                    </a:bodyPr>
                    <a:lstStyle/>
                    <a:p>
                      <a:pPr lvl="0" rtl="0">
                        <a:spcBef>
                          <a:spcPts val="0"/>
                        </a:spcBef>
                        <a:buNone/>
                      </a:pPr>
                      <a:r>
                        <a:rPr lang="en">
                          <a:solidFill>
                            <a:srgbClr val="FFFFFF"/>
                          </a:solidFill>
                        </a:rPr>
                        <a:t>Unit of Measure</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7F0000"/>
                    </a:solidFill>
                  </a:tcPr>
                </a:tc>
                <a:tc>
                  <a:txBody>
                    <a:bodyPr>
                      <a:noAutofit/>
                    </a:bodyPr>
                    <a:lstStyle/>
                    <a:p>
                      <a:pPr lvl="0" rtl="0">
                        <a:spcBef>
                          <a:spcPts val="0"/>
                        </a:spcBef>
                        <a:buNone/>
                      </a:pPr>
                      <a:r>
                        <a:rPr lang="en">
                          <a:solidFill>
                            <a:srgbClr val="FFFFFF"/>
                          </a:solidFill>
                        </a:rPr>
                        <a:t>Target</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7F0000"/>
                    </a:solidFill>
                  </a:tcPr>
                </a:tc>
                <a:tc>
                  <a:txBody>
                    <a:bodyPr>
                      <a:noAutofit/>
                    </a:bodyPr>
                    <a:lstStyle/>
                    <a:p>
                      <a:pPr lvl="0" rtl="0">
                        <a:spcBef>
                          <a:spcPts val="0"/>
                        </a:spcBef>
                        <a:buNone/>
                      </a:pPr>
                      <a:r>
                        <a:rPr lang="en">
                          <a:solidFill>
                            <a:srgbClr val="FFFFFF"/>
                          </a:solidFill>
                        </a:rPr>
                        <a:t>Actual</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7F0000"/>
                    </a:solidFill>
                  </a:tcPr>
                </a:tc>
              </a:tr>
              <a:tr h="489975">
                <a:tc>
                  <a:txBody>
                    <a:bodyPr>
                      <a:noAutofit/>
                    </a:bodyPr>
                    <a:lstStyle/>
                    <a:p>
                      <a:pPr lvl="0" rtl="0">
                        <a:spcBef>
                          <a:spcPts val="0"/>
                        </a:spcBef>
                        <a:buNone/>
                      </a:pPr>
                      <a:r>
                        <a:rPr lang="en"/>
                        <a:t>Weight</a:t>
                      </a:r>
                    </a:p>
                  </a:txBody>
                  <a:tcPr marT="91425" marB="91425" marR="91425" marL="91425">
                    <a:lnT cap="flat" cmpd="sng" w="19050">
                      <a:solidFill>
                        <a:srgbClr val="000000"/>
                      </a:solidFill>
                      <a:prstDash val="solid"/>
                      <a:round/>
                      <a:headEnd len="med" w="med" type="none"/>
                      <a:tailEnd len="med" w="med" type="none"/>
                    </a:lnT>
                  </a:tcPr>
                </a:tc>
                <a:tc>
                  <a:txBody>
                    <a:bodyPr>
                      <a:noAutofit/>
                    </a:bodyPr>
                    <a:lstStyle/>
                    <a:p>
                      <a:pPr lvl="0" rtl="0">
                        <a:spcBef>
                          <a:spcPts val="0"/>
                        </a:spcBef>
                        <a:buNone/>
                      </a:pPr>
                      <a:r>
                        <a:rPr lang="en"/>
                        <a:t>Ounces</a:t>
                      </a:r>
                    </a:p>
                  </a:txBody>
                  <a:tcPr marT="91425" marB="91425" marR="91425" marL="91425">
                    <a:lnT cap="flat" cmpd="sng" w="19050">
                      <a:solidFill>
                        <a:srgbClr val="000000"/>
                      </a:solidFill>
                      <a:prstDash val="solid"/>
                      <a:round/>
                      <a:headEnd len="med" w="med" type="none"/>
                      <a:tailEnd len="med" w="med" type="none"/>
                    </a:lnT>
                  </a:tcPr>
                </a:tc>
                <a:tc>
                  <a:txBody>
                    <a:bodyPr>
                      <a:noAutofit/>
                    </a:bodyPr>
                    <a:lstStyle/>
                    <a:p>
                      <a:pPr lvl="0" rtl="0">
                        <a:spcBef>
                          <a:spcPts val="0"/>
                        </a:spcBef>
                        <a:buNone/>
                      </a:pPr>
                      <a:r>
                        <a:rPr lang="en"/>
                        <a:t>&lt;16</a:t>
                      </a:r>
                    </a:p>
                  </a:txBody>
                  <a:tcPr marT="91425" marB="91425" marR="91425" marL="91425">
                    <a:lnT cap="flat" cmpd="sng" w="19050">
                      <a:solidFill>
                        <a:srgbClr val="000000"/>
                      </a:solidFill>
                      <a:prstDash val="solid"/>
                      <a:round/>
                      <a:headEnd len="med" w="med" type="none"/>
                      <a:tailEnd len="med" w="med" type="none"/>
                    </a:lnT>
                  </a:tcPr>
                </a:tc>
                <a:tc>
                  <a:txBody>
                    <a:bodyPr>
                      <a:noAutofit/>
                    </a:bodyPr>
                    <a:lstStyle/>
                    <a:p>
                      <a:pPr lvl="0" rtl="0">
                        <a:spcBef>
                          <a:spcPts val="0"/>
                        </a:spcBef>
                        <a:buNone/>
                      </a:pPr>
                      <a:r>
                        <a:rPr lang="en"/>
                        <a:t>15</a:t>
                      </a:r>
                    </a:p>
                  </a:txBody>
                  <a:tcPr marT="91425" marB="91425" marR="91425" marL="91425">
                    <a:lnT cap="flat" cmpd="sng" w="19050">
                      <a:solidFill>
                        <a:srgbClr val="000000"/>
                      </a:solidFill>
                      <a:prstDash val="solid"/>
                      <a:round/>
                      <a:headEnd len="med" w="med" type="none"/>
                      <a:tailEnd len="med" w="med" type="none"/>
                    </a:lnT>
                  </a:tcPr>
                </a:tc>
              </a:tr>
              <a:tr h="489975">
                <a:tc>
                  <a:txBody>
                    <a:bodyPr>
                      <a:noAutofit/>
                    </a:bodyPr>
                    <a:lstStyle/>
                    <a:p>
                      <a:pPr lvl="0" rtl="0">
                        <a:spcBef>
                          <a:spcPts val="0"/>
                        </a:spcBef>
                        <a:buNone/>
                      </a:pPr>
                      <a:r>
                        <a:rPr lang="en"/>
                        <a:t>Battery Life</a:t>
                      </a:r>
                    </a:p>
                  </a:txBody>
                  <a:tcPr marT="91425" marB="91425" marR="91425" marL="91425"/>
                </a:tc>
                <a:tc>
                  <a:txBody>
                    <a:bodyPr>
                      <a:noAutofit/>
                    </a:bodyPr>
                    <a:lstStyle/>
                    <a:p>
                      <a:pPr lvl="0" rtl="0">
                        <a:spcBef>
                          <a:spcPts val="0"/>
                        </a:spcBef>
                        <a:buNone/>
                      </a:pPr>
                      <a:r>
                        <a:rPr lang="en"/>
                        <a:t>Hours</a:t>
                      </a:r>
                    </a:p>
                  </a:txBody>
                  <a:tcPr marT="91425" marB="91425" marR="91425" marL="91425"/>
                </a:tc>
                <a:tc>
                  <a:txBody>
                    <a:bodyPr>
                      <a:noAutofit/>
                    </a:bodyPr>
                    <a:lstStyle/>
                    <a:p>
                      <a:pPr lvl="0" rtl="0">
                        <a:spcBef>
                          <a:spcPts val="0"/>
                        </a:spcBef>
                        <a:buNone/>
                      </a:pPr>
                      <a:r>
                        <a:rPr lang="en"/>
                        <a:t>&gt;4</a:t>
                      </a:r>
                    </a:p>
                  </a:txBody>
                  <a:tcPr marT="91425" marB="91425" marR="91425" marL="91425"/>
                </a:tc>
                <a:tc>
                  <a:txBody>
                    <a:bodyPr>
                      <a:noAutofit/>
                    </a:bodyPr>
                    <a:lstStyle/>
                    <a:p>
                      <a:pPr lvl="0" rtl="0">
                        <a:spcBef>
                          <a:spcPts val="0"/>
                        </a:spcBef>
                        <a:buNone/>
                      </a:pPr>
                      <a:r>
                        <a:rPr lang="en"/>
                        <a:t>4</a:t>
                      </a:r>
                    </a:p>
                  </a:txBody>
                  <a:tcPr marT="91425" marB="91425" marR="91425" marL="91425"/>
                </a:tc>
              </a:tr>
              <a:tr h="751625">
                <a:tc>
                  <a:txBody>
                    <a:bodyPr>
                      <a:noAutofit/>
                    </a:bodyPr>
                    <a:lstStyle/>
                    <a:p>
                      <a:pPr lvl="0" rtl="0">
                        <a:spcBef>
                          <a:spcPts val="0"/>
                        </a:spcBef>
                        <a:buNone/>
                      </a:pPr>
                      <a:r>
                        <a:rPr lang="en"/>
                        <a:t>Connection Distance</a:t>
                      </a:r>
                    </a:p>
                  </a:txBody>
                  <a:tcPr marT="91425" marB="91425" marR="91425" marL="91425"/>
                </a:tc>
                <a:tc>
                  <a:txBody>
                    <a:bodyPr>
                      <a:noAutofit/>
                    </a:bodyPr>
                    <a:lstStyle/>
                    <a:p>
                      <a:pPr lvl="0" rtl="0">
                        <a:spcBef>
                          <a:spcPts val="0"/>
                        </a:spcBef>
                        <a:buNone/>
                      </a:pPr>
                      <a:r>
                        <a:rPr lang="en"/>
                        <a:t>Feet</a:t>
                      </a:r>
                    </a:p>
                  </a:txBody>
                  <a:tcPr marT="91425" marB="91425" marR="91425" marL="91425"/>
                </a:tc>
                <a:tc>
                  <a:txBody>
                    <a:bodyPr>
                      <a:noAutofit/>
                    </a:bodyPr>
                    <a:lstStyle/>
                    <a:p>
                      <a:pPr lvl="0" rtl="0">
                        <a:spcBef>
                          <a:spcPts val="0"/>
                        </a:spcBef>
                        <a:buNone/>
                      </a:pPr>
                      <a:r>
                        <a:rPr lang="en"/>
                        <a:t>&gt;10</a:t>
                      </a:r>
                    </a:p>
                  </a:txBody>
                  <a:tcPr marT="91425" marB="91425" marR="91425" marL="91425"/>
                </a:tc>
                <a:tc>
                  <a:txBody>
                    <a:bodyPr>
                      <a:noAutofit/>
                    </a:bodyPr>
                    <a:lstStyle/>
                    <a:p>
                      <a:pPr lvl="0" rtl="0">
                        <a:spcBef>
                          <a:spcPts val="0"/>
                        </a:spcBef>
                        <a:buNone/>
                      </a:pPr>
                      <a:r>
                        <a:rPr lang="en"/>
                        <a:t>15</a:t>
                      </a:r>
                    </a:p>
                  </a:txBody>
                  <a:tcPr marT="91425" marB="91425" marR="91425" marL="91425"/>
                </a:tc>
              </a:tr>
              <a:tr h="489975">
                <a:tc>
                  <a:txBody>
                    <a:bodyPr>
                      <a:noAutofit/>
                    </a:bodyPr>
                    <a:lstStyle/>
                    <a:p>
                      <a:pPr lvl="0" rtl="0">
                        <a:spcBef>
                          <a:spcPts val="0"/>
                        </a:spcBef>
                        <a:buNone/>
                      </a:pPr>
                      <a:r>
                        <a:rPr lang="en"/>
                        <a:t>Delay</a:t>
                      </a:r>
                    </a:p>
                  </a:txBody>
                  <a:tcPr marT="91425" marB="91425" marR="91425" marL="91425"/>
                </a:tc>
                <a:tc>
                  <a:txBody>
                    <a:bodyPr>
                      <a:noAutofit/>
                    </a:bodyPr>
                    <a:lstStyle/>
                    <a:p>
                      <a:pPr lvl="0" rtl="0">
                        <a:spcBef>
                          <a:spcPts val="0"/>
                        </a:spcBef>
                        <a:buNone/>
                      </a:pPr>
                      <a:r>
                        <a:rPr lang="en"/>
                        <a:t>Milliseconds</a:t>
                      </a:r>
                    </a:p>
                  </a:txBody>
                  <a:tcPr marT="91425" marB="91425" marR="91425" marL="91425"/>
                </a:tc>
                <a:tc>
                  <a:txBody>
                    <a:bodyPr>
                      <a:noAutofit/>
                    </a:bodyPr>
                    <a:lstStyle/>
                    <a:p>
                      <a:pPr lvl="0" rtl="0">
                        <a:spcBef>
                          <a:spcPts val="0"/>
                        </a:spcBef>
                        <a:buNone/>
                      </a:pPr>
                      <a:r>
                        <a:rPr lang="en"/>
                        <a:t>&lt;500</a:t>
                      </a:r>
                    </a:p>
                  </a:txBody>
                  <a:tcPr marT="91425" marB="91425" marR="91425" marL="91425"/>
                </a:tc>
                <a:tc>
                  <a:txBody>
                    <a:bodyPr>
                      <a:noAutofit/>
                    </a:bodyPr>
                    <a:lstStyle/>
                    <a:p>
                      <a:pPr lvl="0" rtl="0">
                        <a:spcBef>
                          <a:spcPts val="0"/>
                        </a:spcBef>
                        <a:buNone/>
                      </a:pPr>
                      <a:r>
                        <a:rPr lang="en"/>
                        <a:t>~250</a:t>
                      </a:r>
                    </a:p>
                  </a:txBody>
                  <a:tcPr marT="91425" marB="91425" marR="91425" marL="91425"/>
                </a:tc>
              </a:tr>
              <a:tr h="489975">
                <a:tc>
                  <a:txBody>
                    <a:bodyPr>
                      <a:noAutofit/>
                    </a:bodyPr>
                    <a:lstStyle/>
                    <a:p>
                      <a:pPr lvl="0" rtl="0">
                        <a:spcBef>
                          <a:spcPts val="0"/>
                        </a:spcBef>
                        <a:buNone/>
                      </a:pPr>
                      <a:r>
                        <a:rPr lang="en"/>
                        <a:t>Accuracy</a:t>
                      </a:r>
                    </a:p>
                  </a:txBody>
                  <a:tcPr marT="91425" marB="91425" marR="91425" marL="91425"/>
                </a:tc>
                <a:tc>
                  <a:txBody>
                    <a:bodyPr>
                      <a:noAutofit/>
                    </a:bodyPr>
                    <a:lstStyle/>
                    <a:p>
                      <a:pPr lvl="0" rtl="0">
                        <a:spcBef>
                          <a:spcPts val="0"/>
                        </a:spcBef>
                        <a:buNone/>
                      </a:pPr>
                      <a:r>
                        <a:rPr lang="en"/>
                        <a:t>Sign to Word</a:t>
                      </a:r>
                    </a:p>
                  </a:txBody>
                  <a:tcPr marT="91425" marB="91425" marR="91425" marL="91425"/>
                </a:tc>
                <a:tc>
                  <a:txBody>
                    <a:bodyPr>
                      <a:noAutofit/>
                    </a:bodyPr>
                    <a:lstStyle/>
                    <a:p>
                      <a:pPr lvl="0" rtl="0">
                        <a:spcBef>
                          <a:spcPts val="0"/>
                        </a:spcBef>
                        <a:buNone/>
                      </a:pPr>
                      <a:r>
                        <a:rPr lang="en"/>
                        <a:t>&gt;75%</a:t>
                      </a:r>
                    </a:p>
                  </a:txBody>
                  <a:tcPr marT="91425" marB="91425" marR="91425" marL="91425"/>
                </a:tc>
                <a:tc>
                  <a:txBody>
                    <a:bodyPr>
                      <a:noAutofit/>
                    </a:bodyPr>
                    <a:lstStyle/>
                    <a:p>
                      <a:pPr lvl="0" rtl="0">
                        <a:spcBef>
                          <a:spcPts val="0"/>
                        </a:spcBef>
                        <a:buNone/>
                      </a:pPr>
                      <a:r>
                        <a:rPr lang="en"/>
                        <a:t>~85%</a:t>
                      </a:r>
                    </a:p>
                  </a:txBody>
                  <a:tcPr marT="91425" marB="91425" marR="91425" marL="91425"/>
                </a:tc>
              </a:tr>
              <a:tr h="489975">
                <a:tc>
                  <a:txBody>
                    <a:bodyPr>
                      <a:noAutofit/>
                    </a:bodyPr>
                    <a:lstStyle/>
                    <a:p>
                      <a:pPr lvl="0" rtl="0">
                        <a:spcBef>
                          <a:spcPts val="0"/>
                        </a:spcBef>
                        <a:buNone/>
                      </a:pPr>
                      <a:r>
                        <a:rPr lang="en"/>
                        <a:t>Cost</a:t>
                      </a:r>
                    </a:p>
                  </a:txBody>
                  <a:tcPr marT="91425" marB="91425" marR="91425" marL="91425"/>
                </a:tc>
                <a:tc>
                  <a:txBody>
                    <a:bodyPr>
                      <a:noAutofit/>
                    </a:bodyPr>
                    <a:lstStyle/>
                    <a:p>
                      <a:pPr lvl="0" rtl="0">
                        <a:spcBef>
                          <a:spcPts val="0"/>
                        </a:spcBef>
                        <a:buNone/>
                      </a:pPr>
                      <a:r>
                        <a:rPr lang="en"/>
                        <a:t>Dollars</a:t>
                      </a:r>
                    </a:p>
                  </a:txBody>
                  <a:tcPr marT="91425" marB="91425" marR="91425" marL="91425"/>
                </a:tc>
                <a:tc>
                  <a:txBody>
                    <a:bodyPr>
                      <a:noAutofit/>
                    </a:bodyPr>
                    <a:lstStyle/>
                    <a:p>
                      <a:pPr lvl="0" rtl="0">
                        <a:spcBef>
                          <a:spcPts val="0"/>
                        </a:spcBef>
                        <a:buNone/>
                      </a:pPr>
                      <a:r>
                        <a:rPr lang="en"/>
                        <a:t>&lt;500</a:t>
                      </a:r>
                    </a:p>
                  </a:txBody>
                  <a:tcPr marT="91425" marB="91425" marR="91425" marL="91425"/>
                </a:tc>
                <a:tc>
                  <a:txBody>
                    <a:bodyPr>
                      <a:noAutofit/>
                    </a:bodyPr>
                    <a:lstStyle/>
                    <a:p>
                      <a:pPr lvl="0" rtl="0">
                        <a:spcBef>
                          <a:spcPts val="0"/>
                        </a:spcBef>
                        <a:buNone/>
                      </a:pPr>
                      <a:r>
                        <a:rPr lang="en"/>
                        <a:t>204</a:t>
                      </a:r>
                    </a:p>
                  </a:txBody>
                  <a:tcPr marT="91425" marB="91425" marR="91425" marL="91425"/>
                </a:tc>
              </a:tr>
            </a:tbl>
          </a:graphicData>
        </a:graphic>
      </p:graphicFrame>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Cost</a:t>
            </a:r>
          </a:p>
        </p:txBody>
      </p:sp>
      <p:sp>
        <p:nvSpPr>
          <p:cNvPr id="452" name="Shape 452"/>
          <p:cNvSpPr txBox="1"/>
          <p:nvPr>
            <p:ph idx="1" type="body"/>
          </p:nvPr>
        </p:nvSpPr>
        <p:spPr>
          <a:xfrm>
            <a:off x="381000" y="4111125"/>
            <a:ext cx="8541000" cy="2003700"/>
          </a:xfrm>
          <a:prstGeom prst="rect">
            <a:avLst/>
          </a:prstGeom>
        </p:spPr>
        <p:txBody>
          <a:bodyPr anchorCtr="0" anchor="t" bIns="91425" lIns="91425" rIns="91425" tIns="91425">
            <a:noAutofit/>
          </a:bodyPr>
          <a:lstStyle/>
          <a:p>
            <a:pPr indent="-228600" lvl="0" marL="457200" rtl="0">
              <a:spcBef>
                <a:spcPts val="0"/>
              </a:spcBef>
            </a:pPr>
            <a:r>
              <a:rPr lang="en"/>
              <a:t>Cost difference comes from lack of circuitry (Op-amps) and non developer parts</a:t>
            </a:r>
          </a:p>
          <a:p>
            <a:pPr indent="-228600" lvl="0" marL="457200" rtl="0">
              <a:spcBef>
                <a:spcPts val="0"/>
              </a:spcBef>
            </a:pPr>
            <a:r>
              <a:rPr lang="en"/>
              <a:t>PCB is simpler due to only a microcontroller and gyro/accelerometer chip along with battery connection </a:t>
            </a:r>
          </a:p>
        </p:txBody>
      </p:sp>
      <p:graphicFrame>
        <p:nvGraphicFramePr>
          <p:cNvPr id="453" name="Shape 453"/>
          <p:cNvGraphicFramePr/>
          <p:nvPr/>
        </p:nvGraphicFramePr>
        <p:xfrm>
          <a:off x="4764550" y="1543175"/>
          <a:ext cx="3000000" cy="3000000"/>
        </p:xfrm>
        <a:graphic>
          <a:graphicData uri="http://schemas.openxmlformats.org/drawingml/2006/table">
            <a:tbl>
              <a:tblPr>
                <a:noFill/>
                <a:tableStyleId>{07C5C878-5C91-4038-AE24-7FE3B5BA1578}</a:tableStyleId>
              </a:tblPr>
              <a:tblGrid>
                <a:gridCol w="2515800"/>
                <a:gridCol w="860100"/>
                <a:gridCol w="781550"/>
              </a:tblGrid>
              <a:tr h="278575">
                <a:tc>
                  <a:txBody>
                    <a:bodyPr>
                      <a:noAutofit/>
                    </a:bodyPr>
                    <a:lstStyle/>
                    <a:p>
                      <a:pPr lvl="0" rtl="0">
                        <a:lnSpc>
                          <a:spcPct val="115000"/>
                        </a:lnSpc>
                        <a:spcBef>
                          <a:spcPts val="0"/>
                        </a:spcBef>
                        <a:buNone/>
                      </a:pPr>
                      <a:r>
                        <a:rPr b="1" lang="en" sz="1200"/>
                        <a:t>Part</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b="1" lang="en" sz="1200"/>
                        <a:t>Price/Unit</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b="1" lang="en" sz="1200"/>
                        <a:t>Price</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r h="302875">
                <a:tc>
                  <a:txBody>
                    <a:bodyPr>
                      <a:noAutofit/>
                    </a:bodyPr>
                    <a:lstStyle/>
                    <a:p>
                      <a:pPr lvl="0" rtl="0">
                        <a:lnSpc>
                          <a:spcPct val="115000"/>
                        </a:lnSpc>
                        <a:spcBef>
                          <a:spcPts val="0"/>
                        </a:spcBef>
                        <a:buNone/>
                      </a:pPr>
                      <a:r>
                        <a:rPr lang="en" sz="1200"/>
                        <a:t>PCB</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$15</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$15</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r h="302875">
                <a:tc>
                  <a:txBody>
                    <a:bodyPr>
                      <a:noAutofit/>
                    </a:bodyPr>
                    <a:lstStyle/>
                    <a:p>
                      <a:pPr lvl="0" rtl="0">
                        <a:lnSpc>
                          <a:spcPct val="115000"/>
                        </a:lnSpc>
                        <a:spcBef>
                          <a:spcPts val="0"/>
                        </a:spcBef>
                        <a:buNone/>
                      </a:pPr>
                      <a:r>
                        <a:rPr lang="en" sz="1200"/>
                        <a:t>Microcontroller</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$8</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$8</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r>
              <a:tr h="302875">
                <a:tc>
                  <a:txBody>
                    <a:bodyPr>
                      <a:noAutofit/>
                    </a:bodyPr>
                    <a:lstStyle/>
                    <a:p>
                      <a:pPr lvl="0" rtl="0">
                        <a:lnSpc>
                          <a:spcPct val="115000"/>
                        </a:lnSpc>
                        <a:spcBef>
                          <a:spcPts val="0"/>
                        </a:spcBef>
                        <a:buNone/>
                      </a:pPr>
                      <a:r>
                        <a:rPr lang="en" sz="1200"/>
                        <a:t>Flex Sensors</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$6</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$30</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r h="352400">
                <a:tc>
                  <a:txBody>
                    <a:bodyPr>
                      <a:noAutofit/>
                    </a:bodyPr>
                    <a:lstStyle/>
                    <a:p>
                      <a:pPr lvl="0" rtl="0">
                        <a:lnSpc>
                          <a:spcPct val="115000"/>
                        </a:lnSpc>
                        <a:spcBef>
                          <a:spcPts val="0"/>
                        </a:spcBef>
                        <a:buNone/>
                      </a:pPr>
                      <a:r>
                        <a:rPr lang="en" sz="1200"/>
                        <a:t>Force Sensitive Resistors - Circle</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$5</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$40</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r>
              <a:tr h="411700">
                <a:tc>
                  <a:txBody>
                    <a:bodyPr>
                      <a:noAutofit/>
                    </a:bodyPr>
                    <a:lstStyle/>
                    <a:p>
                      <a:pPr lvl="0" rtl="0">
                        <a:lnSpc>
                          <a:spcPct val="115000"/>
                        </a:lnSpc>
                        <a:spcBef>
                          <a:spcPts val="0"/>
                        </a:spcBef>
                        <a:buNone/>
                      </a:pPr>
                      <a:r>
                        <a:rPr lang="en" sz="1200"/>
                        <a:t>Force Sensitive Resistors - Square</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$6</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$12</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r h="302875">
                <a:tc>
                  <a:txBody>
                    <a:bodyPr>
                      <a:noAutofit/>
                    </a:bodyPr>
                    <a:lstStyle/>
                    <a:p>
                      <a:pPr lvl="0" rtl="0">
                        <a:lnSpc>
                          <a:spcPct val="115000"/>
                        </a:lnSpc>
                        <a:spcBef>
                          <a:spcPts val="0"/>
                        </a:spcBef>
                        <a:buNone/>
                      </a:pPr>
                      <a:r>
                        <a:rPr lang="en" sz="1200"/>
                        <a:t>Gyro/Accelerometer</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$4</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$4</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r>
              <a:tr h="309800">
                <a:tc>
                  <a:txBody>
                    <a:bodyPr>
                      <a:noAutofit/>
                    </a:bodyPr>
                    <a:lstStyle/>
                    <a:p>
                      <a:pPr lvl="0" rtl="0">
                        <a:lnSpc>
                          <a:spcPct val="115000"/>
                        </a:lnSpc>
                        <a:spcBef>
                          <a:spcPts val="0"/>
                        </a:spcBef>
                        <a:buNone/>
                      </a:pPr>
                      <a:r>
                        <a:rPr lang="en" sz="1200"/>
                        <a:t>Total</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latin typeface="Calibri"/>
                          <a:ea typeface="Calibri"/>
                          <a:cs typeface="Calibri"/>
                          <a:sym typeface="Calibri"/>
                        </a:rPr>
                        <a:t> </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$109</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bl>
          </a:graphicData>
        </a:graphic>
      </p:graphicFrame>
      <p:graphicFrame>
        <p:nvGraphicFramePr>
          <p:cNvPr id="454" name="Shape 454"/>
          <p:cNvGraphicFramePr/>
          <p:nvPr/>
        </p:nvGraphicFramePr>
        <p:xfrm>
          <a:off x="287600" y="1532125"/>
          <a:ext cx="3000000" cy="3000000"/>
        </p:xfrm>
        <a:graphic>
          <a:graphicData uri="http://schemas.openxmlformats.org/drawingml/2006/table">
            <a:tbl>
              <a:tblPr>
                <a:noFill/>
                <a:tableStyleId>{07C5C878-5C91-4038-AE24-7FE3B5BA1578}</a:tableStyleId>
              </a:tblPr>
              <a:tblGrid>
                <a:gridCol w="2156650"/>
                <a:gridCol w="1088075"/>
                <a:gridCol w="931550"/>
              </a:tblGrid>
              <a:tr h="268375">
                <a:tc>
                  <a:txBody>
                    <a:bodyPr>
                      <a:noAutofit/>
                    </a:bodyPr>
                    <a:lstStyle/>
                    <a:p>
                      <a:pPr lvl="0" rtl="0">
                        <a:lnSpc>
                          <a:spcPct val="115000"/>
                        </a:lnSpc>
                        <a:spcBef>
                          <a:spcPts val="0"/>
                        </a:spcBef>
                        <a:buNone/>
                      </a:pPr>
                      <a:r>
                        <a:rPr b="1" lang="en" sz="1200"/>
                        <a:t>Part</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b="1" lang="en" sz="1200"/>
                        <a:t>Price/Unit</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b="1" lang="en" sz="1200"/>
                        <a:t>Price</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r h="268375">
                <a:tc>
                  <a:txBody>
                    <a:bodyPr>
                      <a:noAutofit/>
                    </a:bodyPr>
                    <a:lstStyle/>
                    <a:p>
                      <a:pPr lvl="0" rtl="0">
                        <a:lnSpc>
                          <a:spcPct val="115000"/>
                        </a:lnSpc>
                        <a:spcBef>
                          <a:spcPts val="0"/>
                        </a:spcBef>
                        <a:buNone/>
                      </a:pPr>
                      <a:r>
                        <a:rPr lang="en" sz="1200"/>
                        <a:t>PCB</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$38</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$38</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r h="268375">
                <a:tc>
                  <a:txBody>
                    <a:bodyPr>
                      <a:noAutofit/>
                    </a:bodyPr>
                    <a:lstStyle/>
                    <a:p>
                      <a:pPr lvl="0" rtl="0">
                        <a:lnSpc>
                          <a:spcPct val="115000"/>
                        </a:lnSpc>
                        <a:spcBef>
                          <a:spcPts val="0"/>
                        </a:spcBef>
                        <a:buNone/>
                      </a:pPr>
                      <a:r>
                        <a:rPr lang="en" sz="1200"/>
                        <a:t>Raspberry Pi</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$30</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$30</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r>
              <a:tr h="268375">
                <a:tc>
                  <a:txBody>
                    <a:bodyPr>
                      <a:noAutofit/>
                    </a:bodyPr>
                    <a:lstStyle/>
                    <a:p>
                      <a:pPr lvl="0" rtl="0">
                        <a:lnSpc>
                          <a:spcPct val="115000"/>
                        </a:lnSpc>
                        <a:spcBef>
                          <a:spcPts val="0"/>
                        </a:spcBef>
                        <a:buNone/>
                      </a:pPr>
                      <a:r>
                        <a:rPr lang="en" sz="1200"/>
                        <a:t>Flex Sensors</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$7</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$35</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r h="484375">
                <a:tc>
                  <a:txBody>
                    <a:bodyPr>
                      <a:noAutofit/>
                    </a:bodyPr>
                    <a:lstStyle/>
                    <a:p>
                      <a:pPr lvl="0" rtl="0">
                        <a:lnSpc>
                          <a:spcPct val="115000"/>
                        </a:lnSpc>
                        <a:spcBef>
                          <a:spcPts val="0"/>
                        </a:spcBef>
                        <a:buNone/>
                      </a:pPr>
                      <a:r>
                        <a:rPr lang="en" sz="1200"/>
                        <a:t>Force Sensitive Resistors - Circle</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$7</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$56</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r>
              <a:tr h="484375">
                <a:tc>
                  <a:txBody>
                    <a:bodyPr>
                      <a:noAutofit/>
                    </a:bodyPr>
                    <a:lstStyle/>
                    <a:p>
                      <a:pPr lvl="0" rtl="0">
                        <a:lnSpc>
                          <a:spcPct val="115000"/>
                        </a:lnSpc>
                        <a:spcBef>
                          <a:spcPts val="0"/>
                        </a:spcBef>
                        <a:buNone/>
                      </a:pPr>
                      <a:r>
                        <a:rPr lang="en" sz="1200"/>
                        <a:t>Force Sensitive Resistors - Square</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$8</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$16</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r h="268375">
                <a:tc>
                  <a:txBody>
                    <a:bodyPr>
                      <a:noAutofit/>
                    </a:bodyPr>
                    <a:lstStyle/>
                    <a:p>
                      <a:pPr lvl="0" rtl="0">
                        <a:lnSpc>
                          <a:spcPct val="115000"/>
                        </a:lnSpc>
                        <a:spcBef>
                          <a:spcPts val="0"/>
                        </a:spcBef>
                        <a:buNone/>
                      </a:pPr>
                      <a:r>
                        <a:rPr lang="en" sz="1200"/>
                        <a:t>BerryIMU</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$34</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c>
                  <a:txBody>
                    <a:bodyPr>
                      <a:noAutofit/>
                    </a:bodyPr>
                    <a:lstStyle/>
                    <a:p>
                      <a:pPr lvl="0" rtl="0">
                        <a:lnSpc>
                          <a:spcPct val="115000"/>
                        </a:lnSpc>
                        <a:spcBef>
                          <a:spcPts val="0"/>
                        </a:spcBef>
                        <a:buNone/>
                      </a:pPr>
                      <a:r>
                        <a:rPr lang="en" sz="1200"/>
                        <a:t>$34</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8DFFD8"/>
                    </a:solidFill>
                  </a:tcPr>
                </a:tc>
              </a:tr>
              <a:tr h="268375">
                <a:tc>
                  <a:txBody>
                    <a:bodyPr>
                      <a:noAutofit/>
                    </a:bodyPr>
                    <a:lstStyle/>
                    <a:p>
                      <a:pPr lvl="0" rtl="0">
                        <a:lnSpc>
                          <a:spcPct val="115000"/>
                        </a:lnSpc>
                        <a:spcBef>
                          <a:spcPts val="0"/>
                        </a:spcBef>
                        <a:buNone/>
                      </a:pPr>
                      <a:r>
                        <a:rPr lang="en" sz="1200"/>
                        <a:t>Total</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latin typeface="Calibri"/>
                          <a:ea typeface="Calibri"/>
                          <a:cs typeface="Calibri"/>
                          <a:sym typeface="Calibri"/>
                        </a:rPr>
                        <a:t> </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c>
                  <a:txBody>
                    <a:bodyPr>
                      <a:noAutofit/>
                    </a:bodyPr>
                    <a:lstStyle/>
                    <a:p>
                      <a:pPr lvl="0" rtl="0">
                        <a:lnSpc>
                          <a:spcPct val="115000"/>
                        </a:lnSpc>
                        <a:spcBef>
                          <a:spcPts val="0"/>
                        </a:spcBef>
                        <a:buNone/>
                      </a:pPr>
                      <a:r>
                        <a:rPr lang="en" sz="1200"/>
                        <a:t>$209</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00CC99"/>
                    </a:solidFill>
                  </a:tcPr>
                </a:tc>
              </a:tr>
            </a:tbl>
          </a:graphicData>
        </a:graphic>
      </p:graphicFrame>
      <p:sp>
        <p:nvSpPr>
          <p:cNvPr id="455" name="Shape 455"/>
          <p:cNvSpPr/>
          <p:nvPr/>
        </p:nvSpPr>
        <p:spPr>
          <a:xfrm>
            <a:off x="1315400" y="1058875"/>
            <a:ext cx="2120700" cy="363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 sz="1800" u="none" cap="none" strike="noStrike">
                <a:solidFill>
                  <a:srgbClr val="000000"/>
                </a:solidFill>
                <a:latin typeface="Arial"/>
                <a:ea typeface="Arial"/>
                <a:cs typeface="Arial"/>
                <a:sym typeface="Arial"/>
              </a:rPr>
              <a:t>Development</a:t>
            </a:r>
          </a:p>
        </p:txBody>
      </p:sp>
      <p:sp>
        <p:nvSpPr>
          <p:cNvPr id="456" name="Shape 456"/>
          <p:cNvSpPr/>
          <p:nvPr/>
        </p:nvSpPr>
        <p:spPr>
          <a:xfrm>
            <a:off x="5782925" y="1058850"/>
            <a:ext cx="2120700" cy="363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 sz="1800"/>
              <a:t>Production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sp>
        <p:nvSpPr>
          <p:cNvPr id="461" name="Shape 461"/>
          <p:cNvSpPr txBox="1"/>
          <p:nvPr>
            <p:ph type="title"/>
          </p:nvPr>
        </p:nvSpPr>
        <p:spPr>
          <a:xfrm>
            <a:off x="304800" y="609600"/>
            <a:ext cx="8839200" cy="533700"/>
          </a:xfrm>
          <a:prstGeom prst="rect">
            <a:avLst/>
          </a:prstGeom>
        </p:spPr>
        <p:txBody>
          <a:bodyPr anchorCtr="0" anchor="ctr" bIns="91425" lIns="91425" rIns="91425" tIns="91425">
            <a:noAutofit/>
          </a:bodyPr>
          <a:lstStyle/>
          <a:p>
            <a:pPr lvl="0">
              <a:spcBef>
                <a:spcPts val="0"/>
              </a:spcBef>
              <a:buNone/>
            </a:pPr>
            <a:r>
              <a:rPr lang="en"/>
              <a:t>Reaction</a:t>
            </a:r>
          </a:p>
        </p:txBody>
      </p:sp>
      <p:sp>
        <p:nvSpPr>
          <p:cNvPr id="462" name="Shape 462">
            <a:hlinkClick r:id="rId3"/>
          </p:cNvPr>
          <p:cNvSpPr/>
          <p:nvPr/>
        </p:nvSpPr>
        <p:spPr>
          <a:xfrm>
            <a:off x="1460300" y="1371599"/>
            <a:ext cx="5994800" cy="4496100"/>
          </a:xfrm>
          <a:prstGeom prst="rect">
            <a:avLst/>
          </a:prstGeom>
          <a:blipFill>
            <a:blip r:embed="rId4">
              <a:alphaModFix/>
            </a:blip>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sp>
        <p:nvSpPr>
          <p:cNvPr id="467" name="Shape 467"/>
          <p:cNvSpPr txBox="1"/>
          <p:nvPr>
            <p:ph type="title"/>
          </p:nvPr>
        </p:nvSpPr>
        <p:spPr>
          <a:xfrm>
            <a:off x="304800" y="609600"/>
            <a:ext cx="8839199" cy="533399"/>
          </a:xfrm>
          <a:prstGeom prst="rect">
            <a:avLst/>
          </a:prstGeom>
        </p:spPr>
        <p:txBody>
          <a:bodyPr anchorCtr="0" anchor="ctr" bIns="91425" lIns="91425" rIns="91425" tIns="91425">
            <a:noAutofit/>
          </a:bodyPr>
          <a:lstStyle/>
          <a:p>
            <a:pPr lvl="0">
              <a:spcBef>
                <a:spcPts val="0"/>
              </a:spcBef>
              <a:buNone/>
            </a:pPr>
            <a:r>
              <a:rPr lang="en"/>
              <a:t>Demo - Alphabet</a:t>
            </a:r>
          </a:p>
        </p:txBody>
      </p:sp>
      <p:pic>
        <p:nvPicPr>
          <p:cNvPr id="468" name="Shape 468"/>
          <p:cNvPicPr preferRelativeResize="0"/>
          <p:nvPr/>
        </p:nvPicPr>
        <p:blipFill>
          <a:blip r:embed="rId3">
            <a:alphaModFix/>
          </a:blip>
          <a:stretch>
            <a:fillRect/>
          </a:stretch>
        </p:blipFill>
        <p:spPr>
          <a:xfrm>
            <a:off x="304800" y="1777550"/>
            <a:ext cx="8502450" cy="350647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Demo - Adding Words</a:t>
            </a:r>
          </a:p>
        </p:txBody>
      </p:sp>
      <p:pic>
        <p:nvPicPr>
          <p:cNvPr id="474" name="Shape 474"/>
          <p:cNvPicPr preferRelativeResize="0"/>
          <p:nvPr/>
        </p:nvPicPr>
        <p:blipFill>
          <a:blip r:embed="rId3">
            <a:alphaModFix/>
          </a:blip>
          <a:stretch>
            <a:fillRect/>
          </a:stretch>
        </p:blipFill>
        <p:spPr>
          <a:xfrm>
            <a:off x="3147875" y="1277600"/>
            <a:ext cx="2896699" cy="4711824"/>
          </a:xfrm>
          <a:prstGeom prst="rect">
            <a:avLst/>
          </a:prstGeom>
          <a:noFill/>
          <a:ln>
            <a:noFill/>
          </a:ln>
        </p:spPr>
      </p:pic>
      <p:sp>
        <p:nvSpPr>
          <p:cNvPr id="475" name="Shape 475"/>
          <p:cNvSpPr txBox="1"/>
          <p:nvPr/>
        </p:nvSpPr>
        <p:spPr>
          <a:xfrm>
            <a:off x="3422000" y="2271975"/>
            <a:ext cx="855600" cy="631500"/>
          </a:xfrm>
          <a:prstGeom prst="rect">
            <a:avLst/>
          </a:prstGeom>
          <a:noFill/>
          <a:ln>
            <a:noFill/>
          </a:ln>
        </p:spPr>
        <p:txBody>
          <a:bodyPr anchorCtr="0" anchor="t" bIns="91425" lIns="91425" rIns="91425" tIns="91425">
            <a:noAutofit/>
          </a:bodyPr>
          <a:lstStyle/>
          <a:p>
            <a:pPr lvl="0" algn="ctr">
              <a:spcBef>
                <a:spcPts val="0"/>
              </a:spcBef>
              <a:buNone/>
            </a:pPr>
            <a:r>
              <a:rPr lang="en">
                <a:solidFill>
                  <a:srgbClr val="FFFFFF"/>
                </a:solidFill>
              </a:rPr>
              <a:t>1st</a:t>
            </a:r>
            <a:br>
              <a:rPr lang="en">
                <a:solidFill>
                  <a:srgbClr val="FFFFFF"/>
                </a:solidFill>
              </a:rPr>
            </a:br>
            <a:r>
              <a:rPr lang="en">
                <a:solidFill>
                  <a:srgbClr val="FFFFFF"/>
                </a:solidFill>
              </a:rPr>
              <a:t>Sample</a:t>
            </a:r>
          </a:p>
        </p:txBody>
      </p:sp>
      <p:sp>
        <p:nvSpPr>
          <p:cNvPr id="476" name="Shape 476"/>
          <p:cNvSpPr txBox="1"/>
          <p:nvPr/>
        </p:nvSpPr>
        <p:spPr>
          <a:xfrm>
            <a:off x="4144200" y="2271975"/>
            <a:ext cx="855600" cy="6315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FFFFF"/>
                </a:solidFill>
              </a:rPr>
              <a:t>2nd</a:t>
            </a:r>
            <a:br>
              <a:rPr lang="en">
                <a:solidFill>
                  <a:srgbClr val="FFFFFF"/>
                </a:solidFill>
              </a:rPr>
            </a:br>
            <a:r>
              <a:rPr lang="en">
                <a:solidFill>
                  <a:srgbClr val="FFFFFF"/>
                </a:solidFill>
              </a:rPr>
              <a:t>Sample</a:t>
            </a:r>
          </a:p>
        </p:txBody>
      </p:sp>
      <p:sp>
        <p:nvSpPr>
          <p:cNvPr id="477" name="Shape 477"/>
          <p:cNvSpPr txBox="1"/>
          <p:nvPr/>
        </p:nvSpPr>
        <p:spPr>
          <a:xfrm>
            <a:off x="4876825" y="2271975"/>
            <a:ext cx="855600" cy="6315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FFFFF"/>
                </a:solidFill>
              </a:rPr>
              <a:t>3rd Sample</a:t>
            </a:r>
          </a:p>
        </p:txBody>
      </p:sp>
      <p:sp>
        <p:nvSpPr>
          <p:cNvPr id="478" name="Shape 478"/>
          <p:cNvSpPr txBox="1"/>
          <p:nvPr/>
        </p:nvSpPr>
        <p:spPr>
          <a:xfrm>
            <a:off x="4876825" y="3700600"/>
            <a:ext cx="855600" cy="13764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FFFFF"/>
                </a:solidFill>
              </a:rPr>
              <a:t>Text to help user through process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sp>
        <p:nvSpPr>
          <p:cNvPr id="483" name="Shape 483"/>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
              <a:t>Demo - Signing Words</a:t>
            </a:r>
          </a:p>
        </p:txBody>
      </p:sp>
      <p:pic>
        <p:nvPicPr>
          <p:cNvPr id="484" name="Shape 484"/>
          <p:cNvPicPr preferRelativeResize="0"/>
          <p:nvPr/>
        </p:nvPicPr>
        <p:blipFill>
          <a:blip r:embed="rId3">
            <a:alphaModFix/>
          </a:blip>
          <a:stretch>
            <a:fillRect/>
          </a:stretch>
        </p:blipFill>
        <p:spPr>
          <a:xfrm>
            <a:off x="3051725" y="1279199"/>
            <a:ext cx="2699224" cy="474395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8" name="Shape 488"/>
        <p:cNvGrpSpPr/>
        <p:nvPr/>
      </p:nvGrpSpPr>
      <p:grpSpPr>
        <a:xfrm>
          <a:off x="0" y="0"/>
          <a:ext cx="0" cy="0"/>
          <a:chOff x="0" y="0"/>
          <a:chExt cx="0" cy="0"/>
        </a:xfrm>
      </p:grpSpPr>
      <p:sp>
        <p:nvSpPr>
          <p:cNvPr id="489" name="Shape 489"/>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Demo - Correction</a:t>
            </a:r>
          </a:p>
        </p:txBody>
      </p:sp>
      <p:pic>
        <p:nvPicPr>
          <p:cNvPr id="490" name="Shape 490"/>
          <p:cNvPicPr preferRelativeResize="0"/>
          <p:nvPr/>
        </p:nvPicPr>
        <p:blipFill>
          <a:blip r:embed="rId3">
            <a:alphaModFix/>
          </a:blip>
          <a:stretch>
            <a:fillRect/>
          </a:stretch>
        </p:blipFill>
        <p:spPr>
          <a:xfrm>
            <a:off x="3051725" y="1279199"/>
            <a:ext cx="2699224" cy="474395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4" name="Shape 494"/>
        <p:cNvGrpSpPr/>
        <p:nvPr/>
      </p:nvGrpSpPr>
      <p:grpSpPr>
        <a:xfrm>
          <a:off x="0" y="0"/>
          <a:ext cx="0" cy="0"/>
          <a:chOff x="0" y="0"/>
          <a:chExt cx="0" cy="0"/>
        </a:xfrm>
      </p:grpSpPr>
      <p:sp>
        <p:nvSpPr>
          <p:cNvPr id="495" name="Shape 495"/>
          <p:cNvSpPr txBox="1"/>
          <p:nvPr>
            <p:ph type="title"/>
          </p:nvPr>
        </p:nvSpPr>
        <p:spPr>
          <a:xfrm>
            <a:off x="304800" y="609600"/>
            <a:ext cx="8839199" cy="533700"/>
          </a:xfrm>
          <a:prstGeom prst="rect">
            <a:avLst/>
          </a:prstGeom>
        </p:spPr>
        <p:txBody>
          <a:bodyPr anchorCtr="0" anchor="ctr" bIns="91425" lIns="91425" rIns="91425" tIns="91425">
            <a:noAutofit/>
          </a:bodyPr>
          <a:lstStyle/>
          <a:p>
            <a:pPr lvl="0" rtl="0">
              <a:spcBef>
                <a:spcPts val="0"/>
              </a:spcBef>
              <a:buNone/>
            </a:pPr>
            <a:r>
              <a:rPr lang="en"/>
              <a:t>Thank You</a:t>
            </a:r>
          </a:p>
        </p:txBody>
      </p:sp>
      <p:sp>
        <p:nvSpPr>
          <p:cNvPr id="496" name="Shape 496"/>
          <p:cNvSpPr txBox="1"/>
          <p:nvPr>
            <p:ph idx="1" type="body"/>
          </p:nvPr>
        </p:nvSpPr>
        <p:spPr>
          <a:xfrm>
            <a:off x="381000" y="1371600"/>
            <a:ext cx="8153399" cy="4496100"/>
          </a:xfrm>
          <a:prstGeom prst="rect">
            <a:avLst/>
          </a:prstGeom>
        </p:spPr>
        <p:txBody>
          <a:bodyPr anchorCtr="0" anchor="ctr" bIns="91425" lIns="91425" rIns="91425" tIns="91425">
            <a:noAutofit/>
          </a:bodyPr>
          <a:lstStyle/>
          <a:p>
            <a:pPr lvl="0" rtl="0" algn="ctr">
              <a:spcBef>
                <a:spcPts val="0"/>
              </a:spcBef>
              <a:buNone/>
            </a:pPr>
            <a:r>
              <a:rPr lang="en" sz="4800"/>
              <a:t>Questions?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txBox="1"/>
          <p:nvPr>
            <p:ph type="title"/>
          </p:nvPr>
        </p:nvSpPr>
        <p:spPr>
          <a:xfrm>
            <a:off x="304800" y="609600"/>
            <a:ext cx="8839199" cy="533700"/>
          </a:xfrm>
          <a:prstGeom prst="rect">
            <a:avLst/>
          </a:prstGeom>
        </p:spPr>
        <p:txBody>
          <a:bodyPr anchorCtr="0" anchor="ctr" bIns="91425" lIns="91425" rIns="91425" tIns="91425">
            <a:noAutofit/>
          </a:bodyPr>
          <a:lstStyle/>
          <a:p>
            <a:pPr lvl="0">
              <a:spcBef>
                <a:spcPts val="0"/>
              </a:spcBef>
              <a:buNone/>
            </a:pPr>
            <a:r>
              <a:rPr lang="en"/>
              <a:t>Sample Turing Test Sentences</a:t>
            </a:r>
          </a:p>
        </p:txBody>
      </p:sp>
      <p:sp>
        <p:nvSpPr>
          <p:cNvPr id="502" name="Shape 502"/>
          <p:cNvSpPr txBox="1"/>
          <p:nvPr>
            <p:ph idx="1" type="body"/>
          </p:nvPr>
        </p:nvSpPr>
        <p:spPr>
          <a:xfrm>
            <a:off x="381000" y="1371600"/>
            <a:ext cx="8153399" cy="4496100"/>
          </a:xfrm>
          <a:prstGeom prst="rect">
            <a:avLst/>
          </a:prstGeom>
        </p:spPr>
        <p:txBody>
          <a:bodyPr anchorCtr="0" anchor="t" bIns="91425" lIns="91425" rIns="91425" tIns="91425">
            <a:noAutofit/>
          </a:bodyPr>
          <a:lstStyle/>
          <a:p>
            <a:pPr indent="-228600" lvl="0" marL="457200" rtl="0">
              <a:spcBef>
                <a:spcPts val="0"/>
              </a:spcBef>
            </a:pPr>
            <a:r>
              <a:rPr lang="en"/>
              <a:t>Where’s the restroom?</a:t>
            </a:r>
          </a:p>
          <a:p>
            <a:pPr indent="-228600" lvl="0" marL="457200" rtl="0">
              <a:spcBef>
                <a:spcPts val="0"/>
              </a:spcBef>
            </a:pPr>
            <a:r>
              <a:rPr lang="en"/>
              <a:t>My name is _______.</a:t>
            </a:r>
          </a:p>
          <a:p>
            <a:pPr indent="-228600" lvl="0" marL="457200" rtl="0">
              <a:spcBef>
                <a:spcPts val="0"/>
              </a:spcBef>
            </a:pPr>
            <a:r>
              <a:rPr lang="en"/>
              <a:t>Yes</a:t>
            </a:r>
          </a:p>
          <a:p>
            <a:pPr indent="-228600" lvl="0" marL="457200" rtl="0">
              <a:spcBef>
                <a:spcPts val="0"/>
              </a:spcBef>
            </a:pPr>
            <a:r>
              <a:rPr lang="en"/>
              <a:t>No</a:t>
            </a:r>
          </a:p>
          <a:p>
            <a:pPr indent="-228600" lvl="0" marL="457200" rtl="0">
              <a:spcBef>
                <a:spcPts val="0"/>
              </a:spcBef>
            </a:pPr>
            <a:r>
              <a:rPr lang="en"/>
              <a:t>Can I have a _______? (Ordering)</a:t>
            </a:r>
          </a:p>
          <a:p>
            <a:pPr indent="-228600" lvl="0" marL="457200" rtl="0">
              <a:spcBef>
                <a:spcPts val="0"/>
              </a:spcBef>
            </a:pPr>
            <a:r>
              <a:rPr lang="en"/>
              <a:t>Hello</a:t>
            </a:r>
          </a:p>
          <a:p>
            <a:pPr indent="-228600" lvl="0" marL="457200" rtl="0">
              <a:spcBef>
                <a:spcPts val="0"/>
              </a:spcBef>
            </a:pPr>
            <a:r>
              <a:rPr lang="en"/>
              <a:t>Please</a:t>
            </a:r>
          </a:p>
          <a:p>
            <a:pPr indent="-228600" lvl="0" marL="457200" rtl="0">
              <a:spcBef>
                <a:spcPts val="0"/>
              </a:spcBef>
            </a:pPr>
            <a:r>
              <a:rPr lang="en"/>
              <a:t>Thank you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04800" y="609600"/>
            <a:ext cx="8839199" cy="533700"/>
          </a:xfrm>
          <a:prstGeom prst="rect">
            <a:avLst/>
          </a:prstGeom>
        </p:spPr>
        <p:txBody>
          <a:bodyPr anchorCtr="0" anchor="ctr" bIns="91425" lIns="91425" rIns="91425" tIns="91425">
            <a:noAutofit/>
          </a:bodyPr>
          <a:lstStyle/>
          <a:p>
            <a:pPr lvl="0">
              <a:spcBef>
                <a:spcPts val="0"/>
              </a:spcBef>
              <a:buNone/>
            </a:pPr>
            <a:r>
              <a:rPr lang="en"/>
              <a:t>Sign Language Translation</a:t>
            </a:r>
          </a:p>
        </p:txBody>
      </p:sp>
      <p:sp>
        <p:nvSpPr>
          <p:cNvPr id="187" name="Shape 187"/>
          <p:cNvSpPr txBox="1"/>
          <p:nvPr>
            <p:ph idx="1" type="body"/>
          </p:nvPr>
        </p:nvSpPr>
        <p:spPr>
          <a:xfrm>
            <a:off x="381000" y="1371600"/>
            <a:ext cx="8153399" cy="4496100"/>
          </a:xfrm>
          <a:prstGeom prst="rect">
            <a:avLst/>
          </a:prstGeom>
        </p:spPr>
        <p:txBody>
          <a:bodyPr anchorCtr="0" anchor="t" bIns="91425" lIns="91425" rIns="91425" tIns="91425">
            <a:noAutofit/>
          </a:bodyPr>
          <a:lstStyle/>
          <a:p>
            <a:pPr indent="-381000" lvl="0" marL="457200" rtl="0">
              <a:spcBef>
                <a:spcPts val="0"/>
              </a:spcBef>
              <a:buSzPct val="100000"/>
            </a:pPr>
            <a:r>
              <a:rPr lang="en"/>
              <a:t>Currently need translator</a:t>
            </a:r>
            <a:br>
              <a:rPr lang="en"/>
            </a:br>
          </a:p>
          <a:p>
            <a:pPr indent="-381000" lvl="0" marL="457200" rtl="0">
              <a:spcBef>
                <a:spcPts val="0"/>
              </a:spcBef>
              <a:buSzPct val="100000"/>
            </a:pPr>
            <a:r>
              <a:rPr lang="en"/>
              <a:t>Difficult to perform everyday activities</a:t>
            </a:r>
          </a:p>
          <a:p>
            <a:pPr indent="-342900" lvl="1" marL="914400" rtl="0">
              <a:spcBef>
                <a:spcPts val="0"/>
              </a:spcBef>
              <a:buSzPct val="100000"/>
            </a:pPr>
            <a:r>
              <a:rPr lang="en" sz="1800"/>
              <a:t>Ordering food, paying at shops, etc.</a:t>
            </a:r>
            <a:br>
              <a:rPr lang="en" sz="1800"/>
            </a:br>
          </a:p>
          <a:p>
            <a:pPr indent="-381000" lvl="0" marL="457200" rtl="0">
              <a:spcBef>
                <a:spcPts val="0"/>
              </a:spcBef>
              <a:buSzPct val="100000"/>
            </a:pPr>
            <a:r>
              <a:rPr lang="en"/>
              <a:t>SigninGlove is a portable translator</a:t>
            </a:r>
          </a:p>
          <a:p>
            <a:pPr indent="-342900" lvl="1" marL="914400" rtl="0">
              <a:spcBef>
                <a:spcPts val="0"/>
              </a:spcBef>
              <a:buSzPct val="100000"/>
            </a:pPr>
            <a:r>
              <a:rPr lang="en" sz="1800"/>
              <a:t>Especially useful when a translator is not available</a:t>
            </a:r>
          </a:p>
          <a:p>
            <a:pPr indent="0" lvl="0" marL="0" rtl="0">
              <a:spcBef>
                <a:spcPts val="0"/>
              </a:spcBef>
              <a:buNone/>
            </a:pPr>
            <a:r>
              <a:t/>
            </a:r>
            <a:endParaRPr sz="1800"/>
          </a:p>
        </p:txBody>
      </p:sp>
      <p:pic>
        <p:nvPicPr>
          <p:cNvPr id="188" name="Shape 188"/>
          <p:cNvPicPr preferRelativeResize="0"/>
          <p:nvPr/>
        </p:nvPicPr>
        <p:blipFill rotWithShape="1">
          <a:blip r:embed="rId3">
            <a:alphaModFix/>
          </a:blip>
          <a:srcRect b="11164" l="0" r="8450" t="16523"/>
          <a:stretch/>
        </p:blipFill>
        <p:spPr>
          <a:xfrm>
            <a:off x="2175087" y="3839250"/>
            <a:ext cx="4565225" cy="2028448"/>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pic>
        <p:nvPicPr>
          <p:cNvPr id="507" name="Shape 507"/>
          <p:cNvPicPr preferRelativeResize="0"/>
          <p:nvPr/>
        </p:nvPicPr>
        <p:blipFill>
          <a:blip r:embed="rId3">
            <a:alphaModFix/>
          </a:blip>
          <a:stretch>
            <a:fillRect/>
          </a:stretch>
        </p:blipFill>
        <p:spPr>
          <a:xfrm>
            <a:off x="5172625" y="1608550"/>
            <a:ext cx="3782250" cy="2533924"/>
          </a:xfrm>
          <a:prstGeom prst="rect">
            <a:avLst/>
          </a:prstGeom>
          <a:noFill/>
          <a:ln>
            <a:noFill/>
          </a:ln>
        </p:spPr>
      </p:pic>
      <p:sp>
        <p:nvSpPr>
          <p:cNvPr id="508" name="Shape 508"/>
          <p:cNvSpPr txBox="1"/>
          <p:nvPr>
            <p:ph type="title"/>
          </p:nvPr>
        </p:nvSpPr>
        <p:spPr>
          <a:xfrm>
            <a:off x="304800" y="609600"/>
            <a:ext cx="8839199" cy="533399"/>
          </a:xfrm>
          <a:prstGeom prst="rect">
            <a:avLst/>
          </a:prstGeom>
        </p:spPr>
        <p:txBody>
          <a:bodyPr anchorCtr="0" anchor="ctr" bIns="91425" lIns="91425" rIns="91425" tIns="91425">
            <a:noAutofit/>
          </a:bodyPr>
          <a:lstStyle/>
          <a:p>
            <a:pPr lvl="0" rtl="0">
              <a:spcBef>
                <a:spcPts val="0"/>
              </a:spcBef>
              <a:buNone/>
            </a:pPr>
            <a:r>
              <a:rPr lang="en"/>
              <a:t>Sensor Outputs</a:t>
            </a:r>
          </a:p>
        </p:txBody>
      </p:sp>
      <p:sp>
        <p:nvSpPr>
          <p:cNvPr id="509" name="Shape 509"/>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228600" lvl="0" marL="457200" rtl="0">
              <a:spcBef>
                <a:spcPts val="0"/>
              </a:spcBef>
            </a:pPr>
            <a:r>
              <a:rPr lang="en"/>
              <a:t>Flex Sensor</a:t>
            </a:r>
          </a:p>
          <a:p>
            <a:pPr indent="-228600" lvl="1" marL="914400" rtl="0">
              <a:spcBef>
                <a:spcPts val="0"/>
              </a:spcBef>
            </a:pPr>
            <a:r>
              <a:rPr lang="en"/>
              <a:t>Straight (3.2mV): &lt;1.1V</a:t>
            </a:r>
          </a:p>
          <a:p>
            <a:pPr indent="-228600" lvl="1" marL="914400" rtl="0">
              <a:spcBef>
                <a:spcPts val="0"/>
              </a:spcBef>
            </a:pPr>
            <a:r>
              <a:rPr lang="en"/>
              <a:t>Flexed (3V): &gt;1.1V</a:t>
            </a:r>
            <a:br>
              <a:rPr lang="en"/>
            </a:br>
          </a:p>
          <a:p>
            <a:pPr indent="-228600" lvl="0" marL="457200" rtl="0">
              <a:spcBef>
                <a:spcPts val="0"/>
              </a:spcBef>
            </a:pPr>
            <a:r>
              <a:rPr lang="en"/>
              <a:t>Pressure Sensor (Circle)</a:t>
            </a:r>
          </a:p>
          <a:p>
            <a:pPr indent="-228600" lvl="1" marL="914400" rtl="0">
              <a:spcBef>
                <a:spcPts val="0"/>
              </a:spcBef>
            </a:pPr>
            <a:r>
              <a:rPr lang="en"/>
              <a:t>No Pressure (2.9mV): &lt;2.4V </a:t>
            </a:r>
          </a:p>
          <a:p>
            <a:pPr indent="-228600" lvl="1" marL="914400" rtl="0">
              <a:spcBef>
                <a:spcPts val="0"/>
              </a:spcBef>
            </a:pPr>
            <a:r>
              <a:rPr lang="en"/>
              <a:t>Pressure (2.9V): &gt;2.4V</a:t>
            </a:r>
            <a:br>
              <a:rPr lang="en"/>
            </a:br>
          </a:p>
          <a:p>
            <a:pPr indent="-228600" lvl="0" marL="457200" rtl="0">
              <a:spcBef>
                <a:spcPts val="0"/>
              </a:spcBef>
            </a:pPr>
            <a:r>
              <a:rPr lang="en"/>
              <a:t>Pressure Sensor (Square)</a:t>
            </a:r>
          </a:p>
          <a:p>
            <a:pPr indent="-228600" lvl="1" marL="914400" rtl="0">
              <a:spcBef>
                <a:spcPts val="0"/>
              </a:spcBef>
            </a:pPr>
            <a:r>
              <a:rPr lang="en"/>
              <a:t>No Pressure (3.1mV): &lt;3.2V</a:t>
            </a:r>
          </a:p>
          <a:p>
            <a:pPr indent="-228600" lvl="1" marL="914400" rtl="0">
              <a:spcBef>
                <a:spcPts val="0"/>
              </a:spcBef>
            </a:pPr>
            <a:r>
              <a:rPr lang="en"/>
              <a:t>Pressure (3V): &gt;3.2V</a:t>
            </a:r>
          </a:p>
        </p:txBody>
      </p:sp>
      <p:pic>
        <p:nvPicPr>
          <p:cNvPr id="510" name="Shape 510"/>
          <p:cNvPicPr preferRelativeResize="0"/>
          <p:nvPr/>
        </p:nvPicPr>
        <p:blipFill>
          <a:blip r:embed="rId4">
            <a:alphaModFix/>
          </a:blip>
          <a:stretch>
            <a:fillRect/>
          </a:stretch>
        </p:blipFill>
        <p:spPr>
          <a:xfrm>
            <a:off x="6114250" y="4758575"/>
            <a:ext cx="2420149" cy="110882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sp>
        <p:nvSpPr>
          <p:cNvPr id="515" name="Shape 515"/>
          <p:cNvSpPr txBox="1"/>
          <p:nvPr>
            <p:ph type="title"/>
          </p:nvPr>
        </p:nvSpPr>
        <p:spPr>
          <a:xfrm>
            <a:off x="304800" y="609600"/>
            <a:ext cx="8839199" cy="533399"/>
          </a:xfrm>
          <a:prstGeom prst="rect">
            <a:avLst/>
          </a:prstGeom>
        </p:spPr>
        <p:txBody>
          <a:bodyPr anchorCtr="0" anchor="ctr" bIns="91425" lIns="91425" rIns="91425" tIns="91425">
            <a:noAutofit/>
          </a:bodyPr>
          <a:lstStyle/>
          <a:p>
            <a:pPr lvl="0" rtl="0">
              <a:spcBef>
                <a:spcPts val="0"/>
              </a:spcBef>
              <a:buNone/>
            </a:pPr>
            <a:r>
              <a:rPr lang="en"/>
              <a:t>Sensor Power Consumption</a:t>
            </a:r>
          </a:p>
        </p:txBody>
      </p:sp>
      <p:pic>
        <p:nvPicPr>
          <p:cNvPr id="516" name="Shape 516"/>
          <p:cNvPicPr preferRelativeResize="0"/>
          <p:nvPr/>
        </p:nvPicPr>
        <p:blipFill>
          <a:blip r:embed="rId3">
            <a:alphaModFix/>
          </a:blip>
          <a:stretch>
            <a:fillRect/>
          </a:stretch>
        </p:blipFill>
        <p:spPr>
          <a:xfrm>
            <a:off x="6118975" y="4756501"/>
            <a:ext cx="2415424" cy="1110900"/>
          </a:xfrm>
          <a:prstGeom prst="rect">
            <a:avLst/>
          </a:prstGeom>
          <a:noFill/>
          <a:ln>
            <a:noFill/>
          </a:ln>
        </p:spPr>
      </p:pic>
      <p:graphicFrame>
        <p:nvGraphicFramePr>
          <p:cNvPr id="517" name="Shape 517"/>
          <p:cNvGraphicFramePr/>
          <p:nvPr/>
        </p:nvGraphicFramePr>
        <p:xfrm>
          <a:off x="304800" y="1563975"/>
          <a:ext cx="3000000" cy="3000000"/>
        </p:xfrm>
        <a:graphic>
          <a:graphicData uri="http://schemas.openxmlformats.org/drawingml/2006/table">
            <a:tbl>
              <a:tblPr>
                <a:noFill/>
                <a:tableStyleId>{07C5C878-5C91-4038-AE24-7FE3B5BA1578}</a:tableStyleId>
              </a:tblPr>
              <a:tblGrid>
                <a:gridCol w="2313000"/>
                <a:gridCol w="2313000"/>
                <a:gridCol w="2313000"/>
              </a:tblGrid>
              <a:tr h="457800">
                <a:tc>
                  <a:txBody>
                    <a:bodyPr>
                      <a:noAutofit/>
                    </a:bodyPr>
                    <a:lstStyle/>
                    <a:p>
                      <a:pPr lvl="0" rtl="0">
                        <a:lnSpc>
                          <a:spcPct val="115000"/>
                        </a:lnSpc>
                        <a:spcBef>
                          <a:spcPts val="0"/>
                        </a:spcBef>
                        <a:buNone/>
                      </a:pPr>
                      <a:r>
                        <a:rPr lang="en" sz="2400"/>
                        <a:t>Resistor</a:t>
                      </a:r>
                    </a:p>
                  </a:txBody>
                  <a:tcPr marT="19050" marB="19050" marR="28575" marL="28575" anchor="b"/>
                </a:tc>
                <a:tc>
                  <a:txBody>
                    <a:bodyPr>
                      <a:noAutofit/>
                    </a:bodyPr>
                    <a:lstStyle/>
                    <a:p>
                      <a:pPr lvl="0" rtl="0">
                        <a:lnSpc>
                          <a:spcPct val="115000"/>
                        </a:lnSpc>
                        <a:spcBef>
                          <a:spcPts val="0"/>
                        </a:spcBef>
                        <a:buNone/>
                      </a:pPr>
                      <a:r>
                        <a:rPr lang="en" sz="2400"/>
                        <a:t>Resistance</a:t>
                      </a:r>
                    </a:p>
                  </a:txBody>
                  <a:tcPr marT="19050" marB="19050" marR="28575" marL="28575" anchor="b"/>
                </a:tc>
                <a:tc>
                  <a:txBody>
                    <a:bodyPr>
                      <a:noAutofit/>
                    </a:bodyPr>
                    <a:lstStyle/>
                    <a:p>
                      <a:pPr lvl="0" rtl="0">
                        <a:lnSpc>
                          <a:spcPct val="115000"/>
                        </a:lnSpc>
                        <a:spcBef>
                          <a:spcPts val="0"/>
                        </a:spcBef>
                        <a:buNone/>
                      </a:pPr>
                      <a:r>
                        <a:rPr lang="en" sz="2400"/>
                        <a:t>Power (W)</a:t>
                      </a:r>
                    </a:p>
                  </a:txBody>
                  <a:tcPr marT="19050" marB="19050" marR="28575" marL="28575" anchor="b"/>
                </a:tc>
              </a:tr>
              <a:tr h="457800">
                <a:tc>
                  <a:txBody>
                    <a:bodyPr>
                      <a:noAutofit/>
                    </a:bodyPr>
                    <a:lstStyle/>
                    <a:p>
                      <a:pPr lvl="0" rtl="0">
                        <a:lnSpc>
                          <a:spcPct val="115000"/>
                        </a:lnSpc>
                        <a:spcBef>
                          <a:spcPts val="0"/>
                        </a:spcBef>
                        <a:buNone/>
                      </a:pPr>
                      <a:r>
                        <a:rPr lang="en" sz="2400"/>
                        <a:t>R1 (+)</a:t>
                      </a:r>
                    </a:p>
                  </a:txBody>
                  <a:tcPr marT="19050" marB="19050" marR="28575" marL="28575" anchor="b"/>
                </a:tc>
                <a:tc>
                  <a:txBody>
                    <a:bodyPr>
                      <a:noAutofit/>
                    </a:bodyPr>
                    <a:lstStyle/>
                    <a:p>
                      <a:pPr lvl="0" rtl="0">
                        <a:lnSpc>
                          <a:spcPct val="115000"/>
                        </a:lnSpc>
                        <a:spcBef>
                          <a:spcPts val="0"/>
                        </a:spcBef>
                        <a:buNone/>
                      </a:pPr>
                      <a:r>
                        <a:rPr lang="en" sz="2400"/>
                        <a:t>15k</a:t>
                      </a:r>
                    </a:p>
                  </a:txBody>
                  <a:tcPr marT="19050" marB="19050" marR="28575" marL="28575" anchor="b"/>
                </a:tc>
                <a:tc>
                  <a:txBody>
                    <a:bodyPr>
                      <a:noAutofit/>
                    </a:bodyPr>
                    <a:lstStyle/>
                    <a:p>
                      <a:pPr lvl="0" rtl="0" algn="r">
                        <a:lnSpc>
                          <a:spcPct val="115000"/>
                        </a:lnSpc>
                        <a:spcBef>
                          <a:spcPts val="0"/>
                        </a:spcBef>
                        <a:buNone/>
                      </a:pPr>
                      <a:r>
                        <a:rPr lang="en" sz="2400"/>
                        <a:t>7.13E-04</a:t>
                      </a:r>
                    </a:p>
                  </a:txBody>
                  <a:tcPr marT="19050" marB="19050" marR="28575" marL="28575" anchor="b"/>
                </a:tc>
              </a:tr>
              <a:tr h="457800">
                <a:tc>
                  <a:txBody>
                    <a:bodyPr>
                      <a:noAutofit/>
                    </a:bodyPr>
                    <a:lstStyle/>
                    <a:p>
                      <a:pPr lvl="0" rtl="0">
                        <a:lnSpc>
                          <a:spcPct val="115000"/>
                        </a:lnSpc>
                        <a:spcBef>
                          <a:spcPts val="0"/>
                        </a:spcBef>
                        <a:buNone/>
                      </a:pPr>
                      <a:r>
                        <a:rPr lang="en" sz="2400"/>
                        <a:t>R1 (G)</a:t>
                      </a:r>
                    </a:p>
                  </a:txBody>
                  <a:tcPr marT="19050" marB="19050" marR="28575" marL="28575" anchor="b"/>
                </a:tc>
                <a:tc>
                  <a:txBody>
                    <a:bodyPr>
                      <a:noAutofit/>
                    </a:bodyPr>
                    <a:lstStyle/>
                    <a:p>
                      <a:pPr lvl="0" rtl="0">
                        <a:lnSpc>
                          <a:spcPct val="115000"/>
                        </a:lnSpc>
                        <a:spcBef>
                          <a:spcPts val="0"/>
                        </a:spcBef>
                        <a:buNone/>
                      </a:pPr>
                      <a:r>
                        <a:rPr lang="en" sz="2400"/>
                        <a:t>5.6k</a:t>
                      </a:r>
                    </a:p>
                  </a:txBody>
                  <a:tcPr marT="19050" marB="19050" marR="28575" marL="28575" anchor="b"/>
                </a:tc>
                <a:tc>
                  <a:txBody>
                    <a:bodyPr>
                      <a:noAutofit/>
                    </a:bodyPr>
                    <a:lstStyle/>
                    <a:p>
                      <a:pPr lvl="0" rtl="0" algn="r">
                        <a:lnSpc>
                          <a:spcPct val="115000"/>
                        </a:lnSpc>
                        <a:spcBef>
                          <a:spcPts val="0"/>
                        </a:spcBef>
                        <a:buNone/>
                      </a:pPr>
                      <a:r>
                        <a:rPr lang="en" sz="2400"/>
                        <a:t>3.26E-04</a:t>
                      </a:r>
                    </a:p>
                  </a:txBody>
                  <a:tcPr marT="19050" marB="19050" marR="28575" marL="28575" anchor="b"/>
                </a:tc>
              </a:tr>
              <a:tr h="457800">
                <a:tc>
                  <a:txBody>
                    <a:bodyPr>
                      <a:noAutofit/>
                    </a:bodyPr>
                    <a:lstStyle/>
                    <a:p>
                      <a:pPr lvl="0" rtl="0">
                        <a:lnSpc>
                          <a:spcPct val="115000"/>
                        </a:lnSpc>
                        <a:spcBef>
                          <a:spcPts val="0"/>
                        </a:spcBef>
                        <a:buNone/>
                      </a:pPr>
                      <a:r>
                        <a:rPr lang="en" sz="2400"/>
                        <a:t>R2</a:t>
                      </a:r>
                    </a:p>
                  </a:txBody>
                  <a:tcPr marT="19050" marB="19050" marR="28575" marL="28575" anchor="b"/>
                </a:tc>
                <a:tc>
                  <a:txBody>
                    <a:bodyPr>
                      <a:noAutofit/>
                    </a:bodyPr>
                    <a:lstStyle/>
                    <a:p>
                      <a:pPr lvl="0" rtl="0">
                        <a:lnSpc>
                          <a:spcPct val="115000"/>
                        </a:lnSpc>
                        <a:spcBef>
                          <a:spcPts val="0"/>
                        </a:spcBef>
                        <a:buNone/>
                      </a:pPr>
                      <a:r>
                        <a:rPr lang="en" sz="2400"/>
                        <a:t>27k</a:t>
                      </a:r>
                    </a:p>
                  </a:txBody>
                  <a:tcPr marT="19050" marB="19050" marR="28575" marL="28575" anchor="b"/>
                </a:tc>
                <a:tc>
                  <a:txBody>
                    <a:bodyPr>
                      <a:noAutofit/>
                    </a:bodyPr>
                    <a:lstStyle/>
                    <a:p>
                      <a:pPr lvl="0" rtl="0" algn="r">
                        <a:lnSpc>
                          <a:spcPct val="115000"/>
                        </a:lnSpc>
                        <a:spcBef>
                          <a:spcPts val="0"/>
                        </a:spcBef>
                        <a:buNone/>
                      </a:pPr>
                      <a:r>
                        <a:rPr lang="en" sz="2400"/>
                        <a:t>1.23E-04</a:t>
                      </a:r>
                    </a:p>
                  </a:txBody>
                  <a:tcPr marT="19050" marB="19050" marR="28575" marL="28575" anchor="b"/>
                </a:tc>
              </a:tr>
              <a:tr h="457800">
                <a:tc>
                  <a:txBody>
                    <a:bodyPr>
                      <a:noAutofit/>
                    </a:bodyPr>
                    <a:lstStyle/>
                    <a:p>
                      <a:pPr lvl="0" rtl="0">
                        <a:lnSpc>
                          <a:spcPct val="115000"/>
                        </a:lnSpc>
                        <a:spcBef>
                          <a:spcPts val="0"/>
                        </a:spcBef>
                        <a:buNone/>
                      </a:pPr>
                      <a:r>
                        <a:rPr lang="en" sz="2400"/>
                        <a:t>R3</a:t>
                      </a:r>
                    </a:p>
                  </a:txBody>
                  <a:tcPr marT="19050" marB="19050" marR="28575" marL="28575" anchor="b"/>
                </a:tc>
                <a:tc>
                  <a:txBody>
                    <a:bodyPr>
                      <a:noAutofit/>
                    </a:bodyPr>
                    <a:lstStyle/>
                    <a:p>
                      <a:pPr lvl="0" rtl="0">
                        <a:lnSpc>
                          <a:spcPct val="115000"/>
                        </a:lnSpc>
                        <a:spcBef>
                          <a:spcPts val="0"/>
                        </a:spcBef>
                        <a:buNone/>
                      </a:pPr>
                      <a:r>
                        <a:rPr lang="en" sz="2400"/>
                        <a:t>20k</a:t>
                      </a:r>
                    </a:p>
                  </a:txBody>
                  <a:tcPr marT="19050" marB="19050" marR="28575" marL="28575" anchor="b"/>
                </a:tc>
                <a:tc>
                  <a:txBody>
                    <a:bodyPr>
                      <a:noAutofit/>
                    </a:bodyPr>
                    <a:lstStyle/>
                    <a:p>
                      <a:pPr lvl="0" rtl="0" algn="r">
                        <a:lnSpc>
                          <a:spcPct val="115000"/>
                        </a:lnSpc>
                        <a:spcBef>
                          <a:spcPts val="0"/>
                        </a:spcBef>
                        <a:buNone/>
                      </a:pPr>
                      <a:r>
                        <a:rPr lang="en" sz="2400"/>
                        <a:t>9.94E-05</a:t>
                      </a:r>
                    </a:p>
                  </a:txBody>
                  <a:tcPr marT="19050" marB="19050" marR="28575" marL="28575" anchor="b"/>
                </a:tc>
              </a:tr>
              <a:tr h="457800">
                <a:tc>
                  <a:txBody>
                    <a:bodyPr>
                      <a:noAutofit/>
                    </a:bodyPr>
                    <a:lstStyle/>
                    <a:p>
                      <a:pPr lvl="0" rtl="0">
                        <a:lnSpc>
                          <a:spcPct val="115000"/>
                        </a:lnSpc>
                        <a:spcBef>
                          <a:spcPts val="0"/>
                        </a:spcBef>
                        <a:buNone/>
                      </a:pPr>
                      <a:r>
                        <a:rPr lang="en" sz="2400"/>
                        <a:t>RM</a:t>
                      </a:r>
                    </a:p>
                  </a:txBody>
                  <a:tcPr marT="19050" marB="19050" marR="28575" marL="28575" anchor="b"/>
                </a:tc>
                <a:tc>
                  <a:txBody>
                    <a:bodyPr>
                      <a:noAutofit/>
                    </a:bodyPr>
                    <a:lstStyle/>
                    <a:p>
                      <a:pPr lvl="0" rtl="0">
                        <a:lnSpc>
                          <a:spcPct val="115000"/>
                        </a:lnSpc>
                        <a:spcBef>
                          <a:spcPts val="0"/>
                        </a:spcBef>
                        <a:buNone/>
                      </a:pPr>
                      <a:r>
                        <a:rPr lang="en" sz="2400"/>
                        <a:t>100k</a:t>
                      </a:r>
                    </a:p>
                  </a:txBody>
                  <a:tcPr marT="19050" marB="19050" marR="28575" marL="28575" anchor="b"/>
                </a:tc>
                <a:tc>
                  <a:txBody>
                    <a:bodyPr>
                      <a:noAutofit/>
                    </a:bodyPr>
                    <a:lstStyle/>
                    <a:p>
                      <a:pPr lvl="0" rtl="0" algn="r">
                        <a:lnSpc>
                          <a:spcPct val="115000"/>
                        </a:lnSpc>
                        <a:spcBef>
                          <a:spcPts val="0"/>
                        </a:spcBef>
                        <a:buNone/>
                      </a:pPr>
                      <a:r>
                        <a:rPr lang="en" sz="2400"/>
                        <a:t>1.35E-04</a:t>
                      </a:r>
                    </a:p>
                  </a:txBody>
                  <a:tcPr marT="19050" marB="19050" marR="28575" marL="28575" anchor="b"/>
                </a:tc>
              </a:tr>
              <a:tr h="457800">
                <a:tc>
                  <a:txBody>
                    <a:bodyPr>
                      <a:noAutofit/>
                    </a:bodyPr>
                    <a:lstStyle/>
                    <a:p>
                      <a:pPr lvl="0" rtl="0">
                        <a:lnSpc>
                          <a:spcPct val="115000"/>
                        </a:lnSpc>
                        <a:spcBef>
                          <a:spcPts val="0"/>
                        </a:spcBef>
                        <a:buNone/>
                      </a:pPr>
                      <a:r>
                        <a:rPr lang="en" sz="2400"/>
                        <a:t>Sensor</a:t>
                      </a:r>
                    </a:p>
                  </a:txBody>
                  <a:tcPr marT="19050" marB="19050" marR="28575" marL="28575" anchor="b"/>
                </a:tc>
                <a:tc>
                  <a:txBody>
                    <a:bodyPr>
                      <a:noAutofit/>
                    </a:bodyPr>
                    <a:lstStyle/>
                    <a:p>
                      <a:pPr lvl="0" rtl="0">
                        <a:lnSpc>
                          <a:spcPct val="115000"/>
                        </a:lnSpc>
                        <a:spcBef>
                          <a:spcPts val="0"/>
                        </a:spcBef>
                        <a:buNone/>
                      </a:pPr>
                      <a:r>
                        <a:rPr lang="en" sz="2400"/>
                        <a:t>25k-150k</a:t>
                      </a:r>
                    </a:p>
                  </a:txBody>
                  <a:tcPr marT="19050" marB="19050" marR="28575" marL="28575" anchor="b"/>
                </a:tc>
                <a:tc>
                  <a:txBody>
                    <a:bodyPr>
                      <a:noAutofit/>
                    </a:bodyPr>
                    <a:lstStyle/>
                    <a:p>
                      <a:pPr lvl="0" rtl="0" algn="r">
                        <a:lnSpc>
                          <a:spcPct val="115000"/>
                        </a:lnSpc>
                        <a:spcBef>
                          <a:spcPts val="0"/>
                        </a:spcBef>
                        <a:buNone/>
                      </a:pPr>
                      <a:r>
                        <a:rPr lang="en" sz="2400"/>
                        <a:t>4.49E-05</a:t>
                      </a:r>
                    </a:p>
                  </a:txBody>
                  <a:tcPr marT="19050" marB="19050" marR="28575" marL="28575" anchor="b"/>
                </a:tc>
              </a:tr>
            </a:tbl>
          </a:graphicData>
        </a:graphic>
      </p:graphicFrame>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x="0" y="0"/>
          <a:ext cx="0" cy="0"/>
          <a:chOff x="0" y="0"/>
          <a:chExt cx="0" cy="0"/>
        </a:xfrm>
      </p:grpSpPr>
      <p:sp>
        <p:nvSpPr>
          <p:cNvPr id="522" name="Shape 522"/>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
              <a:t>Raspberry Pi - Inputs</a:t>
            </a:r>
          </a:p>
        </p:txBody>
      </p:sp>
      <p:sp>
        <p:nvSpPr>
          <p:cNvPr id="523" name="Shape 523"/>
          <p:cNvSpPr txBox="1"/>
          <p:nvPr>
            <p:ph idx="1" type="body"/>
          </p:nvPr>
        </p:nvSpPr>
        <p:spPr>
          <a:xfrm>
            <a:off x="4700625" y="1371600"/>
            <a:ext cx="4443300" cy="4495800"/>
          </a:xfrm>
          <a:prstGeom prst="rect">
            <a:avLst/>
          </a:prstGeom>
          <a:ln cap="flat" cmpd="sng" w="9525">
            <a:solidFill>
              <a:srgbClr val="FFFF00"/>
            </a:solidFill>
            <a:prstDash val="solid"/>
            <a:round/>
            <a:headEnd len="med" w="med" type="none"/>
            <a:tailEnd len="med" w="med" type="none"/>
          </a:ln>
        </p:spPr>
        <p:txBody>
          <a:bodyPr anchorCtr="0" anchor="t" bIns="91425" lIns="91425" rIns="91425" tIns="91425">
            <a:noAutofit/>
          </a:bodyPr>
          <a:lstStyle/>
          <a:p>
            <a:pPr indent="0" lvl="0" marL="0" marR="0" rtl="0" algn="l">
              <a:lnSpc>
                <a:spcPct val="100000"/>
              </a:lnSpc>
              <a:spcBef>
                <a:spcPts val="480"/>
              </a:spcBef>
              <a:spcAft>
                <a:spcPts val="0"/>
              </a:spcAft>
              <a:buNone/>
            </a:pPr>
            <a:r>
              <a:t/>
            </a:r>
            <a:endParaRPr sz="1800"/>
          </a:p>
          <a:p>
            <a:pPr indent="0" lvl="0" marL="0" marR="0" rtl="0" algn="l">
              <a:lnSpc>
                <a:spcPct val="100000"/>
              </a:lnSpc>
              <a:spcBef>
                <a:spcPts val="480"/>
              </a:spcBef>
              <a:spcAft>
                <a:spcPts val="0"/>
              </a:spcAft>
              <a:buNone/>
            </a:pPr>
            <a:r>
              <a:t/>
            </a:r>
            <a:endParaRPr sz="1800"/>
          </a:p>
          <a:p>
            <a:pPr indent="0" lvl="0" marL="0" rtl="0">
              <a:spcBef>
                <a:spcPts val="0"/>
              </a:spcBef>
              <a:buNone/>
            </a:pPr>
            <a:r>
              <a:t/>
            </a:r>
            <a:endParaRPr/>
          </a:p>
        </p:txBody>
      </p:sp>
      <p:pic>
        <p:nvPicPr>
          <p:cNvPr id="524" name="Shape 524"/>
          <p:cNvPicPr preferRelativeResize="0"/>
          <p:nvPr/>
        </p:nvPicPr>
        <p:blipFill>
          <a:blip r:embed="rId3">
            <a:alphaModFix/>
          </a:blip>
          <a:stretch>
            <a:fillRect/>
          </a:stretch>
        </p:blipFill>
        <p:spPr>
          <a:xfrm>
            <a:off x="6144175" y="4765150"/>
            <a:ext cx="2390225" cy="1102249"/>
          </a:xfrm>
          <a:prstGeom prst="rect">
            <a:avLst/>
          </a:prstGeom>
          <a:noFill/>
          <a:ln>
            <a:noFill/>
          </a:ln>
        </p:spPr>
      </p:pic>
      <p:pic>
        <p:nvPicPr>
          <p:cNvPr id="525" name="Shape 525"/>
          <p:cNvPicPr preferRelativeResize="0"/>
          <p:nvPr/>
        </p:nvPicPr>
        <p:blipFill>
          <a:blip r:embed="rId4">
            <a:alphaModFix/>
          </a:blip>
          <a:stretch>
            <a:fillRect/>
          </a:stretch>
        </p:blipFill>
        <p:spPr>
          <a:xfrm>
            <a:off x="0" y="1253175"/>
            <a:ext cx="4761524" cy="4817725"/>
          </a:xfrm>
          <a:prstGeom prst="rect">
            <a:avLst/>
          </a:prstGeom>
          <a:noFill/>
          <a:ln>
            <a:noFill/>
          </a:ln>
        </p:spPr>
      </p:pic>
      <p:sp>
        <p:nvSpPr>
          <p:cNvPr id="526" name="Shape 526"/>
          <p:cNvSpPr/>
          <p:nvPr/>
        </p:nvSpPr>
        <p:spPr>
          <a:xfrm>
            <a:off x="0" y="2568500"/>
            <a:ext cx="2369400" cy="691800"/>
          </a:xfrm>
          <a:prstGeom prst="rect">
            <a:avLst/>
          </a:prstGeom>
          <a:noFill/>
          <a:ln cap="flat" cmpd="sng" w="19050">
            <a:solidFill>
              <a:srgbClr val="99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7" name="Shape 527"/>
          <p:cNvSpPr/>
          <p:nvPr/>
        </p:nvSpPr>
        <p:spPr>
          <a:xfrm>
            <a:off x="0" y="4640800"/>
            <a:ext cx="2369400" cy="453000"/>
          </a:xfrm>
          <a:prstGeom prst="rect">
            <a:avLst/>
          </a:prstGeom>
          <a:noFill/>
          <a:ln cap="flat" cmpd="sng" w="19050">
            <a:solidFill>
              <a:srgbClr val="99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8" name="Shape 528"/>
          <p:cNvSpPr/>
          <p:nvPr/>
        </p:nvSpPr>
        <p:spPr>
          <a:xfrm>
            <a:off x="2392200" y="2568500"/>
            <a:ext cx="2369400" cy="250800"/>
          </a:xfrm>
          <a:prstGeom prst="rect">
            <a:avLst/>
          </a:prstGeom>
          <a:no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9" name="Shape 529"/>
          <p:cNvSpPr/>
          <p:nvPr/>
        </p:nvSpPr>
        <p:spPr>
          <a:xfrm>
            <a:off x="2392200" y="3009575"/>
            <a:ext cx="2369400" cy="492900"/>
          </a:xfrm>
          <a:prstGeom prst="rect">
            <a:avLst/>
          </a:prstGeom>
          <a:no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0" name="Shape 530"/>
          <p:cNvSpPr/>
          <p:nvPr/>
        </p:nvSpPr>
        <p:spPr>
          <a:xfrm>
            <a:off x="2392200" y="3692750"/>
            <a:ext cx="2369400" cy="250800"/>
          </a:xfrm>
          <a:prstGeom prst="rect">
            <a:avLst/>
          </a:prstGeom>
          <a:no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1" name="Shape 531"/>
          <p:cNvSpPr/>
          <p:nvPr/>
        </p:nvSpPr>
        <p:spPr>
          <a:xfrm>
            <a:off x="2392200" y="4843000"/>
            <a:ext cx="2369400" cy="250800"/>
          </a:xfrm>
          <a:prstGeom prst="rect">
            <a:avLst/>
          </a:prstGeom>
          <a:no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2" name="Shape 532"/>
          <p:cNvSpPr/>
          <p:nvPr/>
        </p:nvSpPr>
        <p:spPr>
          <a:xfrm>
            <a:off x="2371225" y="5331550"/>
            <a:ext cx="2390100" cy="691800"/>
          </a:xfrm>
          <a:prstGeom prst="rect">
            <a:avLst/>
          </a:prstGeom>
          <a:no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3" name="Shape 533"/>
          <p:cNvSpPr/>
          <p:nvPr/>
        </p:nvSpPr>
        <p:spPr>
          <a:xfrm>
            <a:off x="0" y="5307775"/>
            <a:ext cx="2390100" cy="250800"/>
          </a:xfrm>
          <a:prstGeom prst="rect">
            <a:avLst/>
          </a:prstGeom>
          <a:no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4" name="Shape 534"/>
          <p:cNvSpPr/>
          <p:nvPr/>
        </p:nvSpPr>
        <p:spPr>
          <a:xfrm>
            <a:off x="2381850" y="1418250"/>
            <a:ext cx="2390100" cy="250800"/>
          </a:xfrm>
          <a:prstGeom prst="rect">
            <a:avLst/>
          </a:prstGeom>
          <a:noFill/>
          <a:ln cap="flat" cmpd="sng" w="19050">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5" name="Shape 535"/>
          <p:cNvSpPr/>
          <p:nvPr/>
        </p:nvSpPr>
        <p:spPr>
          <a:xfrm>
            <a:off x="2371225" y="1873325"/>
            <a:ext cx="2390100" cy="250800"/>
          </a:xfrm>
          <a:prstGeom prst="rect">
            <a:avLst/>
          </a:prstGeom>
          <a:noFill/>
          <a:ln cap="flat" cmpd="sng" w="19050">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6" name="Shape 536"/>
          <p:cNvSpPr/>
          <p:nvPr/>
        </p:nvSpPr>
        <p:spPr>
          <a:xfrm>
            <a:off x="-10350" y="1418250"/>
            <a:ext cx="2390100" cy="691800"/>
          </a:xfrm>
          <a:prstGeom prst="rect">
            <a:avLst/>
          </a:prstGeom>
          <a:noFill/>
          <a:ln cap="flat" cmpd="sng" w="19050">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7" name="Shape 537"/>
          <p:cNvSpPr/>
          <p:nvPr/>
        </p:nvSpPr>
        <p:spPr>
          <a:xfrm>
            <a:off x="-10350" y="2317700"/>
            <a:ext cx="2390100" cy="250800"/>
          </a:xfrm>
          <a:prstGeom prst="rect">
            <a:avLst/>
          </a:prstGeom>
          <a:noFill/>
          <a:ln cap="flat" cmpd="sng" w="19050">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8" name="Shape 538"/>
          <p:cNvSpPr/>
          <p:nvPr/>
        </p:nvSpPr>
        <p:spPr>
          <a:xfrm>
            <a:off x="5059175" y="1582625"/>
            <a:ext cx="2369400" cy="250800"/>
          </a:xfrm>
          <a:prstGeom prst="rect">
            <a:avLst/>
          </a:prstGeom>
          <a:noFill/>
          <a:ln cap="flat" cmpd="sng" w="19050">
            <a:solidFill>
              <a:srgbClr val="99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Flex Sensors</a:t>
            </a:r>
          </a:p>
        </p:txBody>
      </p:sp>
      <p:sp>
        <p:nvSpPr>
          <p:cNvPr id="539" name="Shape 539"/>
          <p:cNvSpPr/>
          <p:nvPr/>
        </p:nvSpPr>
        <p:spPr>
          <a:xfrm>
            <a:off x="5059175" y="1959875"/>
            <a:ext cx="2369400" cy="250800"/>
          </a:xfrm>
          <a:prstGeom prst="rect">
            <a:avLst/>
          </a:prstGeom>
          <a:no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Contact Sensors</a:t>
            </a:r>
          </a:p>
        </p:txBody>
      </p:sp>
      <p:sp>
        <p:nvSpPr>
          <p:cNvPr id="540" name="Shape 540"/>
          <p:cNvSpPr/>
          <p:nvPr/>
        </p:nvSpPr>
        <p:spPr>
          <a:xfrm>
            <a:off x="5059175" y="2337125"/>
            <a:ext cx="2369400" cy="250800"/>
          </a:xfrm>
          <a:prstGeom prst="rect">
            <a:avLst/>
          </a:prstGeom>
          <a:noFill/>
          <a:ln cap="flat" cmpd="sng" w="19050">
            <a:solidFill>
              <a:srgbClr val="FFFF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Berry IMU</a:t>
            </a:r>
          </a:p>
        </p:txBody>
      </p:sp>
      <p:sp>
        <p:nvSpPr>
          <p:cNvPr id="541" name="Shape 541"/>
          <p:cNvSpPr/>
          <p:nvPr/>
        </p:nvSpPr>
        <p:spPr>
          <a:xfrm>
            <a:off x="5048825" y="2714375"/>
            <a:ext cx="2390100" cy="250800"/>
          </a:xfrm>
          <a:prstGeom prst="rect">
            <a:avLst/>
          </a:prstGeom>
          <a:noFill/>
          <a:ln cap="flat" cmpd="sng" w="19050">
            <a:solidFill>
              <a:srgbClr val="00FF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Sensor Power</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5" name="Shape 545"/>
        <p:cNvGrpSpPr/>
        <p:nvPr/>
      </p:nvGrpSpPr>
      <p:grpSpPr>
        <a:xfrm>
          <a:off x="0" y="0"/>
          <a:ext cx="0" cy="0"/>
          <a:chOff x="0" y="0"/>
          <a:chExt cx="0" cy="0"/>
        </a:xfrm>
      </p:grpSpPr>
      <p:sp>
        <p:nvSpPr>
          <p:cNvPr id="546" name="Shape 546"/>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
              <a:t>Raspberry Pi -- Sensors</a:t>
            </a:r>
          </a:p>
        </p:txBody>
      </p:sp>
      <p:pic>
        <p:nvPicPr>
          <p:cNvPr id="547" name="Shape 547"/>
          <p:cNvPicPr preferRelativeResize="0"/>
          <p:nvPr/>
        </p:nvPicPr>
        <p:blipFill>
          <a:blip r:embed="rId3">
            <a:alphaModFix/>
          </a:blip>
          <a:stretch>
            <a:fillRect/>
          </a:stretch>
        </p:blipFill>
        <p:spPr>
          <a:xfrm>
            <a:off x="7232625" y="5215398"/>
            <a:ext cx="1913700" cy="882501"/>
          </a:xfrm>
          <a:prstGeom prst="rect">
            <a:avLst/>
          </a:prstGeom>
          <a:noFill/>
          <a:ln>
            <a:noFill/>
          </a:ln>
        </p:spPr>
      </p:pic>
      <p:sp>
        <p:nvSpPr>
          <p:cNvPr id="548" name="Shape 548"/>
          <p:cNvSpPr txBox="1"/>
          <p:nvPr/>
        </p:nvSpPr>
        <p:spPr>
          <a:xfrm>
            <a:off x="82625" y="1322262"/>
            <a:ext cx="7891500" cy="26793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Retrieves Binary Flex, Pressure sensor values at beginning</a:t>
            </a:r>
          </a:p>
          <a:p>
            <a:pPr indent="-381000" lvl="0" marL="457200" rtl="0">
              <a:spcBef>
                <a:spcPts val="0"/>
              </a:spcBef>
              <a:buSzPct val="100000"/>
              <a:buChar char="●"/>
            </a:pPr>
            <a:r>
              <a:rPr lang="en" sz="2400"/>
              <a:t>Continuously samples Gyro, Accel while App button being held</a:t>
            </a:r>
          </a:p>
          <a:p>
            <a:pPr indent="-381000" lvl="0" marL="457200" rtl="0">
              <a:spcBef>
                <a:spcPts val="0"/>
              </a:spcBef>
              <a:buSzPct val="100000"/>
              <a:buChar char="●"/>
            </a:pPr>
            <a:r>
              <a:rPr lang="en" sz="2400"/>
              <a:t>After button released, finds sensor extrema</a:t>
            </a:r>
          </a:p>
          <a:p>
            <a:pPr indent="-381000" lvl="1" marL="914400" rtl="0">
              <a:spcBef>
                <a:spcPts val="0"/>
              </a:spcBef>
              <a:buSzPct val="100000"/>
              <a:buChar char="○"/>
            </a:pPr>
            <a:r>
              <a:rPr lang="en" sz="2400"/>
              <a:t>Gyro: possible 0,1 for min and max</a:t>
            </a:r>
          </a:p>
          <a:p>
            <a:pPr indent="-381000" lvl="1" marL="914400" rtl="0">
              <a:spcBef>
                <a:spcPts val="0"/>
              </a:spcBef>
              <a:buSzPct val="100000"/>
              <a:buChar char="○"/>
            </a:pPr>
            <a:r>
              <a:rPr lang="en" sz="2400"/>
              <a:t>Accel: possible 0,1, or 2 for min and max</a:t>
            </a:r>
          </a:p>
        </p:txBody>
      </p:sp>
      <p:cxnSp>
        <p:nvCxnSpPr>
          <p:cNvPr id="549" name="Shape 549"/>
          <p:cNvCxnSpPr/>
          <p:nvPr/>
        </p:nvCxnSpPr>
        <p:spPr>
          <a:xfrm>
            <a:off x="347950" y="4336575"/>
            <a:ext cx="0" cy="1617300"/>
          </a:xfrm>
          <a:prstGeom prst="straightConnector1">
            <a:avLst/>
          </a:prstGeom>
          <a:noFill/>
          <a:ln cap="flat" cmpd="sng" w="9525">
            <a:solidFill>
              <a:srgbClr val="000000"/>
            </a:solidFill>
            <a:prstDash val="solid"/>
            <a:round/>
            <a:headEnd len="lg" w="lg" type="stealth"/>
            <a:tailEnd len="lg" w="lg" type="none"/>
          </a:ln>
        </p:spPr>
      </p:cxnSp>
      <p:cxnSp>
        <p:nvCxnSpPr>
          <p:cNvPr id="550" name="Shape 550"/>
          <p:cNvCxnSpPr/>
          <p:nvPr/>
        </p:nvCxnSpPr>
        <p:spPr>
          <a:xfrm flipH="1" rot="10800000">
            <a:off x="382550" y="5140875"/>
            <a:ext cx="2715600" cy="8700"/>
          </a:xfrm>
          <a:prstGeom prst="straightConnector1">
            <a:avLst/>
          </a:prstGeom>
          <a:noFill/>
          <a:ln cap="flat" cmpd="sng" w="19050">
            <a:solidFill>
              <a:srgbClr val="000000"/>
            </a:solidFill>
            <a:prstDash val="solid"/>
            <a:round/>
            <a:headEnd len="lg" w="lg" type="none"/>
            <a:tailEnd len="lg" w="lg" type="stealth"/>
          </a:ln>
        </p:spPr>
      </p:cxnSp>
      <p:cxnSp>
        <p:nvCxnSpPr>
          <p:cNvPr id="551" name="Shape 551"/>
          <p:cNvCxnSpPr/>
          <p:nvPr/>
        </p:nvCxnSpPr>
        <p:spPr>
          <a:xfrm flipH="1" rot="10800000">
            <a:off x="347950" y="4717100"/>
            <a:ext cx="1158900" cy="449700"/>
          </a:xfrm>
          <a:prstGeom prst="straightConnector1">
            <a:avLst/>
          </a:prstGeom>
          <a:noFill/>
          <a:ln cap="flat" cmpd="sng" w="9525">
            <a:solidFill>
              <a:srgbClr val="000000"/>
            </a:solidFill>
            <a:prstDash val="solid"/>
            <a:round/>
            <a:headEnd len="lg" w="lg" type="none"/>
            <a:tailEnd len="lg" w="lg" type="none"/>
          </a:ln>
        </p:spPr>
      </p:cxnSp>
      <p:cxnSp>
        <p:nvCxnSpPr>
          <p:cNvPr id="552" name="Shape 552"/>
          <p:cNvCxnSpPr/>
          <p:nvPr/>
        </p:nvCxnSpPr>
        <p:spPr>
          <a:xfrm>
            <a:off x="1461500" y="4755925"/>
            <a:ext cx="1081200" cy="688200"/>
          </a:xfrm>
          <a:prstGeom prst="straightConnector1">
            <a:avLst/>
          </a:prstGeom>
          <a:noFill/>
          <a:ln cap="flat" cmpd="sng" w="9525">
            <a:solidFill>
              <a:srgbClr val="000000"/>
            </a:solidFill>
            <a:prstDash val="solid"/>
            <a:round/>
            <a:headEnd len="lg" w="lg" type="none"/>
            <a:tailEnd len="lg" w="lg" type="none"/>
          </a:ln>
        </p:spPr>
      </p:cxnSp>
      <p:sp>
        <p:nvSpPr>
          <p:cNvPr id="553" name="Shape 553"/>
          <p:cNvSpPr/>
          <p:nvPr/>
        </p:nvSpPr>
        <p:spPr>
          <a:xfrm>
            <a:off x="1463550" y="4673825"/>
            <a:ext cx="103800" cy="1125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554" name="Shape 554"/>
          <p:cNvCxnSpPr/>
          <p:nvPr/>
        </p:nvCxnSpPr>
        <p:spPr>
          <a:xfrm flipH="1" rot="10800000">
            <a:off x="2596475" y="5435925"/>
            <a:ext cx="473700" cy="47100"/>
          </a:xfrm>
          <a:prstGeom prst="straightConnector1">
            <a:avLst/>
          </a:prstGeom>
          <a:noFill/>
          <a:ln cap="flat" cmpd="sng" w="9525">
            <a:solidFill>
              <a:srgbClr val="000000"/>
            </a:solidFill>
            <a:prstDash val="solid"/>
            <a:round/>
            <a:headEnd len="lg" w="lg" type="none"/>
            <a:tailEnd len="lg" w="lg" type="none"/>
          </a:ln>
        </p:spPr>
      </p:cxnSp>
      <p:cxnSp>
        <p:nvCxnSpPr>
          <p:cNvPr id="555" name="Shape 555"/>
          <p:cNvCxnSpPr>
            <a:stCxn id="553" idx="2"/>
          </p:cNvCxnSpPr>
          <p:nvPr/>
        </p:nvCxnSpPr>
        <p:spPr>
          <a:xfrm flipH="1">
            <a:off x="356550" y="4730075"/>
            <a:ext cx="1107000" cy="4200"/>
          </a:xfrm>
          <a:prstGeom prst="straightConnector1">
            <a:avLst/>
          </a:prstGeom>
          <a:noFill/>
          <a:ln cap="flat" cmpd="sng" w="9525">
            <a:solidFill>
              <a:srgbClr val="000000"/>
            </a:solidFill>
            <a:prstDash val="dot"/>
            <a:round/>
            <a:headEnd len="lg" w="lg" type="none"/>
            <a:tailEnd len="lg" w="lg" type="none"/>
          </a:ln>
        </p:spPr>
      </p:cxnSp>
      <p:cxnSp>
        <p:nvCxnSpPr>
          <p:cNvPr id="556" name="Shape 556"/>
          <p:cNvCxnSpPr>
            <a:stCxn id="557" idx="2"/>
          </p:cNvCxnSpPr>
          <p:nvPr/>
        </p:nvCxnSpPr>
        <p:spPr>
          <a:xfrm rot="10800000">
            <a:off x="304800" y="5465775"/>
            <a:ext cx="2236500" cy="12900"/>
          </a:xfrm>
          <a:prstGeom prst="straightConnector1">
            <a:avLst/>
          </a:prstGeom>
          <a:noFill/>
          <a:ln cap="flat" cmpd="sng" w="9525">
            <a:solidFill>
              <a:srgbClr val="000000"/>
            </a:solidFill>
            <a:prstDash val="dot"/>
            <a:round/>
            <a:headEnd len="lg" w="lg" type="none"/>
            <a:tailEnd len="lg" w="lg" type="none"/>
          </a:ln>
        </p:spPr>
      </p:cxnSp>
      <p:sp>
        <p:nvSpPr>
          <p:cNvPr id="558" name="Shape 558"/>
          <p:cNvSpPr txBox="1"/>
          <p:nvPr/>
        </p:nvSpPr>
        <p:spPr>
          <a:xfrm>
            <a:off x="1567350" y="5396550"/>
            <a:ext cx="985800" cy="225000"/>
          </a:xfrm>
          <a:prstGeom prst="rect">
            <a:avLst/>
          </a:prstGeom>
          <a:noFill/>
          <a:ln>
            <a:noFill/>
          </a:ln>
        </p:spPr>
        <p:txBody>
          <a:bodyPr anchorCtr="0" anchor="t" bIns="91425" lIns="91425" rIns="91425" tIns="91425">
            <a:noAutofit/>
          </a:bodyPr>
          <a:lstStyle/>
          <a:p>
            <a:pPr lvl="0" rtl="0">
              <a:spcBef>
                <a:spcPts val="0"/>
              </a:spcBef>
              <a:buNone/>
            </a:pPr>
            <a:r>
              <a:rPr lang="en" sz="1000"/>
              <a:t>min angle→ 0</a:t>
            </a:r>
          </a:p>
        </p:txBody>
      </p:sp>
      <p:sp>
        <p:nvSpPr>
          <p:cNvPr id="559" name="Shape 559"/>
          <p:cNvSpPr txBox="1"/>
          <p:nvPr/>
        </p:nvSpPr>
        <p:spPr>
          <a:xfrm>
            <a:off x="633350" y="4492325"/>
            <a:ext cx="985800" cy="181500"/>
          </a:xfrm>
          <a:prstGeom prst="rect">
            <a:avLst/>
          </a:prstGeom>
          <a:noFill/>
          <a:ln>
            <a:noFill/>
          </a:ln>
        </p:spPr>
        <p:txBody>
          <a:bodyPr anchorCtr="0" anchor="t" bIns="91425" lIns="91425" rIns="91425" tIns="91425">
            <a:noAutofit/>
          </a:bodyPr>
          <a:lstStyle/>
          <a:p>
            <a:pPr lvl="0" rtl="0">
              <a:spcBef>
                <a:spcPts val="0"/>
              </a:spcBef>
              <a:buNone/>
            </a:pPr>
            <a:r>
              <a:rPr lang="en" sz="1000"/>
              <a:t>max angle→ 1</a:t>
            </a:r>
          </a:p>
        </p:txBody>
      </p:sp>
      <p:sp>
        <p:nvSpPr>
          <p:cNvPr id="560" name="Shape 560"/>
          <p:cNvSpPr txBox="1"/>
          <p:nvPr/>
        </p:nvSpPr>
        <p:spPr>
          <a:xfrm>
            <a:off x="382550" y="4224075"/>
            <a:ext cx="3024900" cy="225000"/>
          </a:xfrm>
          <a:prstGeom prst="rect">
            <a:avLst/>
          </a:prstGeom>
          <a:noFill/>
          <a:ln>
            <a:noFill/>
          </a:ln>
        </p:spPr>
        <p:txBody>
          <a:bodyPr anchorCtr="0" anchor="t" bIns="91425" lIns="91425" rIns="91425" tIns="91425">
            <a:noAutofit/>
          </a:bodyPr>
          <a:lstStyle/>
          <a:p>
            <a:pPr lvl="0" rtl="0">
              <a:spcBef>
                <a:spcPts val="0"/>
              </a:spcBef>
              <a:buNone/>
            </a:pPr>
            <a:r>
              <a:rPr lang="en"/>
              <a:t>Example: Gyro Y angle</a:t>
            </a:r>
          </a:p>
        </p:txBody>
      </p:sp>
      <p:cxnSp>
        <p:nvCxnSpPr>
          <p:cNvPr id="561" name="Shape 561"/>
          <p:cNvCxnSpPr/>
          <p:nvPr/>
        </p:nvCxnSpPr>
        <p:spPr>
          <a:xfrm>
            <a:off x="3621650" y="4293325"/>
            <a:ext cx="0" cy="1617300"/>
          </a:xfrm>
          <a:prstGeom prst="straightConnector1">
            <a:avLst/>
          </a:prstGeom>
          <a:noFill/>
          <a:ln cap="flat" cmpd="sng" w="9525">
            <a:solidFill>
              <a:srgbClr val="000000"/>
            </a:solidFill>
            <a:prstDash val="solid"/>
            <a:round/>
            <a:headEnd len="lg" w="lg" type="stealth"/>
            <a:tailEnd len="lg" w="lg" type="none"/>
          </a:ln>
        </p:spPr>
      </p:cxnSp>
      <p:cxnSp>
        <p:nvCxnSpPr>
          <p:cNvPr id="562" name="Shape 562"/>
          <p:cNvCxnSpPr/>
          <p:nvPr/>
        </p:nvCxnSpPr>
        <p:spPr>
          <a:xfrm flipH="1" rot="10800000">
            <a:off x="3656250" y="5097625"/>
            <a:ext cx="2715600" cy="8700"/>
          </a:xfrm>
          <a:prstGeom prst="straightConnector1">
            <a:avLst/>
          </a:prstGeom>
          <a:noFill/>
          <a:ln cap="flat" cmpd="sng" w="19050">
            <a:solidFill>
              <a:srgbClr val="000000"/>
            </a:solidFill>
            <a:prstDash val="solid"/>
            <a:round/>
            <a:headEnd len="lg" w="lg" type="none"/>
            <a:tailEnd len="lg" w="lg" type="stealth"/>
          </a:ln>
        </p:spPr>
      </p:cxnSp>
      <p:cxnSp>
        <p:nvCxnSpPr>
          <p:cNvPr id="563" name="Shape 563"/>
          <p:cNvCxnSpPr/>
          <p:nvPr/>
        </p:nvCxnSpPr>
        <p:spPr>
          <a:xfrm>
            <a:off x="3621650" y="5123550"/>
            <a:ext cx="447600" cy="134400"/>
          </a:xfrm>
          <a:prstGeom prst="straightConnector1">
            <a:avLst/>
          </a:prstGeom>
          <a:noFill/>
          <a:ln cap="flat" cmpd="sng" w="9525">
            <a:solidFill>
              <a:srgbClr val="000000"/>
            </a:solidFill>
            <a:prstDash val="solid"/>
            <a:round/>
            <a:headEnd len="lg" w="lg" type="none"/>
            <a:tailEnd len="lg" w="lg" type="none"/>
          </a:ln>
        </p:spPr>
      </p:cxnSp>
      <p:cxnSp>
        <p:nvCxnSpPr>
          <p:cNvPr id="564" name="Shape 564"/>
          <p:cNvCxnSpPr/>
          <p:nvPr/>
        </p:nvCxnSpPr>
        <p:spPr>
          <a:xfrm>
            <a:off x="4780500" y="4673825"/>
            <a:ext cx="880200" cy="956100"/>
          </a:xfrm>
          <a:prstGeom prst="straightConnector1">
            <a:avLst/>
          </a:prstGeom>
          <a:noFill/>
          <a:ln cap="flat" cmpd="sng" w="9525">
            <a:solidFill>
              <a:srgbClr val="000000"/>
            </a:solidFill>
            <a:prstDash val="solid"/>
            <a:round/>
            <a:headEnd len="lg" w="lg" type="none"/>
            <a:tailEnd len="lg" w="lg" type="none"/>
          </a:ln>
        </p:spPr>
      </p:cxnSp>
      <p:sp>
        <p:nvSpPr>
          <p:cNvPr id="565" name="Shape 565"/>
          <p:cNvSpPr/>
          <p:nvPr/>
        </p:nvSpPr>
        <p:spPr>
          <a:xfrm>
            <a:off x="4737250" y="4630575"/>
            <a:ext cx="103800" cy="1125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566" name="Shape 566"/>
          <p:cNvCxnSpPr/>
          <p:nvPr/>
        </p:nvCxnSpPr>
        <p:spPr>
          <a:xfrm flipH="1" rot="10800000">
            <a:off x="5645300" y="5578800"/>
            <a:ext cx="473700" cy="47100"/>
          </a:xfrm>
          <a:prstGeom prst="straightConnector1">
            <a:avLst/>
          </a:prstGeom>
          <a:noFill/>
          <a:ln cap="flat" cmpd="sng" w="9525">
            <a:solidFill>
              <a:srgbClr val="000000"/>
            </a:solidFill>
            <a:prstDash val="solid"/>
            <a:round/>
            <a:headEnd len="lg" w="lg" type="none"/>
            <a:tailEnd len="lg" w="lg" type="none"/>
          </a:ln>
        </p:spPr>
      </p:cxnSp>
      <p:cxnSp>
        <p:nvCxnSpPr>
          <p:cNvPr id="567" name="Shape 567"/>
          <p:cNvCxnSpPr>
            <a:stCxn id="565" idx="2"/>
          </p:cNvCxnSpPr>
          <p:nvPr/>
        </p:nvCxnSpPr>
        <p:spPr>
          <a:xfrm flipH="1">
            <a:off x="3630250" y="4686825"/>
            <a:ext cx="1107000" cy="4200"/>
          </a:xfrm>
          <a:prstGeom prst="straightConnector1">
            <a:avLst/>
          </a:prstGeom>
          <a:noFill/>
          <a:ln cap="flat" cmpd="sng" w="9525">
            <a:solidFill>
              <a:srgbClr val="000000"/>
            </a:solidFill>
            <a:prstDash val="dot"/>
            <a:round/>
            <a:headEnd len="lg" w="lg" type="none"/>
            <a:tailEnd len="lg" w="lg" type="none"/>
          </a:ln>
        </p:spPr>
      </p:cxnSp>
      <p:sp>
        <p:nvSpPr>
          <p:cNvPr id="568" name="Shape 568"/>
          <p:cNvSpPr/>
          <p:nvPr/>
        </p:nvSpPr>
        <p:spPr>
          <a:xfrm>
            <a:off x="5590125" y="5565300"/>
            <a:ext cx="103800" cy="1125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569" name="Shape 569"/>
          <p:cNvCxnSpPr>
            <a:stCxn id="568" idx="2"/>
          </p:cNvCxnSpPr>
          <p:nvPr/>
        </p:nvCxnSpPr>
        <p:spPr>
          <a:xfrm flipH="1">
            <a:off x="3645525" y="5621550"/>
            <a:ext cx="1944600" cy="8400"/>
          </a:xfrm>
          <a:prstGeom prst="straightConnector1">
            <a:avLst/>
          </a:prstGeom>
          <a:noFill/>
          <a:ln cap="flat" cmpd="sng" w="9525">
            <a:solidFill>
              <a:srgbClr val="000000"/>
            </a:solidFill>
            <a:prstDash val="dot"/>
            <a:round/>
            <a:headEnd len="lg" w="lg" type="none"/>
            <a:tailEnd len="lg" w="lg" type="none"/>
          </a:ln>
        </p:spPr>
      </p:cxnSp>
      <p:sp>
        <p:nvSpPr>
          <p:cNvPr id="570" name="Shape 570"/>
          <p:cNvSpPr txBox="1"/>
          <p:nvPr/>
        </p:nvSpPr>
        <p:spPr>
          <a:xfrm>
            <a:off x="4616175" y="5539425"/>
            <a:ext cx="795600" cy="225000"/>
          </a:xfrm>
          <a:prstGeom prst="rect">
            <a:avLst/>
          </a:prstGeom>
          <a:noFill/>
          <a:ln>
            <a:noFill/>
          </a:ln>
        </p:spPr>
        <p:txBody>
          <a:bodyPr anchorCtr="0" anchor="t" bIns="91425" lIns="91425" rIns="91425" tIns="91425">
            <a:noAutofit/>
          </a:bodyPr>
          <a:lstStyle/>
          <a:p>
            <a:pPr lvl="0" rtl="0">
              <a:spcBef>
                <a:spcPts val="0"/>
              </a:spcBef>
              <a:buNone/>
            </a:pPr>
            <a:r>
              <a:rPr lang="en" sz="1000"/>
              <a:t>min → 0</a:t>
            </a:r>
          </a:p>
        </p:txBody>
      </p:sp>
      <p:sp>
        <p:nvSpPr>
          <p:cNvPr id="571" name="Shape 571"/>
          <p:cNvSpPr txBox="1"/>
          <p:nvPr/>
        </p:nvSpPr>
        <p:spPr>
          <a:xfrm>
            <a:off x="3907050" y="4449075"/>
            <a:ext cx="985800" cy="181500"/>
          </a:xfrm>
          <a:prstGeom prst="rect">
            <a:avLst/>
          </a:prstGeom>
          <a:noFill/>
          <a:ln>
            <a:noFill/>
          </a:ln>
        </p:spPr>
        <p:txBody>
          <a:bodyPr anchorCtr="0" anchor="t" bIns="91425" lIns="91425" rIns="91425" tIns="91425">
            <a:noAutofit/>
          </a:bodyPr>
          <a:lstStyle/>
          <a:p>
            <a:pPr lvl="0" rtl="0">
              <a:spcBef>
                <a:spcPts val="0"/>
              </a:spcBef>
              <a:buNone/>
            </a:pPr>
            <a:r>
              <a:rPr lang="en" sz="1000"/>
              <a:t>max → 2 </a:t>
            </a:r>
          </a:p>
        </p:txBody>
      </p:sp>
      <p:sp>
        <p:nvSpPr>
          <p:cNvPr id="572" name="Shape 572"/>
          <p:cNvSpPr txBox="1"/>
          <p:nvPr/>
        </p:nvSpPr>
        <p:spPr>
          <a:xfrm>
            <a:off x="3656250" y="4180825"/>
            <a:ext cx="3024900" cy="225000"/>
          </a:xfrm>
          <a:prstGeom prst="rect">
            <a:avLst/>
          </a:prstGeom>
          <a:noFill/>
          <a:ln>
            <a:noFill/>
          </a:ln>
        </p:spPr>
        <p:txBody>
          <a:bodyPr anchorCtr="0" anchor="t" bIns="91425" lIns="91425" rIns="91425" tIns="91425">
            <a:noAutofit/>
          </a:bodyPr>
          <a:lstStyle/>
          <a:p>
            <a:pPr lvl="0" rtl="0">
              <a:spcBef>
                <a:spcPts val="0"/>
              </a:spcBef>
              <a:buNone/>
            </a:pPr>
            <a:r>
              <a:rPr lang="en"/>
              <a:t>Example: Accel Y force</a:t>
            </a:r>
          </a:p>
        </p:txBody>
      </p:sp>
      <p:cxnSp>
        <p:nvCxnSpPr>
          <p:cNvPr id="573" name="Shape 573"/>
          <p:cNvCxnSpPr/>
          <p:nvPr/>
        </p:nvCxnSpPr>
        <p:spPr>
          <a:xfrm flipH="1" rot="10800000">
            <a:off x="4060675" y="4687175"/>
            <a:ext cx="735000" cy="570900"/>
          </a:xfrm>
          <a:prstGeom prst="straightConnector1">
            <a:avLst/>
          </a:prstGeom>
          <a:noFill/>
          <a:ln cap="flat" cmpd="sng" w="9525">
            <a:solidFill>
              <a:srgbClr val="000000"/>
            </a:solidFill>
            <a:prstDash val="solid"/>
            <a:round/>
            <a:headEnd len="lg" w="lg" type="none"/>
            <a:tailEnd len="lg" w="lg" type="none"/>
          </a:ln>
        </p:spPr>
      </p:cxnSp>
      <p:sp>
        <p:nvSpPr>
          <p:cNvPr id="557" name="Shape 557"/>
          <p:cNvSpPr/>
          <p:nvPr/>
        </p:nvSpPr>
        <p:spPr>
          <a:xfrm>
            <a:off x="2541300" y="5422425"/>
            <a:ext cx="103800" cy="1125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4" name="Shape 574"/>
          <p:cNvSpPr/>
          <p:nvPr/>
        </p:nvSpPr>
        <p:spPr>
          <a:xfrm>
            <a:off x="73250" y="4570725"/>
            <a:ext cx="3024900" cy="688200"/>
          </a:xfrm>
          <a:prstGeom prst="rect">
            <a:avLst/>
          </a:prstGeom>
          <a:solidFill>
            <a:srgbClr val="96FCA0">
              <a:alpha val="25770"/>
            </a:srgbClr>
          </a:solidFill>
          <a:ln>
            <a:noFill/>
          </a:ln>
        </p:spPr>
        <p:txBody>
          <a:bodyPr anchorCtr="0" anchor="ctr" bIns="91425" lIns="91425" rIns="91425" tIns="91425">
            <a:noAutofit/>
          </a:bodyPr>
          <a:lstStyle/>
          <a:p>
            <a:pPr lvl="0">
              <a:spcBef>
                <a:spcPts val="0"/>
              </a:spcBef>
              <a:buNone/>
            </a:pPr>
            <a:r>
              <a:t/>
            </a:r>
            <a:endParaRPr/>
          </a:p>
        </p:txBody>
      </p:sp>
      <p:sp>
        <p:nvSpPr>
          <p:cNvPr id="575" name="Shape 575"/>
          <p:cNvSpPr/>
          <p:nvPr/>
        </p:nvSpPr>
        <p:spPr>
          <a:xfrm>
            <a:off x="73250" y="5258250"/>
            <a:ext cx="3024900" cy="688200"/>
          </a:xfrm>
          <a:prstGeom prst="rect">
            <a:avLst/>
          </a:prstGeom>
          <a:solidFill>
            <a:srgbClr val="FC6E63">
              <a:alpha val="25770"/>
            </a:srgbClr>
          </a:solidFill>
          <a:ln>
            <a:noFill/>
          </a:ln>
        </p:spPr>
        <p:txBody>
          <a:bodyPr anchorCtr="0" anchor="ctr" bIns="91425" lIns="91425" rIns="91425" tIns="91425">
            <a:noAutofit/>
          </a:bodyPr>
          <a:lstStyle/>
          <a:p>
            <a:pPr lvl="0">
              <a:spcBef>
                <a:spcPts val="0"/>
              </a:spcBef>
              <a:buNone/>
            </a:pPr>
            <a:r>
              <a:t/>
            </a:r>
            <a:endParaRPr/>
          </a:p>
        </p:txBody>
      </p:sp>
      <p:sp>
        <p:nvSpPr>
          <p:cNvPr id="576" name="Shape 576"/>
          <p:cNvSpPr/>
          <p:nvPr/>
        </p:nvSpPr>
        <p:spPr>
          <a:xfrm>
            <a:off x="3374500" y="4479900"/>
            <a:ext cx="3024900" cy="449700"/>
          </a:xfrm>
          <a:prstGeom prst="rect">
            <a:avLst/>
          </a:prstGeom>
          <a:solidFill>
            <a:srgbClr val="96FCA0">
              <a:alpha val="25770"/>
            </a:srgbClr>
          </a:solidFill>
          <a:ln>
            <a:noFill/>
          </a:ln>
        </p:spPr>
        <p:txBody>
          <a:bodyPr anchorCtr="0" anchor="ctr" bIns="91425" lIns="91425" rIns="91425" tIns="91425">
            <a:noAutofit/>
          </a:bodyPr>
          <a:lstStyle/>
          <a:p>
            <a:pPr lvl="0">
              <a:spcBef>
                <a:spcPts val="0"/>
              </a:spcBef>
              <a:buNone/>
            </a:pPr>
            <a:r>
              <a:rPr lang="en"/>
              <a:t>2</a:t>
            </a:r>
          </a:p>
        </p:txBody>
      </p:sp>
      <p:sp>
        <p:nvSpPr>
          <p:cNvPr id="577" name="Shape 577"/>
          <p:cNvSpPr/>
          <p:nvPr/>
        </p:nvSpPr>
        <p:spPr>
          <a:xfrm>
            <a:off x="3374525" y="5466675"/>
            <a:ext cx="3024900" cy="387900"/>
          </a:xfrm>
          <a:prstGeom prst="rect">
            <a:avLst/>
          </a:prstGeom>
          <a:solidFill>
            <a:srgbClr val="FC6E63">
              <a:alpha val="25770"/>
            </a:srgbClr>
          </a:solidFill>
          <a:ln>
            <a:noFill/>
          </a:ln>
        </p:spPr>
        <p:txBody>
          <a:bodyPr anchorCtr="0" anchor="ctr" bIns="91425" lIns="91425" rIns="91425" tIns="91425">
            <a:noAutofit/>
          </a:bodyPr>
          <a:lstStyle/>
          <a:p>
            <a:pPr lvl="0">
              <a:spcBef>
                <a:spcPts val="0"/>
              </a:spcBef>
              <a:buNone/>
            </a:pPr>
            <a:r>
              <a:rPr lang="en"/>
              <a:t>0</a:t>
            </a:r>
          </a:p>
        </p:txBody>
      </p:sp>
      <p:sp>
        <p:nvSpPr>
          <p:cNvPr id="578" name="Shape 578"/>
          <p:cNvSpPr/>
          <p:nvPr/>
        </p:nvSpPr>
        <p:spPr>
          <a:xfrm>
            <a:off x="3375212" y="4915612"/>
            <a:ext cx="3024900" cy="533400"/>
          </a:xfrm>
          <a:prstGeom prst="rect">
            <a:avLst/>
          </a:prstGeom>
          <a:solidFill>
            <a:srgbClr val="FCFA71">
              <a:alpha val="25770"/>
            </a:srgbClr>
          </a:solidFill>
          <a:ln>
            <a:noFill/>
          </a:ln>
        </p:spPr>
        <p:txBody>
          <a:bodyPr anchorCtr="0" anchor="ctr" bIns="91425" lIns="91425" rIns="91425" tIns="91425">
            <a:noAutofit/>
          </a:bodyPr>
          <a:lstStyle/>
          <a:p>
            <a:pPr lvl="0">
              <a:spcBef>
                <a:spcPts val="0"/>
              </a:spcBef>
              <a:buNone/>
            </a:pPr>
            <a:r>
              <a:rPr lang="en"/>
              <a:t>1</a:t>
            </a:r>
          </a:p>
        </p:txBody>
      </p:sp>
      <p:sp>
        <p:nvSpPr>
          <p:cNvPr id="579" name="Shape 579"/>
          <p:cNvSpPr txBox="1"/>
          <p:nvPr/>
        </p:nvSpPr>
        <p:spPr>
          <a:xfrm>
            <a:off x="106225" y="4686100"/>
            <a:ext cx="198600" cy="449700"/>
          </a:xfrm>
          <a:prstGeom prst="rect">
            <a:avLst/>
          </a:prstGeom>
          <a:noFill/>
          <a:ln>
            <a:noFill/>
          </a:ln>
        </p:spPr>
        <p:txBody>
          <a:bodyPr anchorCtr="0" anchor="t" bIns="91425" lIns="91425" rIns="91425" tIns="91425">
            <a:noAutofit/>
          </a:bodyPr>
          <a:lstStyle/>
          <a:p>
            <a:pPr lvl="0">
              <a:spcBef>
                <a:spcPts val="0"/>
              </a:spcBef>
              <a:buNone/>
            </a:pPr>
            <a:r>
              <a:rPr lang="en"/>
              <a:t>1</a:t>
            </a:r>
          </a:p>
        </p:txBody>
      </p:sp>
      <p:sp>
        <p:nvSpPr>
          <p:cNvPr id="580" name="Shape 580"/>
          <p:cNvSpPr txBox="1"/>
          <p:nvPr/>
        </p:nvSpPr>
        <p:spPr>
          <a:xfrm>
            <a:off x="82625" y="5406125"/>
            <a:ext cx="198600" cy="225000"/>
          </a:xfrm>
          <a:prstGeom prst="rect">
            <a:avLst/>
          </a:prstGeom>
          <a:noFill/>
          <a:ln>
            <a:noFill/>
          </a:ln>
        </p:spPr>
        <p:txBody>
          <a:bodyPr anchorCtr="0" anchor="t" bIns="91425" lIns="91425" rIns="91425" tIns="91425">
            <a:noAutofit/>
          </a:bodyPr>
          <a:lstStyle/>
          <a:p>
            <a:pPr lvl="0">
              <a:spcBef>
                <a:spcPts val="0"/>
              </a:spcBef>
              <a:buNone/>
            </a:pPr>
            <a:r>
              <a:rPr lang="en"/>
              <a:t>0</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04800" y="609600"/>
            <a:ext cx="8839199" cy="533399"/>
          </a:xfrm>
          <a:prstGeom prst="rect">
            <a:avLst/>
          </a:prstGeom>
        </p:spPr>
        <p:txBody>
          <a:bodyPr anchorCtr="0" anchor="ctr" bIns="91425" lIns="91425" rIns="91425" tIns="91425">
            <a:noAutofit/>
          </a:bodyPr>
          <a:lstStyle/>
          <a:p>
            <a:pPr lvl="0" rtl="0">
              <a:spcBef>
                <a:spcPts val="0"/>
              </a:spcBef>
              <a:buNone/>
            </a:pPr>
            <a:r>
              <a:rPr lang="en"/>
              <a:t>Our Solution: Block Diagram</a:t>
            </a:r>
          </a:p>
        </p:txBody>
      </p:sp>
      <p:sp>
        <p:nvSpPr>
          <p:cNvPr id="194" name="Shape 194"/>
          <p:cNvSpPr/>
          <p:nvPr/>
        </p:nvSpPr>
        <p:spPr>
          <a:xfrm>
            <a:off x="6388374" y="1812956"/>
            <a:ext cx="2286599" cy="3543900"/>
          </a:xfrm>
          <a:prstGeom prst="rect">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sp>
        <p:nvSpPr>
          <p:cNvPr id="195" name="Shape 195"/>
          <p:cNvSpPr/>
          <p:nvPr/>
        </p:nvSpPr>
        <p:spPr>
          <a:xfrm>
            <a:off x="3439869" y="1820479"/>
            <a:ext cx="2299800" cy="3533400"/>
          </a:xfrm>
          <a:prstGeom prst="rect">
            <a:avLst/>
          </a:prstGeom>
          <a:solidFill>
            <a:srgbClr val="FFF2C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sp>
        <p:nvSpPr>
          <p:cNvPr id="196" name="Shape 196"/>
          <p:cNvSpPr/>
          <p:nvPr/>
        </p:nvSpPr>
        <p:spPr>
          <a:xfrm>
            <a:off x="304800" y="1820492"/>
            <a:ext cx="2362799" cy="3533400"/>
          </a:xfrm>
          <a:prstGeom prst="rect">
            <a:avLst/>
          </a:prstGeom>
          <a:solidFill>
            <a:srgbClr val="FFF2C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sp>
        <p:nvSpPr>
          <p:cNvPr id="197" name="Shape 197"/>
          <p:cNvSpPr txBox="1"/>
          <p:nvPr/>
        </p:nvSpPr>
        <p:spPr>
          <a:xfrm>
            <a:off x="311800" y="1405175"/>
            <a:ext cx="2282400" cy="533399"/>
          </a:xfrm>
          <a:prstGeom prst="rect">
            <a:avLst/>
          </a:prstGeom>
          <a:noFill/>
          <a:ln>
            <a:noFill/>
          </a:ln>
        </p:spPr>
        <p:txBody>
          <a:bodyPr anchorCtr="0" anchor="t" bIns="91425" lIns="91425" rIns="91425" tIns="91425">
            <a:noAutofit/>
          </a:bodyPr>
          <a:lstStyle/>
          <a:p>
            <a:pPr lvl="0" rtl="0">
              <a:spcBef>
                <a:spcPts val="0"/>
              </a:spcBef>
              <a:buNone/>
            </a:pPr>
            <a:r>
              <a:rPr b="1" lang="en" sz="2000"/>
              <a:t>Glove</a:t>
            </a:r>
          </a:p>
        </p:txBody>
      </p:sp>
      <p:sp>
        <p:nvSpPr>
          <p:cNvPr id="198" name="Shape 198"/>
          <p:cNvSpPr txBox="1"/>
          <p:nvPr/>
        </p:nvSpPr>
        <p:spPr>
          <a:xfrm>
            <a:off x="3384823" y="1634600"/>
            <a:ext cx="2409900" cy="185999"/>
          </a:xfrm>
          <a:prstGeom prst="rect">
            <a:avLst/>
          </a:prstGeom>
          <a:noFill/>
          <a:ln>
            <a:noFill/>
          </a:ln>
        </p:spPr>
        <p:txBody>
          <a:bodyPr anchorCtr="0" anchor="t" bIns="91425" lIns="91425" rIns="91425" tIns="91425">
            <a:noAutofit/>
          </a:bodyPr>
          <a:lstStyle/>
          <a:p>
            <a:pPr lvl="0" rtl="0">
              <a:spcBef>
                <a:spcPts val="0"/>
              </a:spcBef>
              <a:buNone/>
            </a:pPr>
            <a:r>
              <a:t/>
            </a:r>
            <a:endParaRPr sz="1200"/>
          </a:p>
        </p:txBody>
      </p:sp>
      <p:sp>
        <p:nvSpPr>
          <p:cNvPr id="199" name="Shape 199"/>
          <p:cNvSpPr txBox="1"/>
          <p:nvPr/>
        </p:nvSpPr>
        <p:spPr>
          <a:xfrm>
            <a:off x="3406600" y="1416093"/>
            <a:ext cx="2797800" cy="537000"/>
          </a:xfrm>
          <a:prstGeom prst="rect">
            <a:avLst/>
          </a:prstGeom>
          <a:noFill/>
          <a:ln>
            <a:noFill/>
          </a:ln>
        </p:spPr>
        <p:txBody>
          <a:bodyPr anchorCtr="0" anchor="t" bIns="91425" lIns="91425" rIns="91425" tIns="91425">
            <a:noAutofit/>
          </a:bodyPr>
          <a:lstStyle/>
          <a:p>
            <a:pPr lvl="0" rtl="0">
              <a:spcBef>
                <a:spcPts val="0"/>
              </a:spcBef>
              <a:buNone/>
            </a:pPr>
            <a:r>
              <a:rPr b="1" lang="en" sz="2000"/>
              <a:t>Raspberry Pi 2</a:t>
            </a:r>
          </a:p>
        </p:txBody>
      </p:sp>
      <p:sp>
        <p:nvSpPr>
          <p:cNvPr id="200" name="Shape 200"/>
          <p:cNvSpPr txBox="1"/>
          <p:nvPr/>
        </p:nvSpPr>
        <p:spPr>
          <a:xfrm>
            <a:off x="5893250" y="1447131"/>
            <a:ext cx="2781899" cy="301200"/>
          </a:xfrm>
          <a:prstGeom prst="rect">
            <a:avLst/>
          </a:prstGeom>
          <a:noFill/>
          <a:ln>
            <a:noFill/>
          </a:ln>
        </p:spPr>
        <p:txBody>
          <a:bodyPr anchorCtr="0" anchor="t" bIns="91425" lIns="91425" rIns="91425" tIns="91425">
            <a:noAutofit/>
          </a:bodyPr>
          <a:lstStyle/>
          <a:p>
            <a:pPr lvl="0" rtl="0">
              <a:spcBef>
                <a:spcPts val="0"/>
              </a:spcBef>
              <a:buNone/>
            </a:pPr>
            <a:r>
              <a:t/>
            </a:r>
            <a:endParaRPr sz="1200"/>
          </a:p>
        </p:txBody>
      </p:sp>
      <p:sp>
        <p:nvSpPr>
          <p:cNvPr id="201" name="Shape 201"/>
          <p:cNvSpPr txBox="1"/>
          <p:nvPr/>
        </p:nvSpPr>
        <p:spPr>
          <a:xfrm>
            <a:off x="6355100" y="1422044"/>
            <a:ext cx="2781899" cy="533399"/>
          </a:xfrm>
          <a:prstGeom prst="rect">
            <a:avLst/>
          </a:prstGeom>
          <a:noFill/>
          <a:ln>
            <a:noFill/>
          </a:ln>
        </p:spPr>
        <p:txBody>
          <a:bodyPr anchorCtr="0" anchor="t" bIns="91425" lIns="91425" rIns="91425" tIns="91425">
            <a:noAutofit/>
          </a:bodyPr>
          <a:lstStyle/>
          <a:p>
            <a:pPr lvl="0" rtl="0">
              <a:spcBef>
                <a:spcPts val="0"/>
              </a:spcBef>
              <a:buNone/>
            </a:pPr>
            <a:r>
              <a:rPr b="1" lang="en" sz="2000"/>
              <a:t>Android App</a:t>
            </a:r>
          </a:p>
        </p:txBody>
      </p:sp>
      <p:sp>
        <p:nvSpPr>
          <p:cNvPr id="202" name="Shape 202"/>
          <p:cNvSpPr/>
          <p:nvPr/>
        </p:nvSpPr>
        <p:spPr>
          <a:xfrm>
            <a:off x="3557259" y="1926413"/>
            <a:ext cx="2064900" cy="537000"/>
          </a:xfrm>
          <a:prstGeom prst="rect">
            <a:avLst/>
          </a:prstGeom>
          <a:solidFill>
            <a:srgbClr val="9FC5E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Sensor Inputs</a:t>
            </a:r>
          </a:p>
        </p:txBody>
      </p:sp>
      <p:sp>
        <p:nvSpPr>
          <p:cNvPr id="203" name="Shape 203"/>
          <p:cNvSpPr/>
          <p:nvPr/>
        </p:nvSpPr>
        <p:spPr>
          <a:xfrm>
            <a:off x="3557259" y="3781445"/>
            <a:ext cx="2064900" cy="1457700"/>
          </a:xfrm>
          <a:prstGeom prst="rect">
            <a:avLst/>
          </a:prstGeom>
          <a:solidFill>
            <a:srgbClr val="B6D7A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Sensor Data Processing</a:t>
            </a:r>
          </a:p>
          <a:p>
            <a:pPr lvl="0" rtl="0">
              <a:spcBef>
                <a:spcPts val="0"/>
              </a:spcBef>
              <a:buNone/>
            </a:pPr>
            <a:r>
              <a:t/>
            </a:r>
            <a:endParaRPr sz="1200"/>
          </a:p>
          <a:p>
            <a:pPr lvl="0" rtl="0">
              <a:spcBef>
                <a:spcPts val="0"/>
              </a:spcBef>
              <a:buNone/>
            </a:pPr>
            <a:r>
              <a:t/>
            </a:r>
            <a:endParaRPr sz="1200"/>
          </a:p>
          <a:p>
            <a:pPr lvl="0" rtl="0">
              <a:spcBef>
                <a:spcPts val="0"/>
              </a:spcBef>
              <a:buNone/>
            </a:pPr>
            <a:r>
              <a:t/>
            </a:r>
            <a:endParaRPr sz="1200"/>
          </a:p>
          <a:p>
            <a:pPr lvl="0" rtl="0">
              <a:spcBef>
                <a:spcPts val="0"/>
              </a:spcBef>
              <a:buNone/>
            </a:pPr>
            <a:r>
              <a:t/>
            </a:r>
            <a:endParaRPr sz="1200"/>
          </a:p>
          <a:p>
            <a:pPr lvl="0" rtl="0">
              <a:spcBef>
                <a:spcPts val="0"/>
              </a:spcBef>
              <a:buNone/>
            </a:pPr>
            <a:r>
              <a:t/>
            </a:r>
            <a:endParaRPr sz="1200"/>
          </a:p>
          <a:p>
            <a:pPr lvl="0" rtl="0">
              <a:spcBef>
                <a:spcPts val="0"/>
              </a:spcBef>
              <a:buNone/>
            </a:pPr>
            <a:r>
              <a:t/>
            </a:r>
            <a:endParaRPr sz="1200"/>
          </a:p>
        </p:txBody>
      </p:sp>
      <p:sp>
        <p:nvSpPr>
          <p:cNvPr id="204" name="Shape 204"/>
          <p:cNvSpPr/>
          <p:nvPr/>
        </p:nvSpPr>
        <p:spPr>
          <a:xfrm>
            <a:off x="3557259" y="3061525"/>
            <a:ext cx="2064900" cy="652199"/>
          </a:xfrm>
          <a:prstGeom prst="rect">
            <a:avLst/>
          </a:prstGeom>
          <a:solidFill>
            <a:srgbClr val="FFE599"/>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Processed Data Transmission</a:t>
            </a:r>
          </a:p>
        </p:txBody>
      </p:sp>
      <p:sp>
        <p:nvSpPr>
          <p:cNvPr id="205" name="Shape 205"/>
          <p:cNvSpPr/>
          <p:nvPr/>
        </p:nvSpPr>
        <p:spPr>
          <a:xfrm>
            <a:off x="3557259" y="2530724"/>
            <a:ext cx="2064900" cy="463499"/>
          </a:xfrm>
          <a:prstGeom prst="rect">
            <a:avLst/>
          </a:prstGeom>
          <a:solidFill>
            <a:srgbClr val="D5A6B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Power Supply</a:t>
            </a:r>
          </a:p>
        </p:txBody>
      </p:sp>
      <p:sp>
        <p:nvSpPr>
          <p:cNvPr id="206" name="Shape 206"/>
          <p:cNvSpPr/>
          <p:nvPr/>
        </p:nvSpPr>
        <p:spPr>
          <a:xfrm>
            <a:off x="3638669" y="4124275"/>
            <a:ext cx="1902000" cy="412200"/>
          </a:xfrm>
          <a:prstGeom prst="rect">
            <a:avLst/>
          </a:prstGeom>
          <a:solidFill>
            <a:srgbClr val="93C47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100"/>
              <a:t>Flex, Contact sensor output processing</a:t>
            </a:r>
          </a:p>
        </p:txBody>
      </p:sp>
      <p:sp>
        <p:nvSpPr>
          <p:cNvPr id="207" name="Shape 207"/>
          <p:cNvSpPr/>
          <p:nvPr/>
        </p:nvSpPr>
        <p:spPr>
          <a:xfrm>
            <a:off x="3638669" y="4603412"/>
            <a:ext cx="1902000" cy="537000"/>
          </a:xfrm>
          <a:prstGeom prst="rect">
            <a:avLst/>
          </a:prstGeom>
          <a:solidFill>
            <a:srgbClr val="93C47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100"/>
              <a:t>Accelerometer, Gyro Signal Analysis</a:t>
            </a:r>
          </a:p>
        </p:txBody>
      </p:sp>
      <p:sp>
        <p:nvSpPr>
          <p:cNvPr id="208" name="Shape 208"/>
          <p:cNvSpPr/>
          <p:nvPr/>
        </p:nvSpPr>
        <p:spPr>
          <a:xfrm>
            <a:off x="461540" y="3471550"/>
            <a:ext cx="2049299" cy="1767600"/>
          </a:xfrm>
          <a:prstGeom prst="rect">
            <a:avLst/>
          </a:prstGeom>
          <a:solidFill>
            <a:srgbClr val="F6B2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sp>
        <p:nvSpPr>
          <p:cNvPr id="209" name="Shape 209"/>
          <p:cNvSpPr txBox="1"/>
          <p:nvPr/>
        </p:nvSpPr>
        <p:spPr>
          <a:xfrm>
            <a:off x="461540" y="3424514"/>
            <a:ext cx="1887899" cy="300300"/>
          </a:xfrm>
          <a:prstGeom prst="rect">
            <a:avLst/>
          </a:prstGeom>
          <a:noFill/>
          <a:ln>
            <a:noFill/>
          </a:ln>
        </p:spPr>
        <p:txBody>
          <a:bodyPr anchorCtr="0" anchor="t" bIns="91425" lIns="91425" rIns="91425" tIns="91425">
            <a:noAutofit/>
          </a:bodyPr>
          <a:lstStyle/>
          <a:p>
            <a:pPr lvl="0" rtl="0">
              <a:spcBef>
                <a:spcPts val="0"/>
              </a:spcBef>
              <a:buNone/>
            </a:pPr>
            <a:r>
              <a:rPr lang="en" sz="1200"/>
              <a:t>Sensors</a:t>
            </a:r>
          </a:p>
        </p:txBody>
      </p:sp>
      <p:sp>
        <p:nvSpPr>
          <p:cNvPr id="210" name="Shape 210"/>
          <p:cNvSpPr/>
          <p:nvPr/>
        </p:nvSpPr>
        <p:spPr>
          <a:xfrm>
            <a:off x="542255" y="3767020"/>
            <a:ext cx="1887899" cy="214200"/>
          </a:xfrm>
          <a:prstGeom prst="rect">
            <a:avLst/>
          </a:prstGeom>
          <a:solidFill>
            <a:srgbClr val="E6913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Flex Sensor</a:t>
            </a:r>
          </a:p>
        </p:txBody>
      </p:sp>
      <p:sp>
        <p:nvSpPr>
          <p:cNvPr id="211" name="Shape 211"/>
          <p:cNvSpPr/>
          <p:nvPr/>
        </p:nvSpPr>
        <p:spPr>
          <a:xfrm>
            <a:off x="542337" y="4034383"/>
            <a:ext cx="1887899" cy="412200"/>
          </a:xfrm>
          <a:prstGeom prst="rect">
            <a:avLst/>
          </a:prstGeom>
          <a:solidFill>
            <a:srgbClr val="E6913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100"/>
              <a:t>Palm/Finger contact sensors</a:t>
            </a:r>
          </a:p>
        </p:txBody>
      </p:sp>
      <p:sp>
        <p:nvSpPr>
          <p:cNvPr id="212" name="Shape 212"/>
          <p:cNvSpPr/>
          <p:nvPr/>
        </p:nvSpPr>
        <p:spPr>
          <a:xfrm>
            <a:off x="542337" y="4860223"/>
            <a:ext cx="1887899" cy="300300"/>
          </a:xfrm>
          <a:prstGeom prst="rect">
            <a:avLst/>
          </a:prstGeom>
          <a:solidFill>
            <a:srgbClr val="E6913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100"/>
              <a:t>Accelerometer</a:t>
            </a:r>
          </a:p>
        </p:txBody>
      </p:sp>
      <p:sp>
        <p:nvSpPr>
          <p:cNvPr id="213" name="Shape 213"/>
          <p:cNvSpPr/>
          <p:nvPr/>
        </p:nvSpPr>
        <p:spPr>
          <a:xfrm>
            <a:off x="542255" y="4506707"/>
            <a:ext cx="1887899" cy="300300"/>
          </a:xfrm>
          <a:prstGeom prst="rect">
            <a:avLst/>
          </a:prstGeom>
          <a:solidFill>
            <a:srgbClr val="E6913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100"/>
              <a:t>Gyroscope</a:t>
            </a:r>
          </a:p>
        </p:txBody>
      </p:sp>
      <p:sp>
        <p:nvSpPr>
          <p:cNvPr id="214" name="Shape 214"/>
          <p:cNvSpPr/>
          <p:nvPr/>
        </p:nvSpPr>
        <p:spPr>
          <a:xfrm>
            <a:off x="461457" y="2730932"/>
            <a:ext cx="2049299" cy="652199"/>
          </a:xfrm>
          <a:prstGeom prst="rect">
            <a:avLst/>
          </a:prstGeom>
          <a:solidFill>
            <a:srgbClr val="B6D7A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Sensor filtering/ waveshaping</a:t>
            </a:r>
          </a:p>
        </p:txBody>
      </p:sp>
      <p:sp>
        <p:nvSpPr>
          <p:cNvPr id="215" name="Shape 215"/>
          <p:cNvSpPr/>
          <p:nvPr/>
        </p:nvSpPr>
        <p:spPr>
          <a:xfrm>
            <a:off x="461540" y="1932996"/>
            <a:ext cx="2049299" cy="709499"/>
          </a:xfrm>
          <a:prstGeom prst="rect">
            <a:avLst/>
          </a:prstGeom>
          <a:solidFill>
            <a:srgbClr val="FFE599"/>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Sensor Data Transmission</a:t>
            </a:r>
          </a:p>
        </p:txBody>
      </p:sp>
      <p:sp>
        <p:nvSpPr>
          <p:cNvPr id="216" name="Shape 216"/>
          <p:cNvSpPr/>
          <p:nvPr/>
        </p:nvSpPr>
        <p:spPr>
          <a:xfrm rot="3009">
            <a:off x="2510850" y="2047050"/>
            <a:ext cx="1028100" cy="185999"/>
          </a:xfrm>
          <a:prstGeom prst="rightArrow">
            <a:avLst>
              <a:gd fmla="val 50000" name="adj1"/>
              <a:gd fmla="val 50000" name="adj2"/>
            </a:avLst>
          </a:prstGeom>
          <a:solidFill>
            <a:srgbClr val="B45F0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7" name="Shape 217"/>
          <p:cNvSpPr/>
          <p:nvPr/>
        </p:nvSpPr>
        <p:spPr>
          <a:xfrm>
            <a:off x="6511950" y="3329023"/>
            <a:ext cx="2053200" cy="652199"/>
          </a:xfrm>
          <a:prstGeom prst="rect">
            <a:avLst/>
          </a:prstGeom>
          <a:solidFill>
            <a:srgbClr val="9FC5E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Data Collection</a:t>
            </a:r>
          </a:p>
        </p:txBody>
      </p:sp>
      <p:sp>
        <p:nvSpPr>
          <p:cNvPr id="218" name="Shape 218"/>
          <p:cNvSpPr/>
          <p:nvPr/>
        </p:nvSpPr>
        <p:spPr>
          <a:xfrm rot="3522">
            <a:off x="5627850" y="3424975"/>
            <a:ext cx="878400" cy="185999"/>
          </a:xfrm>
          <a:prstGeom prst="rightArrow">
            <a:avLst>
              <a:gd fmla="val 50000" name="adj1"/>
              <a:gd fmla="val 50000" name="adj2"/>
            </a:avLst>
          </a:prstGeom>
          <a:solidFill>
            <a:srgbClr val="B45F0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9" name="Shape 219"/>
          <p:cNvSpPr/>
          <p:nvPr/>
        </p:nvSpPr>
        <p:spPr>
          <a:xfrm>
            <a:off x="6511950" y="2642500"/>
            <a:ext cx="2049299" cy="609599"/>
          </a:xfrm>
          <a:prstGeom prst="rect">
            <a:avLst/>
          </a:prstGeom>
          <a:solidFill>
            <a:srgbClr val="FFA6A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GUI</a:t>
            </a:r>
          </a:p>
        </p:txBody>
      </p:sp>
      <p:sp>
        <p:nvSpPr>
          <p:cNvPr id="220" name="Shape 220"/>
          <p:cNvSpPr/>
          <p:nvPr/>
        </p:nvSpPr>
        <p:spPr>
          <a:xfrm>
            <a:off x="6507650" y="1920154"/>
            <a:ext cx="2053200" cy="652199"/>
          </a:xfrm>
          <a:prstGeom prst="rect">
            <a:avLst/>
          </a:prstGeom>
          <a:solidFill>
            <a:srgbClr val="D2FF83">
              <a:alpha val="87690"/>
            </a:srgbClr>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200"/>
              <a:t>Sign Lookup Table Storage</a:t>
            </a:r>
          </a:p>
        </p:txBody>
      </p:sp>
      <p:sp>
        <p:nvSpPr>
          <p:cNvPr id="221" name="Shape 221"/>
          <p:cNvSpPr/>
          <p:nvPr/>
        </p:nvSpPr>
        <p:spPr>
          <a:xfrm>
            <a:off x="6505100" y="4034375"/>
            <a:ext cx="2053200" cy="1231499"/>
          </a:xfrm>
          <a:prstGeom prst="rect">
            <a:avLst/>
          </a:prstGeom>
          <a:solidFill>
            <a:srgbClr val="B6D7A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a:p>
            <a:pPr lvl="0" rtl="0">
              <a:spcBef>
                <a:spcPts val="0"/>
              </a:spcBef>
              <a:buNone/>
            </a:pPr>
            <a:r>
              <a:t/>
            </a:r>
            <a:endParaRPr sz="1200"/>
          </a:p>
          <a:p>
            <a:pPr lvl="0" rtl="0">
              <a:spcBef>
                <a:spcPts val="0"/>
              </a:spcBef>
              <a:buNone/>
            </a:pPr>
            <a:r>
              <a:t/>
            </a:r>
            <a:endParaRPr sz="1200"/>
          </a:p>
          <a:p>
            <a:pPr lvl="0" rtl="0">
              <a:spcBef>
                <a:spcPts val="0"/>
              </a:spcBef>
              <a:buNone/>
            </a:pPr>
            <a:r>
              <a:t/>
            </a:r>
            <a:endParaRPr sz="1200"/>
          </a:p>
        </p:txBody>
      </p:sp>
      <p:sp>
        <p:nvSpPr>
          <p:cNvPr id="222" name="Shape 222"/>
          <p:cNvSpPr txBox="1"/>
          <p:nvPr/>
        </p:nvSpPr>
        <p:spPr>
          <a:xfrm>
            <a:off x="6473586" y="3981236"/>
            <a:ext cx="2116199" cy="214799"/>
          </a:xfrm>
          <a:prstGeom prst="rect">
            <a:avLst/>
          </a:prstGeom>
          <a:noFill/>
          <a:ln>
            <a:noFill/>
          </a:ln>
        </p:spPr>
        <p:txBody>
          <a:bodyPr anchorCtr="0" anchor="t" bIns="91425" lIns="91425" rIns="91425" tIns="91425">
            <a:noAutofit/>
          </a:bodyPr>
          <a:lstStyle/>
          <a:p>
            <a:pPr lvl="0" rtl="0">
              <a:spcBef>
                <a:spcPts val="0"/>
              </a:spcBef>
              <a:buNone/>
            </a:pPr>
            <a:r>
              <a:rPr lang="en" sz="1200"/>
              <a:t>Incoming Data Processing</a:t>
            </a:r>
          </a:p>
        </p:txBody>
      </p:sp>
      <p:sp>
        <p:nvSpPr>
          <p:cNvPr id="223" name="Shape 223"/>
          <p:cNvSpPr/>
          <p:nvPr/>
        </p:nvSpPr>
        <p:spPr>
          <a:xfrm>
            <a:off x="6545246" y="4321562"/>
            <a:ext cx="1938000" cy="413399"/>
          </a:xfrm>
          <a:prstGeom prst="rect">
            <a:avLst/>
          </a:prstGeom>
          <a:solidFill>
            <a:srgbClr val="93C47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100"/>
              <a:t>Sign lookup</a:t>
            </a:r>
          </a:p>
        </p:txBody>
      </p:sp>
      <p:sp>
        <p:nvSpPr>
          <p:cNvPr id="224" name="Shape 224"/>
          <p:cNvSpPr/>
          <p:nvPr/>
        </p:nvSpPr>
        <p:spPr>
          <a:xfrm>
            <a:off x="6545246" y="4769598"/>
            <a:ext cx="1938000" cy="413399"/>
          </a:xfrm>
          <a:prstGeom prst="rect">
            <a:avLst/>
          </a:prstGeom>
          <a:solidFill>
            <a:srgbClr val="93C47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100"/>
              <a:t>String building </a:t>
            </a:r>
          </a:p>
        </p:txBody>
      </p:sp>
      <p:sp>
        <p:nvSpPr>
          <p:cNvPr id="225" name="Shape 225"/>
          <p:cNvSpPr txBox="1"/>
          <p:nvPr/>
        </p:nvSpPr>
        <p:spPr>
          <a:xfrm>
            <a:off x="2594850" y="2087525"/>
            <a:ext cx="878400" cy="214799"/>
          </a:xfrm>
          <a:prstGeom prst="rect">
            <a:avLst/>
          </a:prstGeom>
          <a:noFill/>
          <a:ln>
            <a:noFill/>
          </a:ln>
        </p:spPr>
        <p:txBody>
          <a:bodyPr anchorCtr="0" anchor="t" bIns="91425" lIns="91425" rIns="91425" tIns="91425">
            <a:noAutofit/>
          </a:bodyPr>
          <a:lstStyle/>
          <a:p>
            <a:pPr lvl="0">
              <a:spcBef>
                <a:spcPts val="0"/>
              </a:spcBef>
              <a:buNone/>
            </a:pPr>
            <a:r>
              <a:rPr b="1" lang="en" sz="900"/>
              <a:t>Connect to RPi GPIO</a:t>
            </a:r>
          </a:p>
        </p:txBody>
      </p:sp>
      <p:sp>
        <p:nvSpPr>
          <p:cNvPr id="226" name="Shape 226"/>
          <p:cNvSpPr txBox="1"/>
          <p:nvPr/>
        </p:nvSpPr>
        <p:spPr>
          <a:xfrm>
            <a:off x="5644037" y="3519375"/>
            <a:ext cx="846000" cy="709499"/>
          </a:xfrm>
          <a:prstGeom prst="rect">
            <a:avLst/>
          </a:prstGeom>
          <a:noFill/>
          <a:ln>
            <a:noFill/>
          </a:ln>
        </p:spPr>
        <p:txBody>
          <a:bodyPr anchorCtr="0" anchor="t" bIns="91425" lIns="91425" rIns="91425" tIns="91425">
            <a:noAutofit/>
          </a:bodyPr>
          <a:lstStyle/>
          <a:p>
            <a:pPr lvl="0" rtl="0">
              <a:spcBef>
                <a:spcPts val="0"/>
              </a:spcBef>
              <a:buNone/>
            </a:pPr>
            <a:r>
              <a:rPr b="1" lang="en" sz="900"/>
              <a:t>Send over wireless connection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6159125" y="1475875"/>
            <a:ext cx="2728075" cy="2728075"/>
          </a:xfrm>
          <a:prstGeom prst="rect">
            <a:avLst/>
          </a:prstGeom>
          <a:noFill/>
          <a:ln>
            <a:noFill/>
          </a:ln>
        </p:spPr>
      </p:pic>
      <p:sp>
        <p:nvSpPr>
          <p:cNvPr id="232" name="Shape 232"/>
          <p:cNvSpPr txBox="1"/>
          <p:nvPr>
            <p:ph type="title"/>
          </p:nvPr>
        </p:nvSpPr>
        <p:spPr>
          <a:xfrm>
            <a:off x="304800" y="609600"/>
            <a:ext cx="8839199" cy="533399"/>
          </a:xfrm>
          <a:prstGeom prst="rect">
            <a:avLst/>
          </a:prstGeom>
        </p:spPr>
        <p:txBody>
          <a:bodyPr anchorCtr="0" anchor="ctr" bIns="91425" lIns="91425" rIns="91425" tIns="91425">
            <a:noAutofit/>
          </a:bodyPr>
          <a:lstStyle/>
          <a:p>
            <a:pPr lvl="0">
              <a:spcBef>
                <a:spcPts val="0"/>
              </a:spcBef>
              <a:buNone/>
            </a:pPr>
            <a:r>
              <a:rPr lang="en"/>
              <a:t>Sensors</a:t>
            </a:r>
          </a:p>
        </p:txBody>
      </p:sp>
      <p:sp>
        <p:nvSpPr>
          <p:cNvPr id="233" name="Shape 233"/>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228600" lvl="0" marL="457200" rtl="0">
              <a:spcBef>
                <a:spcPts val="0"/>
              </a:spcBef>
            </a:pPr>
            <a:r>
              <a:rPr lang="en"/>
              <a:t>Conductive Ink-Based Flex Sensors</a:t>
            </a:r>
          </a:p>
          <a:p>
            <a:pPr indent="-228600" lvl="1" marL="914400" rtl="0">
              <a:spcBef>
                <a:spcPts val="0"/>
              </a:spcBef>
            </a:pPr>
            <a:r>
              <a:rPr lang="en"/>
              <a:t>0 if straight, 1 if bent</a:t>
            </a:r>
            <a:br>
              <a:rPr lang="en"/>
            </a:br>
          </a:p>
          <a:p>
            <a:pPr indent="-228600" lvl="0" marL="457200" rtl="0">
              <a:spcBef>
                <a:spcPts val="0"/>
              </a:spcBef>
            </a:pPr>
            <a:r>
              <a:rPr lang="en"/>
              <a:t>Force Sensitive Resistor</a:t>
            </a:r>
          </a:p>
          <a:p>
            <a:pPr indent="-228600" lvl="1" marL="914400" rtl="0">
              <a:spcBef>
                <a:spcPts val="0"/>
              </a:spcBef>
            </a:pPr>
            <a:r>
              <a:rPr lang="en"/>
              <a:t>0 if no pressure, 1 if pressure is applied</a:t>
            </a:r>
            <a:br>
              <a:rPr lang="en"/>
            </a:br>
          </a:p>
          <a:p>
            <a:pPr indent="0" lvl="0" marL="0" rtl="0">
              <a:spcBef>
                <a:spcPts val="0"/>
              </a:spcBef>
              <a:buNone/>
            </a:pPr>
            <a:r>
              <a:t/>
            </a:r>
            <a:endParaRPr/>
          </a:p>
        </p:txBody>
      </p:sp>
      <p:pic>
        <p:nvPicPr>
          <p:cNvPr id="234" name="Shape 234"/>
          <p:cNvPicPr preferRelativeResize="0"/>
          <p:nvPr/>
        </p:nvPicPr>
        <p:blipFill>
          <a:blip r:embed="rId4">
            <a:alphaModFix/>
          </a:blip>
          <a:stretch>
            <a:fillRect/>
          </a:stretch>
        </p:blipFill>
        <p:spPr>
          <a:xfrm>
            <a:off x="5127800" y="4306636"/>
            <a:ext cx="3406600" cy="1560763"/>
          </a:xfrm>
          <a:prstGeom prst="rect">
            <a:avLst/>
          </a:prstGeom>
          <a:noFill/>
          <a:ln>
            <a:noFill/>
          </a:ln>
        </p:spPr>
      </p:pic>
      <p:pic>
        <p:nvPicPr>
          <p:cNvPr id="235" name="Shape 235"/>
          <p:cNvPicPr preferRelativeResize="0"/>
          <p:nvPr/>
        </p:nvPicPr>
        <p:blipFill>
          <a:blip r:embed="rId5">
            <a:alphaModFix/>
          </a:blip>
          <a:stretch>
            <a:fillRect/>
          </a:stretch>
        </p:blipFill>
        <p:spPr>
          <a:xfrm>
            <a:off x="304800" y="4203950"/>
            <a:ext cx="1663450" cy="1663450"/>
          </a:xfrm>
          <a:prstGeom prst="rect">
            <a:avLst/>
          </a:prstGeom>
          <a:noFill/>
          <a:ln>
            <a:noFill/>
          </a:ln>
        </p:spPr>
      </p:pic>
      <p:pic>
        <p:nvPicPr>
          <p:cNvPr id="236" name="Shape 236"/>
          <p:cNvPicPr preferRelativeResize="0"/>
          <p:nvPr/>
        </p:nvPicPr>
        <p:blipFill>
          <a:blip r:embed="rId6">
            <a:alphaModFix/>
          </a:blip>
          <a:stretch>
            <a:fillRect/>
          </a:stretch>
        </p:blipFill>
        <p:spPr>
          <a:xfrm>
            <a:off x="2272570" y="4043795"/>
            <a:ext cx="2318200" cy="17371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304800" y="609600"/>
            <a:ext cx="8839199" cy="533399"/>
          </a:xfrm>
          <a:prstGeom prst="rect">
            <a:avLst/>
          </a:prstGeom>
        </p:spPr>
        <p:txBody>
          <a:bodyPr anchorCtr="0" anchor="ctr" bIns="91425" lIns="91425" rIns="91425" tIns="91425">
            <a:noAutofit/>
          </a:bodyPr>
          <a:lstStyle/>
          <a:p>
            <a:pPr lvl="0">
              <a:spcBef>
                <a:spcPts val="0"/>
              </a:spcBef>
              <a:buNone/>
            </a:pPr>
            <a:r>
              <a:rPr lang="en"/>
              <a:t>Accelerometer/Gyroscope</a:t>
            </a:r>
          </a:p>
        </p:txBody>
      </p:sp>
      <p:sp>
        <p:nvSpPr>
          <p:cNvPr id="242" name="Shape 242"/>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228600" lvl="0" marL="457200" rtl="0">
              <a:spcBef>
                <a:spcPts val="0"/>
              </a:spcBef>
              <a:buFont typeface="Verdana"/>
            </a:pPr>
            <a:r>
              <a:rPr lang="en"/>
              <a:t>Berry IMU</a:t>
            </a:r>
          </a:p>
          <a:p>
            <a:pPr indent="-355600" lvl="1" marL="914400" rtl="0">
              <a:spcBef>
                <a:spcPts val="0"/>
              </a:spcBef>
              <a:buClr>
                <a:srgbClr val="2B2B2B"/>
              </a:buClr>
              <a:buSzPct val="100000"/>
              <a:buFont typeface="Verdana"/>
            </a:pPr>
            <a:r>
              <a:rPr lang="en">
                <a:solidFill>
                  <a:srgbClr val="2B2B2B"/>
                </a:solidFill>
                <a:highlight>
                  <a:srgbClr val="FFFFFF"/>
                </a:highlight>
              </a:rPr>
              <a:t>LSM9DS0</a:t>
            </a:r>
            <a:br>
              <a:rPr lang="en">
                <a:solidFill>
                  <a:srgbClr val="2B2B2B"/>
                </a:solidFill>
                <a:highlight>
                  <a:srgbClr val="FFFFFF"/>
                </a:highlight>
              </a:rPr>
            </a:br>
          </a:p>
          <a:p>
            <a:pPr indent="-228600" lvl="0" marL="457200" rtl="0">
              <a:spcBef>
                <a:spcPts val="0"/>
              </a:spcBef>
              <a:buClr>
                <a:srgbClr val="2B2B2B"/>
              </a:buClr>
              <a:buFont typeface="Verdana"/>
            </a:pPr>
            <a:r>
              <a:rPr lang="en">
                <a:solidFill>
                  <a:srgbClr val="2B2B2B"/>
                </a:solidFill>
                <a:highlight>
                  <a:srgbClr val="FFFFFF"/>
                </a:highlight>
              </a:rPr>
              <a:t>3 acceleration channels</a:t>
            </a:r>
          </a:p>
          <a:p>
            <a:pPr indent="-228600" lvl="1" marL="914400" rtl="0">
              <a:spcBef>
                <a:spcPts val="0"/>
              </a:spcBef>
              <a:buClr>
                <a:srgbClr val="2B2B2B"/>
              </a:buClr>
              <a:buFont typeface="Verdana"/>
            </a:pPr>
            <a:r>
              <a:rPr lang="en">
                <a:solidFill>
                  <a:srgbClr val="2B2B2B"/>
                </a:solidFill>
                <a:highlight>
                  <a:srgbClr val="FFFFFF"/>
                </a:highlight>
              </a:rPr>
              <a:t>2/4/6/8/16 g linear acceleration</a:t>
            </a:r>
            <a:br>
              <a:rPr lang="en">
                <a:solidFill>
                  <a:srgbClr val="2B2B2B"/>
                </a:solidFill>
                <a:highlight>
                  <a:srgbClr val="FFFFFF"/>
                </a:highlight>
              </a:rPr>
            </a:br>
          </a:p>
          <a:p>
            <a:pPr indent="-228600" lvl="0" marL="457200" rtl="0">
              <a:spcBef>
                <a:spcPts val="0"/>
              </a:spcBef>
              <a:buClr>
                <a:srgbClr val="2B2B2B"/>
              </a:buClr>
              <a:buFont typeface="Verdana"/>
            </a:pPr>
            <a:r>
              <a:rPr lang="en">
                <a:solidFill>
                  <a:srgbClr val="2B2B2B"/>
                </a:solidFill>
                <a:highlight>
                  <a:srgbClr val="FFFFFF"/>
                </a:highlight>
              </a:rPr>
              <a:t>3 angular rate channels</a:t>
            </a:r>
          </a:p>
          <a:p>
            <a:pPr indent="-228600" lvl="1" marL="914400" rtl="0">
              <a:spcBef>
                <a:spcPts val="0"/>
              </a:spcBef>
              <a:buClr>
                <a:srgbClr val="2B2B2B"/>
              </a:buClr>
              <a:buFont typeface="Verdana"/>
            </a:pPr>
            <a:r>
              <a:rPr lang="en">
                <a:solidFill>
                  <a:srgbClr val="2B2B2B"/>
                </a:solidFill>
                <a:highlight>
                  <a:srgbClr val="FFFFFF"/>
                </a:highlight>
              </a:rPr>
              <a:t>245/500/2000 dps angular rate </a:t>
            </a:r>
          </a:p>
          <a:p>
            <a:pPr indent="0" lvl="0" marL="0">
              <a:spcBef>
                <a:spcPts val="0"/>
              </a:spcBef>
              <a:buNone/>
            </a:pPr>
            <a:r>
              <a:t/>
            </a:r>
            <a:endParaRPr>
              <a:solidFill>
                <a:srgbClr val="2B2B2B"/>
              </a:solidFill>
              <a:highlight>
                <a:srgbClr val="FFFFFF"/>
              </a:highlight>
            </a:endParaRPr>
          </a:p>
        </p:txBody>
      </p:sp>
      <p:pic>
        <p:nvPicPr>
          <p:cNvPr id="243" name="Shape 243"/>
          <p:cNvPicPr preferRelativeResize="0"/>
          <p:nvPr/>
        </p:nvPicPr>
        <p:blipFill rotWithShape="1">
          <a:blip r:embed="rId3">
            <a:alphaModFix/>
          </a:blip>
          <a:srcRect b="0" l="20691" r="0" t="0"/>
          <a:stretch/>
        </p:blipFill>
        <p:spPr>
          <a:xfrm>
            <a:off x="6298700" y="1371600"/>
            <a:ext cx="1665225" cy="2876375"/>
          </a:xfrm>
          <a:prstGeom prst="rect">
            <a:avLst/>
          </a:prstGeom>
          <a:noFill/>
          <a:ln>
            <a:noFill/>
          </a:ln>
        </p:spPr>
      </p:pic>
      <p:pic>
        <p:nvPicPr>
          <p:cNvPr id="244" name="Shape 244"/>
          <p:cNvPicPr preferRelativeResize="0"/>
          <p:nvPr/>
        </p:nvPicPr>
        <p:blipFill>
          <a:blip r:embed="rId4">
            <a:alphaModFix/>
          </a:blip>
          <a:stretch>
            <a:fillRect/>
          </a:stretch>
        </p:blipFill>
        <p:spPr>
          <a:xfrm>
            <a:off x="5127800" y="4306636"/>
            <a:ext cx="3406600" cy="156076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Sensor Integration</a:t>
            </a:r>
          </a:p>
        </p:txBody>
      </p:sp>
      <p:sp>
        <p:nvSpPr>
          <p:cNvPr id="250" name="Shape 250"/>
          <p:cNvSpPr txBox="1"/>
          <p:nvPr>
            <p:ph idx="1" type="body"/>
          </p:nvPr>
        </p:nvSpPr>
        <p:spPr>
          <a:xfrm>
            <a:off x="4396500" y="1371600"/>
            <a:ext cx="4137900" cy="4495800"/>
          </a:xfrm>
          <a:prstGeom prst="rect">
            <a:avLst/>
          </a:prstGeom>
        </p:spPr>
        <p:txBody>
          <a:bodyPr anchorCtr="0" anchor="t" bIns="91425" lIns="91425" rIns="91425" tIns="91425">
            <a:noAutofit/>
          </a:bodyPr>
          <a:lstStyle/>
          <a:p>
            <a:pPr indent="-228600" lvl="0" marL="457200" rtl="0">
              <a:spcBef>
                <a:spcPts val="0"/>
              </a:spcBef>
            </a:pPr>
            <a:r>
              <a:rPr lang="en"/>
              <a:t>2.75x3.05in. 2-layer board</a:t>
            </a:r>
          </a:p>
          <a:p>
            <a:pPr indent="-228600" lvl="0" marL="457200" rtl="0">
              <a:spcBef>
                <a:spcPts val="0"/>
              </a:spcBef>
            </a:pPr>
            <a:r>
              <a:rPr lang="en"/>
              <a:t>Can easily be made smaller</a:t>
            </a:r>
          </a:p>
          <a:p>
            <a:pPr indent="-228600" lvl="0" marL="457200">
              <a:spcBef>
                <a:spcPts val="0"/>
              </a:spcBef>
            </a:pPr>
            <a:r>
              <a:rPr lang="en"/>
              <a:t>Majority of space for debugging</a:t>
            </a:r>
          </a:p>
          <a:p>
            <a:pPr lvl="0">
              <a:spcBef>
                <a:spcPts val="0"/>
              </a:spcBef>
              <a:buNone/>
            </a:pPr>
            <a:r>
              <a:t/>
            </a:r>
            <a:endParaRPr/>
          </a:p>
          <a:p>
            <a:pPr indent="0" lvl="0" marL="152400">
              <a:spcBef>
                <a:spcPts val="0"/>
              </a:spcBef>
              <a:buNone/>
            </a:pPr>
            <a:r>
              <a:t/>
            </a:r>
            <a:endParaRPr/>
          </a:p>
        </p:txBody>
      </p:sp>
      <p:pic>
        <p:nvPicPr>
          <p:cNvPr id="251" name="Shape 251"/>
          <p:cNvPicPr preferRelativeResize="0"/>
          <p:nvPr/>
        </p:nvPicPr>
        <p:blipFill>
          <a:blip r:embed="rId3">
            <a:alphaModFix/>
          </a:blip>
          <a:stretch>
            <a:fillRect/>
          </a:stretch>
        </p:blipFill>
        <p:spPr>
          <a:xfrm>
            <a:off x="5127800" y="4306636"/>
            <a:ext cx="3406600" cy="1560763"/>
          </a:xfrm>
          <a:prstGeom prst="rect">
            <a:avLst/>
          </a:prstGeom>
          <a:noFill/>
          <a:ln>
            <a:noFill/>
          </a:ln>
        </p:spPr>
      </p:pic>
      <p:pic>
        <p:nvPicPr>
          <p:cNvPr id="252" name="Shape 252"/>
          <p:cNvPicPr preferRelativeResize="0"/>
          <p:nvPr/>
        </p:nvPicPr>
        <p:blipFill>
          <a:blip r:embed="rId4">
            <a:alphaModFix/>
          </a:blip>
          <a:stretch>
            <a:fillRect/>
          </a:stretch>
        </p:blipFill>
        <p:spPr>
          <a:xfrm>
            <a:off x="426952" y="1559649"/>
            <a:ext cx="3406599" cy="373871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04800" y="609600"/>
            <a:ext cx="8839199" cy="533399"/>
          </a:xfrm>
          <a:prstGeom prst="rect">
            <a:avLst/>
          </a:prstGeom>
        </p:spPr>
        <p:txBody>
          <a:bodyPr anchorCtr="0" anchor="ctr" bIns="91425" lIns="91425" rIns="91425" tIns="91425">
            <a:noAutofit/>
          </a:bodyPr>
          <a:lstStyle/>
          <a:p>
            <a:pPr lvl="0">
              <a:spcBef>
                <a:spcPts val="0"/>
              </a:spcBef>
              <a:buNone/>
            </a:pPr>
            <a:r>
              <a:rPr lang="en"/>
              <a:t>Battery </a:t>
            </a:r>
          </a:p>
        </p:txBody>
      </p:sp>
      <p:sp>
        <p:nvSpPr>
          <p:cNvPr id="258" name="Shape 258"/>
          <p:cNvSpPr txBox="1"/>
          <p:nvPr>
            <p:ph idx="1" type="body"/>
          </p:nvPr>
        </p:nvSpPr>
        <p:spPr>
          <a:xfrm>
            <a:off x="363700" y="1250525"/>
            <a:ext cx="5127900" cy="4495800"/>
          </a:xfrm>
          <a:prstGeom prst="rect">
            <a:avLst/>
          </a:prstGeom>
        </p:spPr>
        <p:txBody>
          <a:bodyPr anchorCtr="0" anchor="t" bIns="91425" lIns="91425" rIns="91425" tIns="91425">
            <a:noAutofit/>
          </a:bodyPr>
          <a:lstStyle/>
          <a:p>
            <a:pPr indent="-228600" lvl="0" marL="457200" rtl="0">
              <a:spcBef>
                <a:spcPts val="0"/>
              </a:spcBef>
            </a:pPr>
            <a:r>
              <a:rPr lang="en"/>
              <a:t>2600mah USB portable battery</a:t>
            </a:r>
          </a:p>
          <a:p>
            <a:pPr indent="-228600" lvl="0" marL="457200" rtl="0">
              <a:spcBef>
                <a:spcPts val="0"/>
              </a:spcBef>
            </a:pPr>
            <a:r>
              <a:rPr lang="en"/>
              <a:t>Lasted over two hours of continuous use</a:t>
            </a:r>
          </a:p>
          <a:p>
            <a:pPr indent="-228600" lvl="0" marL="457200" rtl="0">
              <a:spcBef>
                <a:spcPts val="0"/>
              </a:spcBef>
            </a:pPr>
            <a:r>
              <a:rPr lang="en"/>
              <a:t>Can be exchanged for a Larger battery if needed</a:t>
            </a:r>
          </a:p>
          <a:p>
            <a:pPr indent="-228600" lvl="0" marL="457200" rtl="0">
              <a:spcBef>
                <a:spcPts val="0"/>
              </a:spcBef>
            </a:pPr>
            <a:r>
              <a:rPr lang="en"/>
              <a:t>Rechargable at any USB outlet or with an adapter</a:t>
            </a:r>
          </a:p>
        </p:txBody>
      </p:sp>
      <p:pic>
        <p:nvPicPr>
          <p:cNvPr id="259" name="Shape 259"/>
          <p:cNvPicPr preferRelativeResize="0"/>
          <p:nvPr/>
        </p:nvPicPr>
        <p:blipFill>
          <a:blip r:embed="rId3">
            <a:alphaModFix/>
          </a:blip>
          <a:stretch>
            <a:fillRect/>
          </a:stretch>
        </p:blipFill>
        <p:spPr>
          <a:xfrm>
            <a:off x="6118975" y="4756501"/>
            <a:ext cx="2415424" cy="1110900"/>
          </a:xfrm>
          <a:prstGeom prst="rect">
            <a:avLst/>
          </a:prstGeom>
          <a:noFill/>
          <a:ln>
            <a:noFill/>
          </a:ln>
        </p:spPr>
      </p:pic>
      <p:pic>
        <p:nvPicPr>
          <p:cNvPr id="260" name="Shape 260"/>
          <p:cNvPicPr preferRelativeResize="0"/>
          <p:nvPr/>
        </p:nvPicPr>
        <p:blipFill rotWithShape="1">
          <a:blip r:embed="rId4">
            <a:alphaModFix/>
          </a:blip>
          <a:srcRect b="0" l="0" r="0" t="0"/>
          <a:stretch/>
        </p:blipFill>
        <p:spPr>
          <a:xfrm>
            <a:off x="5662162" y="1353600"/>
            <a:ext cx="3329050" cy="332902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
              <a:t>Glove Design</a:t>
            </a:r>
          </a:p>
        </p:txBody>
      </p:sp>
      <p:pic>
        <p:nvPicPr>
          <p:cNvPr id="266" name="Shape 266"/>
          <p:cNvPicPr preferRelativeResize="0"/>
          <p:nvPr/>
        </p:nvPicPr>
        <p:blipFill>
          <a:blip r:embed="rId3">
            <a:alphaModFix/>
          </a:blip>
          <a:stretch>
            <a:fillRect/>
          </a:stretch>
        </p:blipFill>
        <p:spPr>
          <a:xfrm>
            <a:off x="6732575" y="5041875"/>
            <a:ext cx="1801825" cy="825524"/>
          </a:xfrm>
          <a:prstGeom prst="rect">
            <a:avLst/>
          </a:prstGeom>
          <a:noFill/>
          <a:ln>
            <a:noFill/>
          </a:ln>
        </p:spPr>
      </p:pic>
      <p:pic>
        <p:nvPicPr>
          <p:cNvPr id="267" name="Shape 267"/>
          <p:cNvPicPr preferRelativeResize="0"/>
          <p:nvPr/>
        </p:nvPicPr>
        <p:blipFill>
          <a:blip r:embed="rId4">
            <a:alphaModFix/>
          </a:blip>
          <a:stretch>
            <a:fillRect/>
          </a:stretch>
        </p:blipFill>
        <p:spPr>
          <a:xfrm>
            <a:off x="1206549" y="1257225"/>
            <a:ext cx="6728258" cy="3784653"/>
          </a:xfrm>
          <a:prstGeom prst="rect">
            <a:avLst/>
          </a:prstGeom>
          <a:noFill/>
          <a:ln>
            <a:noFill/>
          </a:ln>
        </p:spPr>
      </p:pic>
      <p:sp>
        <p:nvSpPr>
          <p:cNvPr id="268" name="Shape 268"/>
          <p:cNvSpPr txBox="1"/>
          <p:nvPr/>
        </p:nvSpPr>
        <p:spPr>
          <a:xfrm>
            <a:off x="1426925" y="2040975"/>
            <a:ext cx="1193400" cy="7266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PCB</a:t>
            </a:r>
          </a:p>
        </p:txBody>
      </p:sp>
      <p:sp>
        <p:nvSpPr>
          <p:cNvPr id="269" name="Shape 269"/>
          <p:cNvSpPr txBox="1"/>
          <p:nvPr/>
        </p:nvSpPr>
        <p:spPr>
          <a:xfrm>
            <a:off x="3044150" y="1893950"/>
            <a:ext cx="1072500" cy="5334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Raspberry Pi</a:t>
            </a:r>
          </a:p>
        </p:txBody>
      </p:sp>
      <p:sp>
        <p:nvSpPr>
          <p:cNvPr id="270" name="Shape 270"/>
          <p:cNvSpPr txBox="1"/>
          <p:nvPr/>
        </p:nvSpPr>
        <p:spPr>
          <a:xfrm>
            <a:off x="4609475" y="2427350"/>
            <a:ext cx="977100" cy="5334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BerryIMU</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