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 name="Shape 2"/>
        <p:cNvGrpSpPr/>
        <p:nvPr/>
      </p:nvGrpSpPr>
      <p:grpSpPr>
        <a:xfrm>
          <a:off x="0" y="0"/>
          <a:ext cx="0" cy="0"/>
          <a:chOff x="0" y="0"/>
          <a:chExt cx="0" cy="0"/>
        </a:xfrm>
      </p:grpSpPr>
      <p:sp>
        <p:nvSpPr>
          <p:cNvPr id="3" name="Shape 3"/>
          <p:cNvSpPr/>
          <p:nvPr/>
        </p:nvSpPr>
        <p:spPr>
          <a:xfrm>
            <a:off x="0" y="0"/>
            <a:ext cx="6858000" cy="9144000"/>
          </a:xfrm>
          <a:prstGeom prst="roundRect">
            <a:avLst>
              <a:gd fmla="val 23"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2400" u="none" cap="none" strike="noStrike">
              <a:solidFill>
                <a:schemeClr val="lt1"/>
              </a:solidFill>
              <a:latin typeface="Arial"/>
              <a:ea typeface="Arial"/>
              <a:cs typeface="Arial"/>
              <a:sym typeface="Arial"/>
            </a:endParaRPr>
          </a:p>
        </p:txBody>
      </p:sp>
      <p:sp>
        <p:nvSpPr>
          <p:cNvPr id="4" name="Shape 4"/>
          <p:cNvSpPr/>
          <p:nvPr/>
        </p:nvSpPr>
        <p:spPr>
          <a:xfrm>
            <a:off x="0" y="0"/>
            <a:ext cx="6858000" cy="9144000"/>
          </a:xfrm>
          <a:prstGeom prst="roundRect">
            <a:avLst>
              <a:gd fmla="val 23"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2400" u="none" cap="none" strike="noStrike">
              <a:solidFill>
                <a:schemeClr val="lt1"/>
              </a:solidFill>
              <a:latin typeface="Arial"/>
              <a:ea typeface="Arial"/>
              <a:cs typeface="Arial"/>
              <a:sym typeface="Arial"/>
            </a:endParaRPr>
          </a:p>
        </p:txBody>
      </p:sp>
      <p:sp>
        <p:nvSpPr>
          <p:cNvPr id="5" name="Shape 5"/>
          <p:cNvSpPr/>
          <p:nvPr/>
        </p:nvSpPr>
        <p:spPr>
          <a:xfrm>
            <a:off x="0" y="0"/>
            <a:ext cx="6858000" cy="9144000"/>
          </a:xfrm>
          <a:prstGeom prst="roundRect">
            <a:avLst>
              <a:gd fmla="val 23"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2400" u="none" cap="none" strike="noStrike">
              <a:solidFill>
                <a:schemeClr val="lt1"/>
              </a:solidFill>
              <a:latin typeface="Arial"/>
              <a:ea typeface="Arial"/>
              <a:cs typeface="Arial"/>
              <a:sym typeface="Arial"/>
            </a:endParaRPr>
          </a:p>
        </p:txBody>
      </p:sp>
      <p:sp>
        <p:nvSpPr>
          <p:cNvPr id="6" name="Shape 6"/>
          <p:cNvSpPr/>
          <p:nvPr/>
        </p:nvSpPr>
        <p:spPr>
          <a:xfrm>
            <a:off x="0" y="0"/>
            <a:ext cx="6858000" cy="9144000"/>
          </a:xfrm>
          <a:prstGeom prst="roundRect">
            <a:avLst>
              <a:gd fmla="val 23"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2400" u="none" cap="none" strike="noStrike">
              <a:solidFill>
                <a:schemeClr val="lt1"/>
              </a:solidFill>
              <a:latin typeface="Arial"/>
              <a:ea typeface="Arial"/>
              <a:cs typeface="Arial"/>
              <a:sym typeface="Arial"/>
            </a:endParaRPr>
          </a:p>
        </p:txBody>
      </p:sp>
      <p:sp>
        <p:nvSpPr>
          <p:cNvPr id="7" name="Shape 7"/>
          <p:cNvSpPr/>
          <p:nvPr/>
        </p:nvSpPr>
        <p:spPr>
          <a:xfrm>
            <a:off x="0" y="0"/>
            <a:ext cx="6858000" cy="9144000"/>
          </a:xfrm>
          <a:prstGeom prst="roundRect">
            <a:avLst>
              <a:gd fmla="val 23"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2400" u="none" cap="none" strike="noStrike">
              <a:solidFill>
                <a:schemeClr val="lt1"/>
              </a:solidFill>
              <a:latin typeface="Arial"/>
              <a:ea typeface="Arial"/>
              <a:cs typeface="Arial"/>
              <a:sym typeface="Arial"/>
            </a:endParaRPr>
          </a:p>
        </p:txBody>
      </p:sp>
      <p:sp>
        <p:nvSpPr>
          <p:cNvPr id="8" name="Shape 8"/>
          <p:cNvSpPr/>
          <p:nvPr>
            <p:ph idx="2" type="sldImg"/>
          </p:nvPr>
        </p:nvSpPr>
        <p:spPr>
          <a:xfrm>
            <a:off x="1371600" y="763587"/>
            <a:ext cx="5019675" cy="3762374"/>
          </a:xfrm>
          <a:custGeom>
            <a:pathLst>
              <a:path extrusionOk="0" h="120000" w="120000">
                <a:moveTo>
                  <a:pt x="0" y="0"/>
                </a:moveTo>
                <a:lnTo>
                  <a:pt x="120000" y="0"/>
                </a:lnTo>
                <a:lnTo>
                  <a:pt x="120000" y="120000"/>
                </a:lnTo>
                <a:lnTo>
                  <a:pt x="0" y="120000"/>
                </a:lnTo>
                <a:close/>
              </a:path>
            </a:pathLst>
          </a:custGeom>
          <a:noFill/>
          <a:ln>
            <a:noFill/>
          </a:ln>
        </p:spPr>
      </p:sp>
      <p:sp>
        <p:nvSpPr>
          <p:cNvPr id="9" name="Shape 9"/>
          <p:cNvSpPr txBox="1"/>
          <p:nvPr>
            <p:ph idx="1" type="body"/>
          </p:nvPr>
        </p:nvSpPr>
        <p:spPr>
          <a:xfrm>
            <a:off x="777875" y="4776787"/>
            <a:ext cx="6208713" cy="4516436"/>
          </a:xfrm>
          <a:prstGeom prst="rect">
            <a:avLst/>
          </a:prstGeom>
          <a:noFill/>
          <a:ln>
            <a:noFill/>
          </a:ln>
        </p:spPr>
        <p:txBody>
          <a:bodyPr anchorCtr="0" anchor="t" bIns="91425" lIns="91425" rIns="91425" tIns="91425"/>
          <a:lstStyle>
            <a:lvl1pPr indent="0" lvl="0" marL="0" marR="0" rtl="0" algn="l">
              <a:spcBef>
                <a:spcPts val="360"/>
              </a:spcBef>
              <a:spcAft>
                <a:spcPts val="0"/>
              </a:spcAft>
              <a:defRPr b="0" i="0" sz="1200" u="none" cap="none" strike="noStrike">
                <a:solidFill>
                  <a:srgbClr val="000000"/>
                </a:solidFill>
                <a:latin typeface="Times New Roman"/>
                <a:ea typeface="Times New Roman"/>
                <a:cs typeface="Times New Roman"/>
                <a:sym typeface="Times New Roman"/>
              </a:defRPr>
            </a:lvl1pPr>
            <a:lvl2pPr indent="-285750" lvl="1" marL="742950" marR="0" rtl="0" algn="l">
              <a:spcBef>
                <a:spcPts val="360"/>
              </a:spcBef>
              <a:spcAft>
                <a:spcPts val="0"/>
              </a:spcAft>
              <a:defRPr b="0" i="0" sz="1200" u="none" cap="none" strike="noStrike">
                <a:solidFill>
                  <a:srgbClr val="000000"/>
                </a:solidFill>
                <a:latin typeface="Times New Roman"/>
                <a:ea typeface="Times New Roman"/>
                <a:cs typeface="Times New Roman"/>
                <a:sym typeface="Times New Roman"/>
              </a:defRPr>
            </a:lvl2pPr>
            <a:lvl3pPr indent="-228600" lvl="2" marL="1143000" marR="0" rtl="0" algn="l">
              <a:spcBef>
                <a:spcPts val="360"/>
              </a:spcBef>
              <a:spcAft>
                <a:spcPts val="0"/>
              </a:spcAft>
              <a:defRPr b="0" i="0" sz="1200" u="none" cap="none" strike="noStrike">
                <a:solidFill>
                  <a:srgbClr val="000000"/>
                </a:solidFill>
                <a:latin typeface="Times New Roman"/>
                <a:ea typeface="Times New Roman"/>
                <a:cs typeface="Times New Roman"/>
                <a:sym typeface="Times New Roman"/>
              </a:defRPr>
            </a:lvl3pPr>
            <a:lvl4pPr indent="-228600" lvl="3" marL="1600200" marR="0" rtl="0" algn="l">
              <a:spcBef>
                <a:spcPts val="360"/>
              </a:spcBef>
              <a:spcAft>
                <a:spcPts val="0"/>
              </a:spcAft>
              <a:defRPr b="0" i="0" sz="1200" u="none" cap="none" strike="noStrike">
                <a:solidFill>
                  <a:srgbClr val="000000"/>
                </a:solidFill>
                <a:latin typeface="Times New Roman"/>
                <a:ea typeface="Times New Roman"/>
                <a:cs typeface="Times New Roman"/>
                <a:sym typeface="Times New Roman"/>
              </a:defRPr>
            </a:lvl4pPr>
            <a:lvl5pPr indent="-228600" lvl="4" marL="2057400" marR="0" rtl="0" algn="l">
              <a:spcBef>
                <a:spcPts val="360"/>
              </a:spcBef>
              <a:spcAft>
                <a:spcPts val="0"/>
              </a:spcAft>
              <a:defRPr b="0" i="0" sz="1200" u="none" cap="none" strike="noStrike">
                <a:solidFill>
                  <a:srgbClr val="000000"/>
                </a:solidFill>
                <a:latin typeface="Times New Roman"/>
                <a:ea typeface="Times New Roman"/>
                <a:cs typeface="Times New Roman"/>
                <a:sym typeface="Times New Roman"/>
              </a:defRPr>
            </a:lvl5pPr>
            <a:lvl6pPr indent="0" lvl="5" marL="2286000" marR="0" rtl="0" algn="l">
              <a:spcBef>
                <a:spcPts val="0"/>
              </a:spcBef>
              <a:defRPr b="0" i="0" sz="1200" u="none" cap="none" strike="noStrike">
                <a:solidFill>
                  <a:schemeClr val="dk1"/>
                </a:solidFill>
                <a:latin typeface="Calibri"/>
                <a:ea typeface="Calibri"/>
                <a:cs typeface="Calibri"/>
                <a:sym typeface="Calibri"/>
              </a:defRPr>
            </a:lvl6pPr>
            <a:lvl7pPr indent="0" lvl="6" marL="2743200" marR="0" rtl="0" algn="l">
              <a:spcBef>
                <a:spcPts val="0"/>
              </a:spcBef>
              <a:defRPr b="0" i="0" sz="1200" u="none" cap="none" strike="noStrike">
                <a:solidFill>
                  <a:schemeClr val="dk1"/>
                </a:solidFill>
                <a:latin typeface="Calibri"/>
                <a:ea typeface="Calibri"/>
                <a:cs typeface="Calibri"/>
                <a:sym typeface="Calibri"/>
              </a:defRPr>
            </a:lvl7pPr>
            <a:lvl8pPr indent="0" lvl="7" marL="3200400" marR="0" rtl="0" algn="l">
              <a:spcBef>
                <a:spcPts val="0"/>
              </a:spcBef>
              <a:defRPr b="0" i="0" sz="1200" u="none" cap="none" strike="noStrike">
                <a:solidFill>
                  <a:schemeClr val="dk1"/>
                </a:solidFill>
                <a:latin typeface="Calibri"/>
                <a:ea typeface="Calibri"/>
                <a:cs typeface="Calibri"/>
                <a:sym typeface="Calibri"/>
              </a:defRPr>
            </a:lvl8pPr>
            <a:lvl9pPr indent="0" lvl="8" marL="3657600" marR="0" rtl="0" algn="l">
              <a:spcBef>
                <a:spcPts val="0"/>
              </a:spcBef>
              <a:defRPr b="0" i="0" sz="1200" u="none" cap="none" strike="noStrike">
                <a:solidFill>
                  <a:schemeClr val="dk1"/>
                </a:solidFill>
                <a:latin typeface="Calibri"/>
                <a:ea typeface="Calibri"/>
                <a:cs typeface="Calibri"/>
                <a:sym typeface="Calibri"/>
              </a:defRPr>
            </a:lvl9pPr>
          </a:lstStyle>
          <a:p/>
        </p:txBody>
      </p:sp>
      <p:sp>
        <p:nvSpPr>
          <p:cNvPr id="10" name="Shape 10"/>
          <p:cNvSpPr txBox="1"/>
          <p:nvPr/>
        </p:nvSpPr>
        <p:spPr>
          <a:xfrm>
            <a:off x="0" y="0"/>
            <a:ext cx="3368674" cy="498475"/>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2400" u="none" cap="none" strike="noStrike">
              <a:solidFill>
                <a:schemeClr val="lt1"/>
              </a:solidFill>
              <a:latin typeface="Arial"/>
              <a:ea typeface="Arial"/>
              <a:cs typeface="Arial"/>
              <a:sym typeface="Arial"/>
            </a:endParaRPr>
          </a:p>
        </p:txBody>
      </p:sp>
      <p:sp>
        <p:nvSpPr>
          <p:cNvPr id="11" name="Shape 11"/>
          <p:cNvSpPr txBox="1"/>
          <p:nvPr/>
        </p:nvSpPr>
        <p:spPr>
          <a:xfrm>
            <a:off x="4398962" y="0"/>
            <a:ext cx="3368674" cy="498475"/>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2400" u="none" cap="none" strike="noStrike">
              <a:solidFill>
                <a:schemeClr val="lt1"/>
              </a:solidFill>
              <a:latin typeface="Arial"/>
              <a:ea typeface="Arial"/>
              <a:cs typeface="Arial"/>
              <a:sym typeface="Arial"/>
            </a:endParaRPr>
          </a:p>
        </p:txBody>
      </p:sp>
      <p:sp>
        <p:nvSpPr>
          <p:cNvPr id="12" name="Shape 12"/>
          <p:cNvSpPr txBox="1"/>
          <p:nvPr/>
        </p:nvSpPr>
        <p:spPr>
          <a:xfrm>
            <a:off x="0" y="9555163"/>
            <a:ext cx="3368674" cy="498475"/>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2400" u="none" cap="none" strike="noStrike">
              <a:solidFill>
                <a:schemeClr val="lt1"/>
              </a:solidFill>
              <a:latin typeface="Arial"/>
              <a:ea typeface="Arial"/>
              <a:cs typeface="Arial"/>
              <a:sym typeface="Arial"/>
            </a:endParaRPr>
          </a:p>
        </p:txBody>
      </p:sp>
      <p:sp>
        <p:nvSpPr>
          <p:cNvPr id="13" name="Shape 13"/>
          <p:cNvSpPr txBox="1"/>
          <p:nvPr>
            <p:ph idx="12" type="sldNum"/>
          </p:nvPr>
        </p:nvSpPr>
        <p:spPr>
          <a:xfrm>
            <a:off x="4398962" y="9555163"/>
            <a:ext cx="3363912" cy="493711"/>
          </a:xfrm>
          <a:prstGeom prst="rect">
            <a:avLst/>
          </a:prstGeom>
          <a:noFill/>
          <a:ln>
            <a:noFill/>
          </a:ln>
        </p:spPr>
        <p:txBody>
          <a:bodyPr anchorCtr="0" anchor="b" bIns="0" lIns="0" rIns="0" tIns="0">
            <a:noAutofit/>
          </a:bodyPr>
          <a:lstStyle/>
          <a:p>
            <a:pPr indent="0" lvl="0" marL="0" marR="0" rtl="0" algn="r">
              <a:lnSpc>
                <a:spcPct val="95000"/>
              </a:lnSpc>
              <a:spcBef>
                <a:spcPts val="0"/>
              </a:spcBef>
              <a:spcAft>
                <a:spcPts val="0"/>
              </a:spcAft>
              <a:buClr>
                <a:srgbClr val="000000"/>
              </a:buClr>
              <a:buSzPct val="250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txBox="1"/>
          <p:nvPr>
            <p:ph idx="12" type="sldNum"/>
          </p:nvPr>
        </p:nvSpPr>
        <p:spPr>
          <a:xfrm>
            <a:off x="4398962" y="9555163"/>
            <a:ext cx="3363912" cy="493711"/>
          </a:xfrm>
          <a:prstGeom prst="rect">
            <a:avLst/>
          </a:prstGeom>
          <a:noFill/>
          <a:ln>
            <a:noFill/>
          </a:ln>
        </p:spPr>
        <p:txBody>
          <a:bodyPr anchorCtr="0" anchor="b" bIns="0" lIns="0" rIns="0" tIns="0">
            <a:noAutofit/>
          </a:bodyPr>
          <a:lstStyle/>
          <a:p>
            <a:pPr indent="0" lvl="0" marL="0" marR="0" rtl="0" algn="r">
              <a:lnSpc>
                <a:spcPct val="95000"/>
              </a:lnSpc>
              <a:spcBef>
                <a:spcPts val="0"/>
              </a:spcBef>
              <a:spcAft>
                <a:spcPts val="0"/>
              </a:spcAft>
              <a:buClr>
                <a:srgbClr val="000000"/>
              </a:buClr>
              <a:buSzPct val="250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p>
        </p:txBody>
      </p:sp>
      <p:sp>
        <p:nvSpPr>
          <p:cNvPr id="72" name="Shape 72"/>
          <p:cNvSpPr txBox="1"/>
          <p:nvPr/>
        </p:nvSpPr>
        <p:spPr>
          <a:xfrm>
            <a:off x="4398962" y="9555163"/>
            <a:ext cx="3365499" cy="495299"/>
          </a:xfrm>
          <a:prstGeom prst="rect">
            <a:avLst/>
          </a:prstGeom>
          <a:noFill/>
          <a:ln>
            <a:noFill/>
          </a:ln>
        </p:spPr>
        <p:txBody>
          <a:bodyPr anchorCtr="0" anchor="b" bIns="0" lIns="0" rIns="0" tIns="0">
            <a:noAutofit/>
          </a:bodyPr>
          <a:lstStyle/>
          <a:p>
            <a:pPr indent="0" lvl="0" marL="0" marR="0" rtl="0" algn="r">
              <a:lnSpc>
                <a:spcPct val="95000"/>
              </a:lnSpc>
              <a:spcBef>
                <a:spcPts val="0"/>
              </a:spcBef>
              <a:spcAft>
                <a:spcPts val="0"/>
              </a:spcAft>
              <a:buClr>
                <a:srgbClr val="000000"/>
              </a:buClr>
              <a:buSzPct val="250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p>
        </p:txBody>
      </p:sp>
      <p:sp>
        <p:nvSpPr>
          <p:cNvPr id="73" name="Shape 73"/>
          <p:cNvSpPr txBox="1"/>
          <p:nvPr/>
        </p:nvSpPr>
        <p:spPr>
          <a:xfrm>
            <a:off x="4398962" y="9555163"/>
            <a:ext cx="3367087" cy="496886"/>
          </a:xfrm>
          <a:prstGeom prst="rect">
            <a:avLst/>
          </a:prstGeom>
          <a:noFill/>
          <a:ln>
            <a:noFill/>
          </a:ln>
        </p:spPr>
        <p:txBody>
          <a:bodyPr anchorCtr="0" anchor="b" bIns="0" lIns="0" rIns="0" tIns="0">
            <a:noAutofit/>
          </a:bodyPr>
          <a:lstStyle/>
          <a:p>
            <a:pPr indent="0" lvl="0" marL="0" marR="0" rtl="0" algn="r">
              <a:lnSpc>
                <a:spcPct val="95000"/>
              </a:lnSpc>
              <a:spcBef>
                <a:spcPts val="0"/>
              </a:spcBef>
              <a:spcAft>
                <a:spcPts val="0"/>
              </a:spcAft>
              <a:buClr>
                <a:srgbClr val="000000"/>
              </a:buClr>
              <a:buSzPct val="250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p>
        </p:txBody>
      </p:sp>
      <p:sp>
        <p:nvSpPr>
          <p:cNvPr id="74" name="Shape 74"/>
          <p:cNvSpPr txBox="1"/>
          <p:nvPr/>
        </p:nvSpPr>
        <p:spPr>
          <a:xfrm>
            <a:off x="4398962" y="9555163"/>
            <a:ext cx="3368674" cy="498475"/>
          </a:xfrm>
          <a:prstGeom prst="rect">
            <a:avLst/>
          </a:prstGeom>
          <a:noFill/>
          <a:ln>
            <a:noFill/>
          </a:ln>
        </p:spPr>
        <p:txBody>
          <a:bodyPr anchorCtr="0" anchor="b" bIns="0" lIns="0" rIns="0" tIns="0">
            <a:noAutofit/>
          </a:bodyPr>
          <a:lstStyle/>
          <a:p>
            <a:pPr indent="0" lvl="0" marL="0" marR="0" rtl="0" algn="r">
              <a:lnSpc>
                <a:spcPct val="95000"/>
              </a:lnSpc>
              <a:spcBef>
                <a:spcPts val="0"/>
              </a:spcBef>
              <a:spcAft>
                <a:spcPts val="0"/>
              </a:spcAft>
              <a:buClr>
                <a:srgbClr val="000000"/>
              </a:buClr>
              <a:buSzPct val="250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p>
        </p:txBody>
      </p:sp>
      <p:sp>
        <p:nvSpPr>
          <p:cNvPr id="75" name="Shape 75"/>
          <p:cNvSpPr/>
          <p:nvPr>
            <p:ph idx="2" type="sldImg"/>
          </p:nvPr>
        </p:nvSpPr>
        <p:spPr>
          <a:xfrm>
            <a:off x="1371600" y="763587"/>
            <a:ext cx="5029199" cy="37719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76" name="Shape 76"/>
          <p:cNvSpPr txBox="1"/>
          <p:nvPr>
            <p:ph idx="1" type="body"/>
          </p:nvPr>
        </p:nvSpPr>
        <p:spPr>
          <a:xfrm>
            <a:off x="777875" y="4776787"/>
            <a:ext cx="6218238" cy="4525961"/>
          </a:xfrm>
          <a:prstGeom prst="rect">
            <a:avLst/>
          </a:prstGeom>
          <a:noFill/>
          <a:ln>
            <a:noFill/>
          </a:ln>
        </p:spPr>
        <p:txBody>
          <a:bodyPr anchorCtr="0" anchor="ctr" bIns="0" lIns="0" rIns="0" tIns="0">
            <a:noAutofit/>
          </a:bodyPr>
          <a:lstStyle/>
          <a:p>
            <a:pPr indent="0" lvl="0" marL="0" marR="0" rtl="0" algn="l">
              <a:spcBef>
                <a:spcPts val="0"/>
              </a:spcBef>
              <a:spcAft>
                <a:spcPts val="0"/>
              </a:spcAft>
              <a:buClr>
                <a:srgbClr val="000000"/>
              </a:buClr>
              <a:buSzPct val="25000"/>
              <a:buFont typeface="Times New Roman"/>
              <a:buNone/>
            </a:pPr>
            <a:r>
              <a:t/>
            </a:r>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1371600" y="763587"/>
            <a:ext cx="5019600" cy="3762299"/>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777875" y="4776787"/>
            <a:ext cx="6208800" cy="4516499"/>
          </a:xfrm>
          <a:prstGeom prst="rect">
            <a:avLst/>
          </a:prstGeom>
        </p:spPr>
        <p:txBody>
          <a:bodyPr anchorCtr="0" anchor="t" bIns="91425" lIns="91425" rIns="91425" tIns="91425">
            <a:noAutofit/>
          </a:bodyPr>
          <a:lstStyle/>
          <a:p>
            <a:pPr lvl="0" rtl="0">
              <a:spcBef>
                <a:spcPts val="0"/>
              </a:spcBef>
              <a:buNone/>
            </a:pPr>
            <a:r>
              <a:t/>
            </a:r>
            <a:endParaRPr/>
          </a:p>
        </p:txBody>
      </p:sp>
      <p:sp>
        <p:nvSpPr>
          <p:cNvPr id="194" name="Shape 194"/>
          <p:cNvSpPr txBox="1"/>
          <p:nvPr>
            <p:ph idx="12" type="sldNum"/>
          </p:nvPr>
        </p:nvSpPr>
        <p:spPr>
          <a:xfrm>
            <a:off x="4398962" y="9555163"/>
            <a:ext cx="3363899" cy="493799"/>
          </a:xfrm>
          <a:prstGeom prst="rect">
            <a:avLst/>
          </a:prstGeom>
        </p:spPr>
        <p:txBody>
          <a:bodyPr anchorCtr="0" anchor="b" bIns="0" lIns="0" rIns="0" tIns="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1371600" y="763587"/>
            <a:ext cx="5019600" cy="3762299"/>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777875" y="4776787"/>
            <a:ext cx="6208800" cy="4516499"/>
          </a:xfrm>
          <a:prstGeom prst="rect">
            <a:avLst/>
          </a:prstGeom>
        </p:spPr>
        <p:txBody>
          <a:bodyPr anchorCtr="0" anchor="t" bIns="91425" lIns="91425" rIns="91425" tIns="91425">
            <a:noAutofit/>
          </a:bodyPr>
          <a:lstStyle/>
          <a:p>
            <a:pPr lvl="0" rtl="0">
              <a:spcBef>
                <a:spcPts val="0"/>
              </a:spcBef>
              <a:buNone/>
            </a:pPr>
            <a:r>
              <a:t/>
            </a:r>
            <a:endParaRPr/>
          </a:p>
        </p:txBody>
      </p:sp>
      <p:sp>
        <p:nvSpPr>
          <p:cNvPr id="201" name="Shape 201"/>
          <p:cNvSpPr txBox="1"/>
          <p:nvPr>
            <p:ph idx="12" type="sldNum"/>
          </p:nvPr>
        </p:nvSpPr>
        <p:spPr>
          <a:xfrm>
            <a:off x="4398962" y="9555163"/>
            <a:ext cx="3363899" cy="493799"/>
          </a:xfrm>
          <a:prstGeom prst="rect">
            <a:avLst/>
          </a:prstGeom>
        </p:spPr>
        <p:txBody>
          <a:bodyPr anchorCtr="0" anchor="b" bIns="0" lIns="0" rIns="0" tIns="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777875" y="4776787"/>
            <a:ext cx="6208713" cy="4516436"/>
          </a:xfrm>
          <a:prstGeom prst="rect">
            <a:avLst/>
          </a:prstGeom>
        </p:spPr>
        <p:txBody>
          <a:bodyPr anchorCtr="0" anchor="t" bIns="91425" lIns="91425" rIns="91425" tIns="91425">
            <a:noAutofit/>
          </a:bodyPr>
          <a:lstStyle/>
          <a:p>
            <a:pPr lvl="0">
              <a:spcBef>
                <a:spcPts val="0"/>
              </a:spcBef>
              <a:buNone/>
            </a:pPr>
            <a:r>
              <a:t/>
            </a:r>
            <a:endParaRPr/>
          </a:p>
        </p:txBody>
      </p:sp>
      <p:sp>
        <p:nvSpPr>
          <p:cNvPr id="100" name="Shape 100"/>
          <p:cNvSpPr/>
          <p:nvPr>
            <p:ph idx="2" type="sldImg"/>
          </p:nvPr>
        </p:nvSpPr>
        <p:spPr>
          <a:xfrm>
            <a:off x="1371600" y="763587"/>
            <a:ext cx="5019675" cy="37623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777875" y="4776787"/>
            <a:ext cx="6208713" cy="4516436"/>
          </a:xfrm>
          <a:prstGeom prst="rect">
            <a:avLst/>
          </a:prstGeom>
        </p:spPr>
        <p:txBody>
          <a:bodyPr anchorCtr="0" anchor="t" bIns="91425" lIns="91425" rIns="91425" tIns="91425">
            <a:noAutofit/>
          </a:bodyPr>
          <a:lstStyle/>
          <a:p>
            <a:pPr lvl="0">
              <a:spcBef>
                <a:spcPts val="0"/>
              </a:spcBef>
              <a:buNone/>
            </a:pPr>
            <a:r>
              <a:t/>
            </a:r>
            <a:endParaRPr/>
          </a:p>
        </p:txBody>
      </p:sp>
      <p:sp>
        <p:nvSpPr>
          <p:cNvPr id="106" name="Shape 106"/>
          <p:cNvSpPr/>
          <p:nvPr>
            <p:ph idx="2" type="sldImg"/>
          </p:nvPr>
        </p:nvSpPr>
        <p:spPr>
          <a:xfrm>
            <a:off x="1371600" y="763587"/>
            <a:ext cx="5019675" cy="37623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1371600" y="763587"/>
            <a:ext cx="5019600" cy="3762299"/>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777875" y="4776787"/>
            <a:ext cx="6208800" cy="4516499"/>
          </a:xfrm>
          <a:prstGeom prst="rect">
            <a:avLst/>
          </a:prstGeom>
        </p:spPr>
        <p:txBody>
          <a:bodyPr anchorCtr="0" anchor="t" bIns="91425" lIns="91425" rIns="91425" tIns="91425">
            <a:noAutofit/>
          </a:bodyPr>
          <a:lstStyle/>
          <a:p>
            <a:pPr lvl="0">
              <a:spcBef>
                <a:spcPts val="0"/>
              </a:spcBef>
              <a:buNone/>
            </a:pPr>
            <a:r>
              <a:t/>
            </a:r>
            <a:endParaRPr/>
          </a:p>
        </p:txBody>
      </p:sp>
      <p:sp>
        <p:nvSpPr>
          <p:cNvPr id="116" name="Shape 116"/>
          <p:cNvSpPr txBox="1"/>
          <p:nvPr>
            <p:ph idx="12" type="sldNum"/>
          </p:nvPr>
        </p:nvSpPr>
        <p:spPr>
          <a:xfrm>
            <a:off x="4398962" y="9555163"/>
            <a:ext cx="3363899" cy="493799"/>
          </a:xfrm>
          <a:prstGeom prst="rect">
            <a:avLst/>
          </a:prstGeom>
        </p:spPr>
        <p:txBody>
          <a:bodyPr anchorCtr="0" anchor="b" bIns="0" lIns="0" rIns="0" tIns="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1371600" y="763587"/>
            <a:ext cx="5019600" cy="3762299"/>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777875" y="4776787"/>
            <a:ext cx="6208800" cy="4516499"/>
          </a:xfrm>
          <a:prstGeom prst="rect">
            <a:avLst/>
          </a:prstGeom>
        </p:spPr>
        <p:txBody>
          <a:bodyPr anchorCtr="0" anchor="t" bIns="91425" lIns="91425" rIns="91425" tIns="91425">
            <a:noAutofit/>
          </a:bodyPr>
          <a:lstStyle/>
          <a:p>
            <a:pPr lvl="0">
              <a:spcBef>
                <a:spcPts val="0"/>
              </a:spcBef>
              <a:buNone/>
            </a:pPr>
            <a:r>
              <a:t/>
            </a:r>
            <a:endParaRPr/>
          </a:p>
        </p:txBody>
      </p:sp>
      <p:sp>
        <p:nvSpPr>
          <p:cNvPr id="133" name="Shape 133"/>
          <p:cNvSpPr txBox="1"/>
          <p:nvPr>
            <p:ph idx="12" type="sldNum"/>
          </p:nvPr>
        </p:nvSpPr>
        <p:spPr>
          <a:xfrm>
            <a:off x="4398962" y="9555163"/>
            <a:ext cx="3363899" cy="493799"/>
          </a:xfrm>
          <a:prstGeom prst="rect">
            <a:avLst/>
          </a:prstGeom>
        </p:spPr>
        <p:txBody>
          <a:bodyPr anchorCtr="0" anchor="b" bIns="0" lIns="0" rIns="0" tIns="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1371600" y="763587"/>
            <a:ext cx="5019600" cy="3762299"/>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777875" y="4776787"/>
            <a:ext cx="6208800" cy="4516499"/>
          </a:xfrm>
          <a:prstGeom prst="rect">
            <a:avLst/>
          </a:prstGeom>
        </p:spPr>
        <p:txBody>
          <a:bodyPr anchorCtr="0" anchor="t" bIns="91425" lIns="91425" rIns="91425" tIns="91425">
            <a:noAutofit/>
          </a:bodyPr>
          <a:lstStyle/>
          <a:p>
            <a:pPr lvl="0">
              <a:spcBef>
                <a:spcPts val="0"/>
              </a:spcBef>
              <a:buNone/>
            </a:pPr>
            <a:r>
              <a:t/>
            </a:r>
            <a:endParaRPr/>
          </a:p>
        </p:txBody>
      </p:sp>
      <p:sp>
        <p:nvSpPr>
          <p:cNvPr id="147" name="Shape 147"/>
          <p:cNvSpPr txBox="1"/>
          <p:nvPr>
            <p:ph idx="12" type="sldNum"/>
          </p:nvPr>
        </p:nvSpPr>
        <p:spPr>
          <a:xfrm>
            <a:off x="4398962" y="9555163"/>
            <a:ext cx="3363899" cy="493799"/>
          </a:xfrm>
          <a:prstGeom prst="rect">
            <a:avLst/>
          </a:prstGeom>
        </p:spPr>
        <p:txBody>
          <a:bodyPr anchorCtr="0" anchor="b" bIns="0" lIns="0" rIns="0" tIns="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1371600" y="763587"/>
            <a:ext cx="5019600" cy="3762299"/>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777875" y="4776787"/>
            <a:ext cx="6208800" cy="4516499"/>
          </a:xfrm>
          <a:prstGeom prst="rect">
            <a:avLst/>
          </a:prstGeom>
        </p:spPr>
        <p:txBody>
          <a:bodyPr anchorCtr="0" anchor="t" bIns="91425" lIns="91425" rIns="91425" tIns="91425">
            <a:noAutofit/>
          </a:bodyPr>
          <a:lstStyle/>
          <a:p>
            <a:pPr lvl="0">
              <a:spcBef>
                <a:spcPts val="0"/>
              </a:spcBef>
              <a:buNone/>
            </a:pPr>
            <a:r>
              <a:t/>
            </a:r>
            <a:endParaRPr/>
          </a:p>
        </p:txBody>
      </p:sp>
      <p:sp>
        <p:nvSpPr>
          <p:cNvPr id="154" name="Shape 154"/>
          <p:cNvSpPr txBox="1"/>
          <p:nvPr>
            <p:ph idx="12" type="sldNum"/>
          </p:nvPr>
        </p:nvSpPr>
        <p:spPr>
          <a:xfrm>
            <a:off x="4398962" y="9555163"/>
            <a:ext cx="3363899" cy="493799"/>
          </a:xfrm>
          <a:prstGeom prst="rect">
            <a:avLst/>
          </a:prstGeom>
        </p:spPr>
        <p:txBody>
          <a:bodyPr anchorCtr="0" anchor="b" bIns="0" lIns="0" rIns="0" tIns="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1371600" y="763587"/>
            <a:ext cx="5019600" cy="3762299"/>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777875" y="4776787"/>
            <a:ext cx="6208800" cy="4516499"/>
          </a:xfrm>
          <a:prstGeom prst="rect">
            <a:avLst/>
          </a:prstGeom>
        </p:spPr>
        <p:txBody>
          <a:bodyPr anchorCtr="0" anchor="t" bIns="91425" lIns="91425" rIns="91425" tIns="91425">
            <a:noAutofit/>
          </a:bodyPr>
          <a:lstStyle/>
          <a:p>
            <a:pPr lvl="0">
              <a:spcBef>
                <a:spcPts val="0"/>
              </a:spcBef>
              <a:buNone/>
            </a:pPr>
            <a:r>
              <a:t/>
            </a:r>
            <a:endParaRPr/>
          </a:p>
        </p:txBody>
      </p:sp>
      <p:sp>
        <p:nvSpPr>
          <p:cNvPr id="163" name="Shape 163"/>
          <p:cNvSpPr txBox="1"/>
          <p:nvPr>
            <p:ph idx="12" type="sldNum"/>
          </p:nvPr>
        </p:nvSpPr>
        <p:spPr>
          <a:xfrm>
            <a:off x="4398962" y="9555163"/>
            <a:ext cx="3363899" cy="493799"/>
          </a:xfrm>
          <a:prstGeom prst="rect">
            <a:avLst/>
          </a:prstGeom>
        </p:spPr>
        <p:txBody>
          <a:bodyPr anchorCtr="0" anchor="b" bIns="0" lIns="0" rIns="0" tIns="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1371600" y="763587"/>
            <a:ext cx="5019600" cy="3762299"/>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777875" y="4776787"/>
            <a:ext cx="6208800" cy="4516499"/>
          </a:xfrm>
          <a:prstGeom prst="rect">
            <a:avLst/>
          </a:prstGeom>
        </p:spPr>
        <p:txBody>
          <a:bodyPr anchorCtr="0" anchor="t" bIns="91425" lIns="91425" rIns="91425" tIns="91425">
            <a:noAutofit/>
          </a:bodyPr>
          <a:lstStyle/>
          <a:p>
            <a:pPr lvl="0" rtl="0">
              <a:spcBef>
                <a:spcPts val="0"/>
              </a:spcBef>
              <a:buNone/>
            </a:pPr>
            <a:r>
              <a:t/>
            </a:r>
            <a:endParaRPr/>
          </a:p>
        </p:txBody>
      </p:sp>
      <p:sp>
        <p:nvSpPr>
          <p:cNvPr id="172" name="Shape 172"/>
          <p:cNvSpPr txBox="1"/>
          <p:nvPr>
            <p:ph idx="12" type="sldNum"/>
          </p:nvPr>
        </p:nvSpPr>
        <p:spPr>
          <a:xfrm>
            <a:off x="4398962" y="9555163"/>
            <a:ext cx="3363899" cy="493799"/>
          </a:xfrm>
          <a:prstGeom prst="rect">
            <a:avLst/>
          </a:prstGeom>
        </p:spPr>
        <p:txBody>
          <a:bodyPr anchorCtr="0" anchor="b" bIns="0" lIns="0" rIns="0" tIns="0">
            <a:noAutofit/>
          </a:bodyPr>
          <a:lstStyle/>
          <a:p>
            <a:pPr lvl="0" rt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jpg"/><Relationship Id="rId3" Type="http://schemas.openxmlformats.org/officeDocument/2006/relationships/image" Target="../media/image00.jpg"/><Relationship Id="rId4" Type="http://schemas.openxmlformats.org/officeDocument/2006/relationships/image" Target="../media/image07.jpg"/><Relationship Id="rId5" Type="http://schemas.openxmlformats.org/officeDocument/2006/relationships/image" Target="../media/image0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5" name="Shape 25"/>
        <p:cNvGrpSpPr/>
        <p:nvPr/>
      </p:nvGrpSpPr>
      <p:grpSpPr>
        <a:xfrm>
          <a:off x="0" y="0"/>
          <a:ext cx="0" cy="0"/>
          <a:chOff x="0" y="0"/>
          <a:chExt cx="0" cy="0"/>
        </a:xfrm>
      </p:grpSpPr>
      <p:pic>
        <p:nvPicPr>
          <p:cNvPr id="26" name="Shape 26"/>
          <p:cNvPicPr preferRelativeResize="0"/>
          <p:nvPr/>
        </p:nvPicPr>
        <p:blipFill rotWithShape="1">
          <a:blip r:embed="rId2">
            <a:alphaModFix/>
          </a:blip>
          <a:srcRect b="0" l="0" r="0" t="0"/>
          <a:stretch/>
        </p:blipFill>
        <p:spPr>
          <a:xfrm>
            <a:off x="-2133600" y="2632075"/>
            <a:ext cx="4267199" cy="4225799"/>
          </a:xfrm>
          <a:prstGeom prst="rect">
            <a:avLst/>
          </a:prstGeom>
          <a:noFill/>
          <a:ln>
            <a:noFill/>
          </a:ln>
        </p:spPr>
      </p:pic>
      <p:sp>
        <p:nvSpPr>
          <p:cNvPr id="27" name="Shape 27"/>
          <p:cNvSpPr txBox="1"/>
          <p:nvPr>
            <p:ph idx="1" type="subTitle"/>
          </p:nvPr>
        </p:nvSpPr>
        <p:spPr>
          <a:xfrm>
            <a:off x="1790700" y="3124200"/>
            <a:ext cx="5562600" cy="1752600"/>
          </a:xfrm>
          <a:prstGeom prst="rect">
            <a:avLst/>
          </a:prstGeom>
          <a:noFill/>
          <a:ln>
            <a:noFill/>
          </a:ln>
        </p:spPr>
        <p:txBody>
          <a:bodyPr anchorCtr="0" anchor="t" bIns="91425" lIns="91425" rIns="91425" tIns="91425"/>
          <a:lstStyle>
            <a:lvl1pPr indent="0" lvl="0" marL="0" marR="0" rtl="0" algn="ctr">
              <a:spcBef>
                <a:spcPts val="560"/>
              </a:spcBef>
              <a:spcAft>
                <a:spcPts val="0"/>
              </a:spcAft>
              <a:buClr>
                <a:srgbClr val="840C22"/>
              </a:buClr>
              <a:buFont typeface="Noto Symbol"/>
              <a:buNone/>
              <a:defRPr b="0" i="0" sz="28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Font typeface="Times New Roman"/>
              <a:buChar char="•"/>
              <a:defRPr b="0" i="0" sz="20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Font typeface="Times New Roman"/>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Font typeface="Times New Roman"/>
              <a:buChar char="•"/>
              <a:defRPr b="0" i="0" sz="18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9pPr>
          </a:lstStyle>
          <a:p/>
        </p:txBody>
      </p:sp>
      <p:sp>
        <p:nvSpPr>
          <p:cNvPr id="28" name="Shape 28"/>
          <p:cNvSpPr txBox="1"/>
          <p:nvPr>
            <p:ph type="ctrTitle"/>
          </p:nvPr>
        </p:nvSpPr>
        <p:spPr>
          <a:xfrm>
            <a:off x="1143000" y="1447800"/>
            <a:ext cx="6858000" cy="1143000"/>
          </a:xfrm>
          <a:prstGeom prst="rect">
            <a:avLst/>
          </a:prstGeom>
          <a:noFill/>
          <a:ln>
            <a:noFill/>
          </a:ln>
        </p:spPr>
        <p:txBody>
          <a:bodyPr anchorCtr="0" anchor="ctr" bIns="91425" lIns="91425" rIns="91425" tIns="91425"/>
          <a:lstStyle>
            <a:lvl1pPr indent="0" lvl="0" marL="0" marR="0" rtl="0" algn="ctr">
              <a:spcBef>
                <a:spcPts val="0"/>
              </a:spcBef>
              <a:spcAft>
                <a:spcPts val="0"/>
              </a:spcAft>
              <a:defRPr b="0" i="0" sz="4700" u="none" cap="none" strike="noStrike">
                <a:solidFill>
                  <a:srgbClr val="881C1C"/>
                </a:solidFill>
                <a:latin typeface="Georgia"/>
                <a:ea typeface="Georgia"/>
                <a:cs typeface="Georgia"/>
                <a:sym typeface="Georgia"/>
              </a:defRPr>
            </a:lvl1pPr>
            <a:lvl2pPr indent="0" lvl="1" marL="0" marR="0" rtl="0" algn="l">
              <a:spcBef>
                <a:spcPts val="0"/>
              </a:spcBef>
              <a:spcAft>
                <a:spcPts val="0"/>
              </a:spcAft>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defRPr b="0" i="0" sz="3000" u="none" cap="none" strike="noStrike">
                <a:solidFill>
                  <a:srgbClr val="881C1C"/>
                </a:solidFill>
                <a:latin typeface="Georgia"/>
                <a:ea typeface="Georgia"/>
                <a:cs typeface="Georgia"/>
                <a:sym typeface="Georgia"/>
              </a:defRPr>
            </a:lvl9pPr>
          </a:lstStyle>
          <a:p/>
        </p:txBody>
      </p:sp>
      <p:sp>
        <p:nvSpPr>
          <p:cNvPr id="29" name="Shape 29"/>
          <p:cNvSpPr/>
          <p:nvPr/>
        </p:nvSpPr>
        <p:spPr>
          <a:xfrm>
            <a:off x="6156325" y="5943600"/>
            <a:ext cx="3013200"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cxnSp>
        <p:nvCxnSpPr>
          <p:cNvPr id="30" name="Shape 30"/>
          <p:cNvCxnSpPr/>
          <p:nvPr/>
        </p:nvCxnSpPr>
        <p:spPr>
          <a:xfrm>
            <a:off x="0" y="1219200"/>
            <a:ext cx="9144000" cy="0"/>
          </a:xfrm>
          <a:prstGeom prst="straightConnector1">
            <a:avLst/>
          </a:prstGeom>
          <a:noFill/>
          <a:ln cap="flat" cmpd="sng" w="12700">
            <a:solidFill>
              <a:schemeClr val="dk1"/>
            </a:solidFill>
            <a:prstDash val="solid"/>
            <a:round/>
            <a:headEnd len="med" w="med" type="none"/>
            <a:tailEnd len="med" w="med" type="none"/>
          </a:ln>
        </p:spPr>
      </p:cxnSp>
      <p:sp>
        <p:nvSpPr>
          <p:cNvPr id="31" name="Shape 31"/>
          <p:cNvSpPr txBox="1"/>
          <p:nvPr/>
        </p:nvSpPr>
        <p:spPr>
          <a:xfrm>
            <a:off x="1676400" y="830262"/>
            <a:ext cx="1219199" cy="4731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pic>
        <p:nvPicPr>
          <p:cNvPr id="32" name="Shape 32"/>
          <p:cNvPicPr preferRelativeResize="0"/>
          <p:nvPr/>
        </p:nvPicPr>
        <p:blipFill rotWithShape="1">
          <a:blip r:embed="rId3">
            <a:alphaModFix/>
          </a:blip>
          <a:srcRect b="0" l="0" r="0" t="0"/>
          <a:stretch/>
        </p:blipFill>
        <p:spPr>
          <a:xfrm>
            <a:off x="0" y="0"/>
            <a:ext cx="9144000" cy="762000"/>
          </a:xfrm>
          <a:prstGeom prst="rect">
            <a:avLst/>
          </a:prstGeom>
          <a:noFill/>
          <a:ln>
            <a:noFill/>
          </a:ln>
        </p:spPr>
      </p:pic>
      <p:pic>
        <p:nvPicPr>
          <p:cNvPr id="33" name="Shape 33"/>
          <p:cNvPicPr preferRelativeResize="0"/>
          <p:nvPr/>
        </p:nvPicPr>
        <p:blipFill rotWithShape="1">
          <a:blip r:embed="rId4">
            <a:alphaModFix/>
          </a:blip>
          <a:srcRect b="0" l="0" r="0" t="0"/>
          <a:stretch/>
        </p:blipFill>
        <p:spPr>
          <a:xfrm>
            <a:off x="227012" y="357187"/>
            <a:ext cx="3049499" cy="404700"/>
          </a:xfrm>
          <a:prstGeom prst="rect">
            <a:avLst/>
          </a:prstGeom>
          <a:noFill/>
          <a:ln>
            <a:noFill/>
          </a:ln>
        </p:spPr>
      </p:pic>
      <p:pic>
        <p:nvPicPr>
          <p:cNvPr id="34" name="Shape 34"/>
          <p:cNvPicPr preferRelativeResize="0"/>
          <p:nvPr/>
        </p:nvPicPr>
        <p:blipFill rotWithShape="1">
          <a:blip r:embed="rId5">
            <a:alphaModFix/>
          </a:blip>
          <a:srcRect b="0" l="0" r="0" t="0"/>
          <a:stretch/>
        </p:blipFill>
        <p:spPr>
          <a:xfrm>
            <a:off x="0" y="6096000"/>
            <a:ext cx="9144000" cy="774599"/>
          </a:xfrm>
          <a:prstGeom prst="rect">
            <a:avLst/>
          </a:prstGeom>
          <a:noFill/>
          <a:ln>
            <a:noFill/>
          </a:ln>
        </p:spPr>
      </p:pic>
      <p:cxnSp>
        <p:nvCxnSpPr>
          <p:cNvPr id="35" name="Shape 35"/>
          <p:cNvCxnSpPr/>
          <p:nvPr/>
        </p:nvCxnSpPr>
        <p:spPr>
          <a:xfrm>
            <a:off x="0" y="6096000"/>
            <a:ext cx="9144000" cy="0"/>
          </a:xfrm>
          <a:prstGeom prst="straightConnector1">
            <a:avLst/>
          </a:prstGeom>
          <a:noFill/>
          <a:ln cap="flat" cmpd="sng" w="12700">
            <a:solidFill>
              <a:schemeClr val="dk1"/>
            </a:solidFill>
            <a:prstDash val="solid"/>
            <a:round/>
            <a:headEnd len="med" w="med" type="none"/>
            <a:tailEnd len="med" w="med" type="none"/>
          </a:ln>
        </p:spPr>
      </p:cxnSp>
      <p:sp>
        <p:nvSpPr>
          <p:cNvPr id="36" name="Shape 36"/>
          <p:cNvSpPr/>
          <p:nvPr/>
        </p:nvSpPr>
        <p:spPr>
          <a:xfrm>
            <a:off x="44600" y="6172200"/>
            <a:ext cx="9018899" cy="306299"/>
          </a:xfrm>
          <a:prstGeom prst="rect">
            <a:avLst/>
          </a:prstGeom>
          <a:noFill/>
          <a:ln>
            <a:noFill/>
          </a:ln>
        </p:spPr>
        <p:txBody>
          <a:bodyPr anchorCtr="0" anchor="t" bIns="44450" lIns="90475" rIns="90475" tIns="44450">
            <a:noAutofit/>
          </a:bodyPr>
          <a:lstStyle/>
          <a:p>
            <a:pPr indent="0" lvl="0" marL="0" marR="0" rtl="0" algn="l">
              <a:spcBef>
                <a:spcPts val="0"/>
              </a:spcBef>
              <a:spcAft>
                <a:spcPts val="0"/>
              </a:spcAft>
              <a:buNone/>
            </a:pPr>
            <a:r>
              <a:rPr lang="en-US">
                <a:solidFill>
                  <a:schemeClr val="dk1"/>
                </a:solidFill>
                <a:latin typeface="Verdana"/>
                <a:ea typeface="Verdana"/>
                <a:cs typeface="Verdana"/>
                <a:sym typeface="Verdana"/>
              </a:rPr>
              <a:t>Department of Electrical and Computer Engineering      Advisors: Professors Jackson, Sup, Jacelon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4" name="Shape 64"/>
        <p:cNvGrpSpPr/>
        <p:nvPr/>
      </p:nvGrpSpPr>
      <p:grpSpPr>
        <a:xfrm>
          <a:off x="0" y="0"/>
          <a:ext cx="0" cy="0"/>
          <a:chOff x="0" y="0"/>
          <a:chExt cx="0" cy="0"/>
        </a:xfrm>
      </p:grpSpPr>
      <p:sp>
        <p:nvSpPr>
          <p:cNvPr id="65" name="Shape 65"/>
          <p:cNvSpPr txBox="1"/>
          <p:nvPr>
            <p:ph type="title"/>
          </p:nvPr>
        </p:nvSpPr>
        <p:spPr>
          <a:xfrm>
            <a:off x="304800" y="609600"/>
            <a:ext cx="8839199" cy="533399"/>
          </a:xfrm>
          <a:prstGeom prst="rect">
            <a:avLst/>
          </a:prstGeom>
          <a:noFill/>
          <a:ln>
            <a:noFill/>
          </a:ln>
        </p:spPr>
        <p:txBody>
          <a:bodyPr anchorCtr="0" anchor="ctr" bIns="91425" lIns="91425" rIns="91425" tIns="91425"/>
          <a:lstStyle>
            <a:lvl1pPr lvl="0" rtl="0" algn="l">
              <a:spcBef>
                <a:spcPts val="0"/>
              </a:spcBef>
              <a:spcAft>
                <a:spcPts val="0"/>
              </a:spcAft>
              <a:defRPr sz="3000">
                <a:solidFill>
                  <a:srgbClr val="881C1C"/>
                </a:solidFill>
                <a:latin typeface="Georgia"/>
                <a:ea typeface="Georgia"/>
                <a:cs typeface="Georgia"/>
                <a:sym typeface="Georgia"/>
              </a:defRPr>
            </a:lvl1pPr>
            <a:lvl2pPr lvl="1" rtl="0" algn="l">
              <a:spcBef>
                <a:spcPts val="0"/>
              </a:spcBef>
              <a:spcAft>
                <a:spcPts val="0"/>
              </a:spcAft>
              <a:defRPr sz="3000">
                <a:solidFill>
                  <a:srgbClr val="881C1C"/>
                </a:solidFill>
                <a:latin typeface="Georgia"/>
                <a:ea typeface="Georgia"/>
                <a:cs typeface="Georgia"/>
                <a:sym typeface="Georgia"/>
              </a:defRPr>
            </a:lvl2pPr>
            <a:lvl3pPr lvl="2" rtl="0" algn="l">
              <a:spcBef>
                <a:spcPts val="0"/>
              </a:spcBef>
              <a:spcAft>
                <a:spcPts val="0"/>
              </a:spcAft>
              <a:defRPr sz="3000">
                <a:solidFill>
                  <a:srgbClr val="881C1C"/>
                </a:solidFill>
                <a:latin typeface="Georgia"/>
                <a:ea typeface="Georgia"/>
                <a:cs typeface="Georgia"/>
                <a:sym typeface="Georgia"/>
              </a:defRPr>
            </a:lvl3pPr>
            <a:lvl4pPr lvl="3" rtl="0" algn="l">
              <a:spcBef>
                <a:spcPts val="0"/>
              </a:spcBef>
              <a:spcAft>
                <a:spcPts val="0"/>
              </a:spcAft>
              <a:defRPr sz="3000">
                <a:solidFill>
                  <a:srgbClr val="881C1C"/>
                </a:solidFill>
                <a:latin typeface="Georgia"/>
                <a:ea typeface="Georgia"/>
                <a:cs typeface="Georgia"/>
                <a:sym typeface="Georgia"/>
              </a:defRPr>
            </a:lvl4pPr>
            <a:lvl5pPr lvl="4" rtl="0" algn="l">
              <a:spcBef>
                <a:spcPts val="0"/>
              </a:spcBef>
              <a:spcAft>
                <a:spcPts val="0"/>
              </a:spcAft>
              <a:defRPr sz="3000">
                <a:solidFill>
                  <a:srgbClr val="881C1C"/>
                </a:solidFill>
                <a:latin typeface="Georgia"/>
                <a:ea typeface="Georgia"/>
                <a:cs typeface="Georgia"/>
                <a:sym typeface="Georgia"/>
              </a:defRPr>
            </a:lvl5pPr>
            <a:lvl6pPr lvl="5" marL="457200" rtl="0" algn="l">
              <a:spcBef>
                <a:spcPts val="0"/>
              </a:spcBef>
              <a:spcAft>
                <a:spcPts val="0"/>
              </a:spcAft>
              <a:defRPr sz="3000">
                <a:solidFill>
                  <a:srgbClr val="881C1C"/>
                </a:solidFill>
                <a:latin typeface="Georgia"/>
                <a:ea typeface="Georgia"/>
                <a:cs typeface="Georgia"/>
                <a:sym typeface="Georgia"/>
              </a:defRPr>
            </a:lvl6pPr>
            <a:lvl7pPr lvl="6" marL="914400" rtl="0" algn="l">
              <a:spcBef>
                <a:spcPts val="0"/>
              </a:spcBef>
              <a:spcAft>
                <a:spcPts val="0"/>
              </a:spcAft>
              <a:defRPr sz="3000">
                <a:solidFill>
                  <a:srgbClr val="881C1C"/>
                </a:solidFill>
                <a:latin typeface="Georgia"/>
                <a:ea typeface="Georgia"/>
                <a:cs typeface="Georgia"/>
                <a:sym typeface="Georgia"/>
              </a:defRPr>
            </a:lvl7pPr>
            <a:lvl8pPr lvl="7" marL="1371600" rtl="0" algn="l">
              <a:spcBef>
                <a:spcPts val="0"/>
              </a:spcBef>
              <a:spcAft>
                <a:spcPts val="0"/>
              </a:spcAft>
              <a:defRPr sz="3000">
                <a:solidFill>
                  <a:srgbClr val="881C1C"/>
                </a:solidFill>
                <a:latin typeface="Georgia"/>
                <a:ea typeface="Georgia"/>
                <a:cs typeface="Georgia"/>
                <a:sym typeface="Georgia"/>
              </a:defRPr>
            </a:lvl8pPr>
            <a:lvl9pPr lvl="8" marL="1828800" rtl="0" algn="l">
              <a:spcBef>
                <a:spcPts val="0"/>
              </a:spcBef>
              <a:spcAft>
                <a:spcPts val="0"/>
              </a:spcAft>
              <a:defRPr sz="3000">
                <a:solidFill>
                  <a:srgbClr val="881C1C"/>
                </a:solidFill>
                <a:latin typeface="Georgia"/>
                <a:ea typeface="Georgia"/>
                <a:cs typeface="Georgia"/>
                <a:sym typeface="Georgia"/>
              </a:defRPr>
            </a:lvl9pPr>
          </a:lstStyle>
          <a:p/>
        </p:txBody>
      </p:sp>
      <p:sp>
        <p:nvSpPr>
          <p:cNvPr id="66" name="Shape 66"/>
          <p:cNvSpPr txBox="1"/>
          <p:nvPr>
            <p:ph idx="1" type="body"/>
          </p:nvPr>
        </p:nvSpPr>
        <p:spPr>
          <a:xfrm rot="5400000">
            <a:off x="2209800" y="-457199"/>
            <a:ext cx="4495800" cy="8153399"/>
          </a:xfrm>
          <a:prstGeom prst="rect">
            <a:avLst/>
          </a:prstGeom>
          <a:noFill/>
          <a:ln>
            <a:noFill/>
          </a:ln>
        </p:spPr>
        <p:txBody>
          <a:bodyPr anchorCtr="0" anchor="t" bIns="91425" lIns="91425" rIns="91425" tIns="91425"/>
          <a:lstStyle>
            <a:lvl1pPr indent="-190500" lvl="0" marL="342900" rtl="0" algn="l">
              <a:spcBef>
                <a:spcPts val="480"/>
              </a:spcBef>
              <a:spcAft>
                <a:spcPts val="0"/>
              </a:spcAft>
              <a:buClr>
                <a:srgbClr val="840C22"/>
              </a:buClr>
              <a:buFont typeface="Noto Symbol"/>
              <a:buChar char="▪"/>
              <a:defRPr sz="2400">
                <a:solidFill>
                  <a:schemeClr val="dk1"/>
                </a:solidFill>
                <a:latin typeface="Verdana"/>
                <a:ea typeface="Verdana"/>
                <a:cs typeface="Verdana"/>
                <a:sym typeface="Verdana"/>
              </a:defRPr>
            </a:lvl1pPr>
            <a:lvl2pPr indent="-158750" lvl="1" marL="742950" rtl="0" algn="l">
              <a:spcBef>
                <a:spcPts val="400"/>
              </a:spcBef>
              <a:spcAft>
                <a:spcPts val="0"/>
              </a:spcAft>
              <a:buClr>
                <a:srgbClr val="840C22"/>
              </a:buClr>
              <a:buFont typeface="Times New Roman"/>
              <a:buChar char="•"/>
              <a:defRPr sz="2000">
                <a:solidFill>
                  <a:schemeClr val="dk1"/>
                </a:solidFill>
                <a:latin typeface="Verdana"/>
                <a:ea typeface="Verdana"/>
                <a:cs typeface="Verdana"/>
                <a:sym typeface="Verdana"/>
              </a:defRPr>
            </a:lvl2pPr>
            <a:lvl3pPr indent="-101600" lvl="2" marL="1143000" rtl="0" algn="l">
              <a:spcBef>
                <a:spcPts val="400"/>
              </a:spcBef>
              <a:spcAft>
                <a:spcPts val="0"/>
              </a:spcAft>
              <a:buClr>
                <a:srgbClr val="840C22"/>
              </a:buClr>
              <a:buFont typeface="Times New Roman"/>
              <a:buChar char="•"/>
              <a:defRPr sz="2000">
                <a:solidFill>
                  <a:schemeClr val="dk1"/>
                </a:solidFill>
                <a:latin typeface="Verdana"/>
                <a:ea typeface="Verdana"/>
                <a:cs typeface="Verdana"/>
                <a:sym typeface="Verdana"/>
              </a:defRPr>
            </a:lvl3pPr>
            <a:lvl4pPr indent="-114300" lvl="3" marL="1600200" rtl="0" algn="l">
              <a:spcBef>
                <a:spcPts val="360"/>
              </a:spcBef>
              <a:spcAft>
                <a:spcPts val="0"/>
              </a:spcAft>
              <a:buClr>
                <a:srgbClr val="840C22"/>
              </a:buClr>
              <a:buFont typeface="Times New Roman"/>
              <a:buChar char="•"/>
              <a:defRPr>
                <a:solidFill>
                  <a:schemeClr val="dk1"/>
                </a:solidFill>
                <a:latin typeface="Verdana"/>
                <a:ea typeface="Verdana"/>
                <a:cs typeface="Verdana"/>
                <a:sym typeface="Verdana"/>
              </a:defRPr>
            </a:lvl4pPr>
            <a:lvl5pPr indent="-127000" lvl="4" marL="20574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5pPr>
            <a:lvl6pPr indent="-127000" lvl="5" marL="25146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6pPr>
            <a:lvl7pPr indent="-127000" lvl="6" marL="29718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7pPr>
            <a:lvl8pPr indent="-127000" lvl="7" marL="34290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8pPr>
            <a:lvl9pPr indent="-127000" lvl="8" marL="38862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7" name="Shape 67"/>
        <p:cNvGrpSpPr/>
        <p:nvPr/>
      </p:nvGrpSpPr>
      <p:grpSpPr>
        <a:xfrm>
          <a:off x="0" y="0"/>
          <a:ext cx="0" cy="0"/>
          <a:chOff x="0" y="0"/>
          <a:chExt cx="0" cy="0"/>
        </a:xfrm>
      </p:grpSpPr>
      <p:sp>
        <p:nvSpPr>
          <p:cNvPr id="68" name="Shape 68"/>
          <p:cNvSpPr txBox="1"/>
          <p:nvPr>
            <p:ph type="title"/>
          </p:nvPr>
        </p:nvSpPr>
        <p:spPr>
          <a:xfrm rot="5400000">
            <a:off x="5410200" y="2133599"/>
            <a:ext cx="5257799" cy="2209799"/>
          </a:xfrm>
          <a:prstGeom prst="rect">
            <a:avLst/>
          </a:prstGeom>
          <a:noFill/>
          <a:ln>
            <a:noFill/>
          </a:ln>
        </p:spPr>
        <p:txBody>
          <a:bodyPr anchorCtr="0" anchor="ctr" bIns="91425" lIns="91425" rIns="91425" tIns="91425"/>
          <a:lstStyle>
            <a:lvl1pPr lvl="0" rtl="0" algn="l">
              <a:spcBef>
                <a:spcPts val="0"/>
              </a:spcBef>
              <a:spcAft>
                <a:spcPts val="0"/>
              </a:spcAft>
              <a:defRPr sz="3000">
                <a:solidFill>
                  <a:srgbClr val="881C1C"/>
                </a:solidFill>
                <a:latin typeface="Georgia"/>
                <a:ea typeface="Georgia"/>
                <a:cs typeface="Georgia"/>
                <a:sym typeface="Georgia"/>
              </a:defRPr>
            </a:lvl1pPr>
            <a:lvl2pPr lvl="1" rtl="0" algn="l">
              <a:spcBef>
                <a:spcPts val="0"/>
              </a:spcBef>
              <a:spcAft>
                <a:spcPts val="0"/>
              </a:spcAft>
              <a:defRPr sz="3000">
                <a:solidFill>
                  <a:srgbClr val="881C1C"/>
                </a:solidFill>
                <a:latin typeface="Georgia"/>
                <a:ea typeface="Georgia"/>
                <a:cs typeface="Georgia"/>
                <a:sym typeface="Georgia"/>
              </a:defRPr>
            </a:lvl2pPr>
            <a:lvl3pPr lvl="2" rtl="0" algn="l">
              <a:spcBef>
                <a:spcPts val="0"/>
              </a:spcBef>
              <a:spcAft>
                <a:spcPts val="0"/>
              </a:spcAft>
              <a:defRPr sz="3000">
                <a:solidFill>
                  <a:srgbClr val="881C1C"/>
                </a:solidFill>
                <a:latin typeface="Georgia"/>
                <a:ea typeface="Georgia"/>
                <a:cs typeface="Georgia"/>
                <a:sym typeface="Georgia"/>
              </a:defRPr>
            </a:lvl3pPr>
            <a:lvl4pPr lvl="3" rtl="0" algn="l">
              <a:spcBef>
                <a:spcPts val="0"/>
              </a:spcBef>
              <a:spcAft>
                <a:spcPts val="0"/>
              </a:spcAft>
              <a:defRPr sz="3000">
                <a:solidFill>
                  <a:srgbClr val="881C1C"/>
                </a:solidFill>
                <a:latin typeface="Georgia"/>
                <a:ea typeface="Georgia"/>
                <a:cs typeface="Georgia"/>
                <a:sym typeface="Georgia"/>
              </a:defRPr>
            </a:lvl4pPr>
            <a:lvl5pPr lvl="4" rtl="0" algn="l">
              <a:spcBef>
                <a:spcPts val="0"/>
              </a:spcBef>
              <a:spcAft>
                <a:spcPts val="0"/>
              </a:spcAft>
              <a:defRPr sz="3000">
                <a:solidFill>
                  <a:srgbClr val="881C1C"/>
                </a:solidFill>
                <a:latin typeface="Georgia"/>
                <a:ea typeface="Georgia"/>
                <a:cs typeface="Georgia"/>
                <a:sym typeface="Georgia"/>
              </a:defRPr>
            </a:lvl5pPr>
            <a:lvl6pPr lvl="5" marL="457200" rtl="0" algn="l">
              <a:spcBef>
                <a:spcPts val="0"/>
              </a:spcBef>
              <a:spcAft>
                <a:spcPts val="0"/>
              </a:spcAft>
              <a:defRPr sz="3000">
                <a:solidFill>
                  <a:srgbClr val="881C1C"/>
                </a:solidFill>
                <a:latin typeface="Georgia"/>
                <a:ea typeface="Georgia"/>
                <a:cs typeface="Georgia"/>
                <a:sym typeface="Georgia"/>
              </a:defRPr>
            </a:lvl6pPr>
            <a:lvl7pPr lvl="6" marL="914400" rtl="0" algn="l">
              <a:spcBef>
                <a:spcPts val="0"/>
              </a:spcBef>
              <a:spcAft>
                <a:spcPts val="0"/>
              </a:spcAft>
              <a:defRPr sz="3000">
                <a:solidFill>
                  <a:srgbClr val="881C1C"/>
                </a:solidFill>
                <a:latin typeface="Georgia"/>
                <a:ea typeface="Georgia"/>
                <a:cs typeface="Georgia"/>
                <a:sym typeface="Georgia"/>
              </a:defRPr>
            </a:lvl7pPr>
            <a:lvl8pPr lvl="7" marL="1371600" rtl="0" algn="l">
              <a:spcBef>
                <a:spcPts val="0"/>
              </a:spcBef>
              <a:spcAft>
                <a:spcPts val="0"/>
              </a:spcAft>
              <a:defRPr sz="3000">
                <a:solidFill>
                  <a:srgbClr val="881C1C"/>
                </a:solidFill>
                <a:latin typeface="Georgia"/>
                <a:ea typeface="Georgia"/>
                <a:cs typeface="Georgia"/>
                <a:sym typeface="Georgia"/>
              </a:defRPr>
            </a:lvl8pPr>
            <a:lvl9pPr lvl="8" marL="1828800" rtl="0" algn="l">
              <a:spcBef>
                <a:spcPts val="0"/>
              </a:spcBef>
              <a:spcAft>
                <a:spcPts val="0"/>
              </a:spcAft>
              <a:defRPr sz="3000">
                <a:solidFill>
                  <a:srgbClr val="881C1C"/>
                </a:solidFill>
                <a:latin typeface="Georgia"/>
                <a:ea typeface="Georgia"/>
                <a:cs typeface="Georgia"/>
                <a:sym typeface="Georgia"/>
              </a:defRPr>
            </a:lvl9pPr>
          </a:lstStyle>
          <a:p/>
        </p:txBody>
      </p:sp>
      <p:sp>
        <p:nvSpPr>
          <p:cNvPr id="69" name="Shape 69"/>
          <p:cNvSpPr txBox="1"/>
          <p:nvPr>
            <p:ph idx="1" type="body"/>
          </p:nvPr>
        </p:nvSpPr>
        <p:spPr>
          <a:xfrm rot="5400000">
            <a:off x="914400" y="0"/>
            <a:ext cx="5257799" cy="6476999"/>
          </a:xfrm>
          <a:prstGeom prst="rect">
            <a:avLst/>
          </a:prstGeom>
          <a:noFill/>
          <a:ln>
            <a:noFill/>
          </a:ln>
        </p:spPr>
        <p:txBody>
          <a:bodyPr anchorCtr="0" anchor="t" bIns="91425" lIns="91425" rIns="91425" tIns="91425"/>
          <a:lstStyle>
            <a:lvl1pPr indent="-190500" lvl="0" marL="342900" rtl="0" algn="l">
              <a:spcBef>
                <a:spcPts val="480"/>
              </a:spcBef>
              <a:spcAft>
                <a:spcPts val="0"/>
              </a:spcAft>
              <a:buClr>
                <a:srgbClr val="840C22"/>
              </a:buClr>
              <a:buFont typeface="Noto Symbol"/>
              <a:buChar char="▪"/>
              <a:defRPr sz="2400">
                <a:solidFill>
                  <a:schemeClr val="dk1"/>
                </a:solidFill>
                <a:latin typeface="Verdana"/>
                <a:ea typeface="Verdana"/>
                <a:cs typeface="Verdana"/>
                <a:sym typeface="Verdana"/>
              </a:defRPr>
            </a:lvl1pPr>
            <a:lvl2pPr indent="-158750" lvl="1" marL="742950" rtl="0" algn="l">
              <a:spcBef>
                <a:spcPts val="400"/>
              </a:spcBef>
              <a:spcAft>
                <a:spcPts val="0"/>
              </a:spcAft>
              <a:buClr>
                <a:srgbClr val="840C22"/>
              </a:buClr>
              <a:buFont typeface="Times New Roman"/>
              <a:buChar char="•"/>
              <a:defRPr sz="2000">
                <a:solidFill>
                  <a:schemeClr val="dk1"/>
                </a:solidFill>
                <a:latin typeface="Verdana"/>
                <a:ea typeface="Verdana"/>
                <a:cs typeface="Verdana"/>
                <a:sym typeface="Verdana"/>
              </a:defRPr>
            </a:lvl2pPr>
            <a:lvl3pPr indent="-101600" lvl="2" marL="1143000" rtl="0" algn="l">
              <a:spcBef>
                <a:spcPts val="400"/>
              </a:spcBef>
              <a:spcAft>
                <a:spcPts val="0"/>
              </a:spcAft>
              <a:buClr>
                <a:srgbClr val="840C22"/>
              </a:buClr>
              <a:buFont typeface="Times New Roman"/>
              <a:buChar char="•"/>
              <a:defRPr sz="2000">
                <a:solidFill>
                  <a:schemeClr val="dk1"/>
                </a:solidFill>
                <a:latin typeface="Verdana"/>
                <a:ea typeface="Verdana"/>
                <a:cs typeface="Verdana"/>
                <a:sym typeface="Verdana"/>
              </a:defRPr>
            </a:lvl3pPr>
            <a:lvl4pPr indent="-114300" lvl="3" marL="1600200" rtl="0" algn="l">
              <a:spcBef>
                <a:spcPts val="360"/>
              </a:spcBef>
              <a:spcAft>
                <a:spcPts val="0"/>
              </a:spcAft>
              <a:buClr>
                <a:srgbClr val="840C22"/>
              </a:buClr>
              <a:buFont typeface="Times New Roman"/>
              <a:buChar char="•"/>
              <a:defRPr>
                <a:solidFill>
                  <a:schemeClr val="dk1"/>
                </a:solidFill>
                <a:latin typeface="Verdana"/>
                <a:ea typeface="Verdana"/>
                <a:cs typeface="Verdana"/>
                <a:sym typeface="Verdana"/>
              </a:defRPr>
            </a:lvl4pPr>
            <a:lvl5pPr indent="-127000" lvl="4" marL="20574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5pPr>
            <a:lvl6pPr indent="-127000" lvl="5" marL="25146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6pPr>
            <a:lvl7pPr indent="-127000" lvl="6" marL="29718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7pPr>
            <a:lvl8pPr indent="-127000" lvl="7" marL="34290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8pPr>
            <a:lvl9pPr indent="-127000" lvl="8" marL="38862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7" name="Shape 37"/>
        <p:cNvGrpSpPr/>
        <p:nvPr/>
      </p:nvGrpSpPr>
      <p:grpSpPr>
        <a:xfrm>
          <a:off x="0" y="0"/>
          <a:ext cx="0" cy="0"/>
          <a:chOff x="0" y="0"/>
          <a:chExt cx="0" cy="0"/>
        </a:xfrm>
      </p:grpSpPr>
      <p:sp>
        <p:nvSpPr>
          <p:cNvPr id="38" name="Shape 38"/>
          <p:cNvSpPr txBox="1"/>
          <p:nvPr>
            <p:ph type="title"/>
          </p:nvPr>
        </p:nvSpPr>
        <p:spPr>
          <a:xfrm>
            <a:off x="304800" y="609600"/>
            <a:ext cx="8839199" cy="533399"/>
          </a:xfrm>
          <a:prstGeom prst="rect">
            <a:avLst/>
          </a:prstGeom>
          <a:noFill/>
          <a:ln>
            <a:noFill/>
          </a:ln>
        </p:spPr>
        <p:txBody>
          <a:bodyPr anchorCtr="0" anchor="ctr" bIns="91425" lIns="91425" rIns="91425" tIns="91425"/>
          <a:lstStyle>
            <a:lvl1pPr lvl="0" rtl="0" algn="l">
              <a:spcBef>
                <a:spcPts val="0"/>
              </a:spcBef>
              <a:spcAft>
                <a:spcPts val="0"/>
              </a:spcAft>
              <a:defRPr sz="3000">
                <a:solidFill>
                  <a:srgbClr val="881C1C"/>
                </a:solidFill>
                <a:latin typeface="Georgia"/>
                <a:ea typeface="Georgia"/>
                <a:cs typeface="Georgia"/>
                <a:sym typeface="Georgia"/>
              </a:defRPr>
            </a:lvl1pPr>
            <a:lvl2pPr lvl="1" rtl="0" algn="l">
              <a:spcBef>
                <a:spcPts val="0"/>
              </a:spcBef>
              <a:spcAft>
                <a:spcPts val="0"/>
              </a:spcAft>
              <a:defRPr sz="3000">
                <a:solidFill>
                  <a:srgbClr val="881C1C"/>
                </a:solidFill>
                <a:latin typeface="Georgia"/>
                <a:ea typeface="Georgia"/>
                <a:cs typeface="Georgia"/>
                <a:sym typeface="Georgia"/>
              </a:defRPr>
            </a:lvl2pPr>
            <a:lvl3pPr lvl="2" rtl="0" algn="l">
              <a:spcBef>
                <a:spcPts val="0"/>
              </a:spcBef>
              <a:spcAft>
                <a:spcPts val="0"/>
              </a:spcAft>
              <a:defRPr sz="3000">
                <a:solidFill>
                  <a:srgbClr val="881C1C"/>
                </a:solidFill>
                <a:latin typeface="Georgia"/>
                <a:ea typeface="Georgia"/>
                <a:cs typeface="Georgia"/>
                <a:sym typeface="Georgia"/>
              </a:defRPr>
            </a:lvl3pPr>
            <a:lvl4pPr lvl="3" rtl="0" algn="l">
              <a:spcBef>
                <a:spcPts val="0"/>
              </a:spcBef>
              <a:spcAft>
                <a:spcPts val="0"/>
              </a:spcAft>
              <a:defRPr sz="3000">
                <a:solidFill>
                  <a:srgbClr val="881C1C"/>
                </a:solidFill>
                <a:latin typeface="Georgia"/>
                <a:ea typeface="Georgia"/>
                <a:cs typeface="Georgia"/>
                <a:sym typeface="Georgia"/>
              </a:defRPr>
            </a:lvl4pPr>
            <a:lvl5pPr lvl="4" rtl="0" algn="l">
              <a:spcBef>
                <a:spcPts val="0"/>
              </a:spcBef>
              <a:spcAft>
                <a:spcPts val="0"/>
              </a:spcAft>
              <a:defRPr sz="3000">
                <a:solidFill>
                  <a:srgbClr val="881C1C"/>
                </a:solidFill>
                <a:latin typeface="Georgia"/>
                <a:ea typeface="Georgia"/>
                <a:cs typeface="Georgia"/>
                <a:sym typeface="Georgia"/>
              </a:defRPr>
            </a:lvl5pPr>
            <a:lvl6pPr lvl="5" marL="457200" rtl="0" algn="l">
              <a:spcBef>
                <a:spcPts val="0"/>
              </a:spcBef>
              <a:spcAft>
                <a:spcPts val="0"/>
              </a:spcAft>
              <a:defRPr sz="3000">
                <a:solidFill>
                  <a:srgbClr val="881C1C"/>
                </a:solidFill>
                <a:latin typeface="Georgia"/>
                <a:ea typeface="Georgia"/>
                <a:cs typeface="Georgia"/>
                <a:sym typeface="Georgia"/>
              </a:defRPr>
            </a:lvl6pPr>
            <a:lvl7pPr lvl="6" marL="914400" rtl="0" algn="l">
              <a:spcBef>
                <a:spcPts val="0"/>
              </a:spcBef>
              <a:spcAft>
                <a:spcPts val="0"/>
              </a:spcAft>
              <a:defRPr sz="3000">
                <a:solidFill>
                  <a:srgbClr val="881C1C"/>
                </a:solidFill>
                <a:latin typeface="Georgia"/>
                <a:ea typeface="Georgia"/>
                <a:cs typeface="Georgia"/>
                <a:sym typeface="Georgia"/>
              </a:defRPr>
            </a:lvl7pPr>
            <a:lvl8pPr lvl="7" marL="1371600" rtl="0" algn="l">
              <a:spcBef>
                <a:spcPts val="0"/>
              </a:spcBef>
              <a:spcAft>
                <a:spcPts val="0"/>
              </a:spcAft>
              <a:defRPr sz="3000">
                <a:solidFill>
                  <a:srgbClr val="881C1C"/>
                </a:solidFill>
                <a:latin typeface="Georgia"/>
                <a:ea typeface="Georgia"/>
                <a:cs typeface="Georgia"/>
                <a:sym typeface="Georgia"/>
              </a:defRPr>
            </a:lvl8pPr>
            <a:lvl9pPr lvl="8" marL="1828800" rtl="0" algn="l">
              <a:spcBef>
                <a:spcPts val="0"/>
              </a:spcBef>
              <a:spcAft>
                <a:spcPts val="0"/>
              </a:spcAft>
              <a:defRPr sz="3000">
                <a:solidFill>
                  <a:srgbClr val="881C1C"/>
                </a:solidFill>
                <a:latin typeface="Georgia"/>
                <a:ea typeface="Georgia"/>
                <a:cs typeface="Georgia"/>
                <a:sym typeface="Georgia"/>
              </a:defRPr>
            </a:lvl9pPr>
          </a:lstStyle>
          <a:p/>
        </p:txBody>
      </p:sp>
      <p:sp>
        <p:nvSpPr>
          <p:cNvPr id="39" name="Shape 39"/>
          <p:cNvSpPr txBox="1"/>
          <p:nvPr>
            <p:ph idx="1" type="body"/>
          </p:nvPr>
        </p:nvSpPr>
        <p:spPr>
          <a:xfrm>
            <a:off x="381000" y="1371600"/>
            <a:ext cx="8153399" cy="4495800"/>
          </a:xfrm>
          <a:prstGeom prst="rect">
            <a:avLst/>
          </a:prstGeom>
          <a:noFill/>
          <a:ln>
            <a:noFill/>
          </a:ln>
        </p:spPr>
        <p:txBody>
          <a:bodyPr anchorCtr="0" anchor="t" bIns="91425" lIns="91425" rIns="91425" tIns="91425"/>
          <a:lstStyle>
            <a:lvl1pPr indent="-190500" lvl="0" marL="342900" rtl="0" algn="l">
              <a:spcBef>
                <a:spcPts val="480"/>
              </a:spcBef>
              <a:spcAft>
                <a:spcPts val="0"/>
              </a:spcAft>
              <a:buClr>
                <a:srgbClr val="840C22"/>
              </a:buClr>
              <a:buFont typeface="Noto Symbol"/>
              <a:buChar char="▪"/>
              <a:defRPr sz="2400">
                <a:solidFill>
                  <a:schemeClr val="dk1"/>
                </a:solidFill>
                <a:latin typeface="Verdana"/>
                <a:ea typeface="Verdana"/>
                <a:cs typeface="Verdana"/>
                <a:sym typeface="Verdana"/>
              </a:defRPr>
            </a:lvl1pPr>
            <a:lvl2pPr indent="-158750" lvl="1" marL="742950" rtl="0" algn="l">
              <a:spcBef>
                <a:spcPts val="400"/>
              </a:spcBef>
              <a:spcAft>
                <a:spcPts val="0"/>
              </a:spcAft>
              <a:buClr>
                <a:srgbClr val="840C22"/>
              </a:buClr>
              <a:buFont typeface="Times New Roman"/>
              <a:buChar char="•"/>
              <a:defRPr sz="2000">
                <a:solidFill>
                  <a:schemeClr val="dk1"/>
                </a:solidFill>
                <a:latin typeface="Verdana"/>
                <a:ea typeface="Verdana"/>
                <a:cs typeface="Verdana"/>
                <a:sym typeface="Verdana"/>
              </a:defRPr>
            </a:lvl2pPr>
            <a:lvl3pPr indent="-101600" lvl="2" marL="1143000" rtl="0" algn="l">
              <a:spcBef>
                <a:spcPts val="400"/>
              </a:spcBef>
              <a:spcAft>
                <a:spcPts val="0"/>
              </a:spcAft>
              <a:buClr>
                <a:srgbClr val="840C22"/>
              </a:buClr>
              <a:buFont typeface="Times New Roman"/>
              <a:buChar char="•"/>
              <a:defRPr sz="2000">
                <a:solidFill>
                  <a:schemeClr val="dk1"/>
                </a:solidFill>
                <a:latin typeface="Verdana"/>
                <a:ea typeface="Verdana"/>
                <a:cs typeface="Verdana"/>
                <a:sym typeface="Verdana"/>
              </a:defRPr>
            </a:lvl3pPr>
            <a:lvl4pPr indent="-114300" lvl="3" marL="1600200" rtl="0" algn="l">
              <a:spcBef>
                <a:spcPts val="360"/>
              </a:spcBef>
              <a:spcAft>
                <a:spcPts val="0"/>
              </a:spcAft>
              <a:buClr>
                <a:srgbClr val="840C22"/>
              </a:buClr>
              <a:buFont typeface="Times New Roman"/>
              <a:buChar char="•"/>
              <a:defRPr>
                <a:solidFill>
                  <a:schemeClr val="dk1"/>
                </a:solidFill>
                <a:latin typeface="Verdana"/>
                <a:ea typeface="Verdana"/>
                <a:cs typeface="Verdana"/>
                <a:sym typeface="Verdana"/>
              </a:defRPr>
            </a:lvl4pPr>
            <a:lvl5pPr indent="-127000" lvl="4" marL="20574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5pPr>
            <a:lvl6pPr indent="-127000" lvl="5" marL="25146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6pPr>
            <a:lvl7pPr indent="-127000" lvl="6" marL="29718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7pPr>
            <a:lvl8pPr indent="-127000" lvl="7" marL="34290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8pPr>
            <a:lvl9pPr indent="-127000" lvl="8" marL="3886200" rtl="0" algn="l">
              <a:spcBef>
                <a:spcPts val="320"/>
              </a:spcBef>
              <a:spcAft>
                <a:spcPts val="0"/>
              </a:spcAft>
              <a:buClr>
                <a:srgbClr val="840C22"/>
              </a:buClr>
              <a:buFont typeface="Times New Roman"/>
              <a:buChar char="•"/>
              <a:defRPr sz="1600">
                <a:solidFill>
                  <a:schemeClr val="dk1"/>
                </a:solidFill>
                <a:latin typeface="Verdana"/>
                <a:ea typeface="Verdana"/>
                <a:cs typeface="Verdana"/>
                <a:sym typeface="Verdana"/>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0" name="Shape 40"/>
        <p:cNvGrpSpPr/>
        <p:nvPr/>
      </p:nvGrpSpPr>
      <p:grpSpPr>
        <a:xfrm>
          <a:off x="0" y="0"/>
          <a:ext cx="0" cy="0"/>
          <a:chOff x="0" y="0"/>
          <a:chExt cx="0" cy="0"/>
        </a:xfrm>
      </p:grpSpPr>
      <p:sp>
        <p:nvSpPr>
          <p:cNvPr id="41" name="Shape 41"/>
          <p:cNvSpPr txBox="1"/>
          <p:nvPr>
            <p:ph type="title"/>
          </p:nvPr>
        </p:nvSpPr>
        <p:spPr>
          <a:xfrm>
            <a:off x="722312" y="4406900"/>
            <a:ext cx="7772400" cy="1361999"/>
          </a:xfrm>
          <a:prstGeom prst="rect">
            <a:avLst/>
          </a:prstGeom>
          <a:noFill/>
          <a:ln>
            <a:noFill/>
          </a:ln>
        </p:spPr>
        <p:txBody>
          <a:bodyPr anchorCtr="0" anchor="t" bIns="91425" lIns="91425" rIns="91425" tIns="91425"/>
          <a:lstStyle>
            <a:lvl1pPr lvl="0" rtl="0" algn="l">
              <a:spcBef>
                <a:spcPts val="0"/>
              </a:spcBef>
              <a:defRPr b="1" sz="4000" cap="none"/>
            </a:lvl1pPr>
            <a:lvl2pPr lvl="1" rtl="0">
              <a:spcBef>
                <a:spcPts val="0"/>
              </a:spcBef>
              <a:defRPr sz="3000">
                <a:solidFill>
                  <a:srgbClr val="881C1C"/>
                </a:solidFill>
                <a:latin typeface="Georgia"/>
                <a:ea typeface="Georgia"/>
                <a:cs typeface="Georgia"/>
                <a:sym typeface="Georgia"/>
              </a:defRPr>
            </a:lvl2pPr>
            <a:lvl3pPr lvl="2" rtl="0">
              <a:spcBef>
                <a:spcPts val="0"/>
              </a:spcBef>
              <a:defRPr sz="3000">
                <a:solidFill>
                  <a:srgbClr val="881C1C"/>
                </a:solidFill>
                <a:latin typeface="Georgia"/>
                <a:ea typeface="Georgia"/>
                <a:cs typeface="Georgia"/>
                <a:sym typeface="Georgia"/>
              </a:defRPr>
            </a:lvl3pPr>
            <a:lvl4pPr lvl="3" rtl="0">
              <a:spcBef>
                <a:spcPts val="0"/>
              </a:spcBef>
              <a:defRPr sz="3000">
                <a:solidFill>
                  <a:srgbClr val="881C1C"/>
                </a:solidFill>
                <a:latin typeface="Georgia"/>
                <a:ea typeface="Georgia"/>
                <a:cs typeface="Georgia"/>
                <a:sym typeface="Georgia"/>
              </a:defRPr>
            </a:lvl4pPr>
            <a:lvl5pPr lvl="4" rtl="0">
              <a:spcBef>
                <a:spcPts val="0"/>
              </a:spcBef>
              <a:defRPr sz="3000">
                <a:solidFill>
                  <a:srgbClr val="881C1C"/>
                </a:solidFill>
                <a:latin typeface="Georgia"/>
                <a:ea typeface="Georgia"/>
                <a:cs typeface="Georgia"/>
                <a:sym typeface="Georgia"/>
              </a:defRPr>
            </a:lvl5pPr>
            <a:lvl6pPr lvl="5" rtl="0">
              <a:spcBef>
                <a:spcPts val="0"/>
              </a:spcBef>
              <a:defRPr sz="3000">
                <a:solidFill>
                  <a:srgbClr val="881C1C"/>
                </a:solidFill>
                <a:latin typeface="Georgia"/>
                <a:ea typeface="Georgia"/>
                <a:cs typeface="Georgia"/>
                <a:sym typeface="Georgia"/>
              </a:defRPr>
            </a:lvl6pPr>
            <a:lvl7pPr lvl="6" rtl="0">
              <a:spcBef>
                <a:spcPts val="0"/>
              </a:spcBef>
              <a:defRPr sz="3000">
                <a:solidFill>
                  <a:srgbClr val="881C1C"/>
                </a:solidFill>
                <a:latin typeface="Georgia"/>
                <a:ea typeface="Georgia"/>
                <a:cs typeface="Georgia"/>
                <a:sym typeface="Georgia"/>
              </a:defRPr>
            </a:lvl7pPr>
            <a:lvl8pPr lvl="7" rtl="0">
              <a:spcBef>
                <a:spcPts val="0"/>
              </a:spcBef>
              <a:defRPr sz="3000">
                <a:solidFill>
                  <a:srgbClr val="881C1C"/>
                </a:solidFill>
                <a:latin typeface="Georgia"/>
                <a:ea typeface="Georgia"/>
                <a:cs typeface="Georgia"/>
                <a:sym typeface="Georgia"/>
              </a:defRPr>
            </a:lvl8pPr>
            <a:lvl9pPr lvl="8" rtl="0">
              <a:spcBef>
                <a:spcPts val="0"/>
              </a:spcBef>
              <a:defRPr sz="3000">
                <a:solidFill>
                  <a:srgbClr val="881C1C"/>
                </a:solidFill>
                <a:latin typeface="Georgia"/>
                <a:ea typeface="Georgia"/>
                <a:cs typeface="Georgia"/>
                <a:sym typeface="Georgia"/>
              </a:defRPr>
            </a:lvl9pPr>
          </a:lstStyle>
          <a:p/>
        </p:txBody>
      </p:sp>
      <p:sp>
        <p:nvSpPr>
          <p:cNvPr id="42" name="Shape 42"/>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lvl="0" marL="0" rtl="0">
              <a:spcBef>
                <a:spcPts val="0"/>
              </a:spcBef>
              <a:buFont typeface="Verdana"/>
              <a:buNone/>
              <a:defRPr sz="2000"/>
            </a:lvl1pPr>
            <a:lvl2pPr indent="0" lvl="1" marL="457200" rtl="0">
              <a:spcBef>
                <a:spcPts val="0"/>
              </a:spcBef>
              <a:buFont typeface="Verdana"/>
              <a:buNone/>
              <a:defRPr sz="1800"/>
            </a:lvl2pPr>
            <a:lvl3pPr indent="0" lvl="2" marL="914400" rtl="0">
              <a:spcBef>
                <a:spcPts val="0"/>
              </a:spcBef>
              <a:buFont typeface="Verdana"/>
              <a:buNone/>
              <a:defRPr sz="1600"/>
            </a:lvl3pPr>
            <a:lvl4pPr indent="0" lvl="3" marL="1371600" rtl="0">
              <a:spcBef>
                <a:spcPts val="0"/>
              </a:spcBef>
              <a:buFont typeface="Verdana"/>
              <a:buNone/>
              <a:defRPr sz="1400"/>
            </a:lvl4pPr>
            <a:lvl5pPr indent="0" lvl="4" marL="1828800" rtl="0">
              <a:spcBef>
                <a:spcPts val="0"/>
              </a:spcBef>
              <a:buFont typeface="Verdana"/>
              <a:buNone/>
              <a:defRPr sz="1400"/>
            </a:lvl5pPr>
            <a:lvl6pPr indent="0" lvl="5" marL="2286000" rtl="0">
              <a:spcBef>
                <a:spcPts val="0"/>
              </a:spcBef>
              <a:buFont typeface="Verdana"/>
              <a:buNone/>
              <a:defRPr sz="1400"/>
            </a:lvl6pPr>
            <a:lvl7pPr indent="0" lvl="6" marL="2743200" rtl="0">
              <a:spcBef>
                <a:spcPts val="0"/>
              </a:spcBef>
              <a:buFont typeface="Verdana"/>
              <a:buNone/>
              <a:defRPr sz="1400"/>
            </a:lvl7pPr>
            <a:lvl8pPr indent="0" lvl="7" marL="3200400" rtl="0">
              <a:spcBef>
                <a:spcPts val="0"/>
              </a:spcBef>
              <a:buFont typeface="Verdana"/>
              <a:buNone/>
              <a:defRPr sz="1400"/>
            </a:lvl8pPr>
            <a:lvl9pPr indent="0" lvl="8" marL="3657600" rtl="0">
              <a:spcBef>
                <a:spcPts val="0"/>
              </a:spcBef>
              <a:buFont typeface="Verdana"/>
              <a:buNone/>
              <a:defRPr sz="14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3" name="Shape 43"/>
        <p:cNvGrpSpPr/>
        <p:nvPr/>
      </p:nvGrpSpPr>
      <p:grpSpPr>
        <a:xfrm>
          <a:off x="0" y="0"/>
          <a:ext cx="0" cy="0"/>
          <a:chOff x="0" y="0"/>
          <a:chExt cx="0" cy="0"/>
        </a:xfrm>
      </p:grpSpPr>
      <p:sp>
        <p:nvSpPr>
          <p:cNvPr id="44" name="Shape 44"/>
          <p:cNvSpPr txBox="1"/>
          <p:nvPr>
            <p:ph type="title"/>
          </p:nvPr>
        </p:nvSpPr>
        <p:spPr>
          <a:xfrm>
            <a:off x="304800" y="609600"/>
            <a:ext cx="8839199" cy="533399"/>
          </a:xfrm>
          <a:prstGeom prst="rect">
            <a:avLst/>
          </a:prstGeom>
          <a:noFill/>
          <a:ln>
            <a:noFill/>
          </a:ln>
        </p:spPr>
        <p:txBody>
          <a:bodyPr anchorCtr="0" anchor="ctr" bIns="91425" lIns="91425" rIns="91425" tIns="91425"/>
          <a:lstStyle>
            <a:lvl1pPr lvl="0" rtl="0" algn="l">
              <a:spcBef>
                <a:spcPts val="0"/>
              </a:spcBef>
              <a:spcAft>
                <a:spcPts val="0"/>
              </a:spcAft>
              <a:defRPr sz="3000">
                <a:solidFill>
                  <a:srgbClr val="881C1C"/>
                </a:solidFill>
                <a:latin typeface="Georgia"/>
                <a:ea typeface="Georgia"/>
                <a:cs typeface="Georgia"/>
                <a:sym typeface="Georgia"/>
              </a:defRPr>
            </a:lvl1pPr>
            <a:lvl2pPr lvl="1" rtl="0" algn="l">
              <a:spcBef>
                <a:spcPts val="0"/>
              </a:spcBef>
              <a:spcAft>
                <a:spcPts val="0"/>
              </a:spcAft>
              <a:defRPr sz="3000">
                <a:solidFill>
                  <a:srgbClr val="881C1C"/>
                </a:solidFill>
                <a:latin typeface="Georgia"/>
                <a:ea typeface="Georgia"/>
                <a:cs typeface="Georgia"/>
                <a:sym typeface="Georgia"/>
              </a:defRPr>
            </a:lvl2pPr>
            <a:lvl3pPr lvl="2" rtl="0" algn="l">
              <a:spcBef>
                <a:spcPts val="0"/>
              </a:spcBef>
              <a:spcAft>
                <a:spcPts val="0"/>
              </a:spcAft>
              <a:defRPr sz="3000">
                <a:solidFill>
                  <a:srgbClr val="881C1C"/>
                </a:solidFill>
                <a:latin typeface="Georgia"/>
                <a:ea typeface="Georgia"/>
                <a:cs typeface="Georgia"/>
                <a:sym typeface="Georgia"/>
              </a:defRPr>
            </a:lvl3pPr>
            <a:lvl4pPr lvl="3" rtl="0" algn="l">
              <a:spcBef>
                <a:spcPts val="0"/>
              </a:spcBef>
              <a:spcAft>
                <a:spcPts val="0"/>
              </a:spcAft>
              <a:defRPr sz="3000">
                <a:solidFill>
                  <a:srgbClr val="881C1C"/>
                </a:solidFill>
                <a:latin typeface="Georgia"/>
                <a:ea typeface="Georgia"/>
                <a:cs typeface="Georgia"/>
                <a:sym typeface="Georgia"/>
              </a:defRPr>
            </a:lvl4pPr>
            <a:lvl5pPr lvl="4" rtl="0" algn="l">
              <a:spcBef>
                <a:spcPts val="0"/>
              </a:spcBef>
              <a:spcAft>
                <a:spcPts val="0"/>
              </a:spcAft>
              <a:defRPr sz="3000">
                <a:solidFill>
                  <a:srgbClr val="881C1C"/>
                </a:solidFill>
                <a:latin typeface="Georgia"/>
                <a:ea typeface="Georgia"/>
                <a:cs typeface="Georgia"/>
                <a:sym typeface="Georgia"/>
              </a:defRPr>
            </a:lvl5pPr>
            <a:lvl6pPr lvl="5" marL="457200" rtl="0" algn="l">
              <a:spcBef>
                <a:spcPts val="0"/>
              </a:spcBef>
              <a:spcAft>
                <a:spcPts val="0"/>
              </a:spcAft>
              <a:defRPr sz="3000">
                <a:solidFill>
                  <a:srgbClr val="881C1C"/>
                </a:solidFill>
                <a:latin typeface="Georgia"/>
                <a:ea typeface="Georgia"/>
                <a:cs typeface="Georgia"/>
                <a:sym typeface="Georgia"/>
              </a:defRPr>
            </a:lvl6pPr>
            <a:lvl7pPr lvl="6" marL="914400" rtl="0" algn="l">
              <a:spcBef>
                <a:spcPts val="0"/>
              </a:spcBef>
              <a:spcAft>
                <a:spcPts val="0"/>
              </a:spcAft>
              <a:defRPr sz="3000">
                <a:solidFill>
                  <a:srgbClr val="881C1C"/>
                </a:solidFill>
                <a:latin typeface="Georgia"/>
                <a:ea typeface="Georgia"/>
                <a:cs typeface="Georgia"/>
                <a:sym typeface="Georgia"/>
              </a:defRPr>
            </a:lvl7pPr>
            <a:lvl8pPr lvl="7" marL="1371600" rtl="0" algn="l">
              <a:spcBef>
                <a:spcPts val="0"/>
              </a:spcBef>
              <a:spcAft>
                <a:spcPts val="0"/>
              </a:spcAft>
              <a:defRPr sz="3000">
                <a:solidFill>
                  <a:srgbClr val="881C1C"/>
                </a:solidFill>
                <a:latin typeface="Georgia"/>
                <a:ea typeface="Georgia"/>
                <a:cs typeface="Georgia"/>
                <a:sym typeface="Georgia"/>
              </a:defRPr>
            </a:lvl8pPr>
            <a:lvl9pPr lvl="8" marL="1828800" rtl="0" algn="l">
              <a:spcBef>
                <a:spcPts val="0"/>
              </a:spcBef>
              <a:spcAft>
                <a:spcPts val="0"/>
              </a:spcAft>
              <a:defRPr sz="3000">
                <a:solidFill>
                  <a:srgbClr val="881C1C"/>
                </a:solidFill>
                <a:latin typeface="Georgia"/>
                <a:ea typeface="Georgia"/>
                <a:cs typeface="Georgia"/>
                <a:sym typeface="Georgia"/>
              </a:defRPr>
            </a:lvl9pPr>
          </a:lstStyle>
          <a:p/>
        </p:txBody>
      </p:sp>
      <p:sp>
        <p:nvSpPr>
          <p:cNvPr id="45" name="Shape 45"/>
          <p:cNvSpPr txBox="1"/>
          <p:nvPr>
            <p:ph idx="1" type="body"/>
          </p:nvPr>
        </p:nvSpPr>
        <p:spPr>
          <a:xfrm>
            <a:off x="381000" y="1371600"/>
            <a:ext cx="4000500" cy="4495800"/>
          </a:xfrm>
          <a:prstGeom prst="rect">
            <a:avLst/>
          </a:prstGeom>
          <a:noFill/>
          <a:ln>
            <a:noFill/>
          </a:ln>
        </p:spPr>
        <p:txBody>
          <a:bodyPr anchorCtr="0" anchor="t" bIns="91425" lIns="91425" rIns="91425"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46" name="Shape 46"/>
          <p:cNvSpPr txBox="1"/>
          <p:nvPr>
            <p:ph idx="2" type="body"/>
          </p:nvPr>
        </p:nvSpPr>
        <p:spPr>
          <a:xfrm>
            <a:off x="4533900" y="1371600"/>
            <a:ext cx="4000500" cy="4495800"/>
          </a:xfrm>
          <a:prstGeom prst="rect">
            <a:avLst/>
          </a:prstGeom>
          <a:noFill/>
          <a:ln>
            <a:noFill/>
          </a:ln>
        </p:spPr>
        <p:txBody>
          <a:bodyPr anchorCtr="0" anchor="t" bIns="91425" lIns="91425" rIns="91425"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7" name="Shape 47"/>
        <p:cNvGrpSpPr/>
        <p:nvPr/>
      </p:nvGrpSpPr>
      <p:grpSpPr>
        <a:xfrm>
          <a:off x="0" y="0"/>
          <a:ext cx="0" cy="0"/>
          <a:chOff x="0" y="0"/>
          <a:chExt cx="0" cy="0"/>
        </a:xfrm>
      </p:grpSpPr>
      <p:sp>
        <p:nvSpPr>
          <p:cNvPr id="48" name="Shape 48"/>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sz="3000">
                <a:solidFill>
                  <a:srgbClr val="881C1C"/>
                </a:solidFill>
                <a:latin typeface="Georgia"/>
                <a:ea typeface="Georgia"/>
                <a:cs typeface="Georgia"/>
                <a:sym typeface="Georgia"/>
              </a:defRPr>
            </a:lvl2pPr>
            <a:lvl3pPr lvl="2" rtl="0">
              <a:spcBef>
                <a:spcPts val="0"/>
              </a:spcBef>
              <a:defRPr sz="3000">
                <a:solidFill>
                  <a:srgbClr val="881C1C"/>
                </a:solidFill>
                <a:latin typeface="Georgia"/>
                <a:ea typeface="Georgia"/>
                <a:cs typeface="Georgia"/>
                <a:sym typeface="Georgia"/>
              </a:defRPr>
            </a:lvl3pPr>
            <a:lvl4pPr lvl="3" rtl="0">
              <a:spcBef>
                <a:spcPts val="0"/>
              </a:spcBef>
              <a:defRPr sz="3000">
                <a:solidFill>
                  <a:srgbClr val="881C1C"/>
                </a:solidFill>
                <a:latin typeface="Georgia"/>
                <a:ea typeface="Georgia"/>
                <a:cs typeface="Georgia"/>
                <a:sym typeface="Georgia"/>
              </a:defRPr>
            </a:lvl4pPr>
            <a:lvl5pPr lvl="4" rtl="0">
              <a:spcBef>
                <a:spcPts val="0"/>
              </a:spcBef>
              <a:defRPr sz="3000">
                <a:solidFill>
                  <a:srgbClr val="881C1C"/>
                </a:solidFill>
                <a:latin typeface="Georgia"/>
                <a:ea typeface="Georgia"/>
                <a:cs typeface="Georgia"/>
                <a:sym typeface="Georgia"/>
              </a:defRPr>
            </a:lvl5pPr>
            <a:lvl6pPr lvl="5" rtl="0">
              <a:spcBef>
                <a:spcPts val="0"/>
              </a:spcBef>
              <a:defRPr sz="3000">
                <a:solidFill>
                  <a:srgbClr val="881C1C"/>
                </a:solidFill>
                <a:latin typeface="Georgia"/>
                <a:ea typeface="Georgia"/>
                <a:cs typeface="Georgia"/>
                <a:sym typeface="Georgia"/>
              </a:defRPr>
            </a:lvl6pPr>
            <a:lvl7pPr lvl="6" rtl="0">
              <a:spcBef>
                <a:spcPts val="0"/>
              </a:spcBef>
              <a:defRPr sz="3000">
                <a:solidFill>
                  <a:srgbClr val="881C1C"/>
                </a:solidFill>
                <a:latin typeface="Georgia"/>
                <a:ea typeface="Georgia"/>
                <a:cs typeface="Georgia"/>
                <a:sym typeface="Georgia"/>
              </a:defRPr>
            </a:lvl7pPr>
            <a:lvl8pPr lvl="7" rtl="0">
              <a:spcBef>
                <a:spcPts val="0"/>
              </a:spcBef>
              <a:defRPr sz="3000">
                <a:solidFill>
                  <a:srgbClr val="881C1C"/>
                </a:solidFill>
                <a:latin typeface="Georgia"/>
                <a:ea typeface="Georgia"/>
                <a:cs typeface="Georgia"/>
                <a:sym typeface="Georgia"/>
              </a:defRPr>
            </a:lvl8pPr>
            <a:lvl9pPr lvl="8" rtl="0">
              <a:spcBef>
                <a:spcPts val="0"/>
              </a:spcBef>
              <a:defRPr sz="3000">
                <a:solidFill>
                  <a:srgbClr val="881C1C"/>
                </a:solidFill>
                <a:latin typeface="Georgia"/>
                <a:ea typeface="Georgia"/>
                <a:cs typeface="Georgia"/>
                <a:sym typeface="Georgia"/>
              </a:defRPr>
            </a:lvl9pPr>
          </a:lstStyle>
          <a:p/>
        </p:txBody>
      </p:sp>
      <p:sp>
        <p:nvSpPr>
          <p:cNvPr id="49" name="Shape 49"/>
          <p:cNvSpPr txBox="1"/>
          <p:nvPr>
            <p:ph idx="1" type="body"/>
          </p:nvPr>
        </p:nvSpPr>
        <p:spPr>
          <a:xfrm>
            <a:off x="457200" y="1535112"/>
            <a:ext cx="4040099" cy="639900"/>
          </a:xfrm>
          <a:prstGeom prst="rect">
            <a:avLst/>
          </a:prstGeom>
          <a:noFill/>
          <a:ln>
            <a:noFill/>
          </a:ln>
        </p:spPr>
        <p:txBody>
          <a:bodyPr anchorCtr="0" anchor="b" bIns="91425" lIns="91425" rIns="91425" tIns="91425"/>
          <a:lstStyle>
            <a:lvl1pPr indent="0" lvl="0" marL="0" rtl="0">
              <a:spcBef>
                <a:spcPts val="0"/>
              </a:spcBef>
              <a:buFont typeface="Verdana"/>
              <a:buNone/>
              <a:defRPr b="1" sz="2400"/>
            </a:lvl1pPr>
            <a:lvl2pPr indent="0" lvl="1" marL="457200" rtl="0">
              <a:spcBef>
                <a:spcPts val="0"/>
              </a:spcBef>
              <a:buFont typeface="Verdana"/>
              <a:buNone/>
              <a:defRPr b="1" sz="2000"/>
            </a:lvl2pPr>
            <a:lvl3pPr indent="0" lvl="2" marL="914400" rtl="0">
              <a:spcBef>
                <a:spcPts val="0"/>
              </a:spcBef>
              <a:buFont typeface="Verdana"/>
              <a:buNone/>
              <a:defRPr b="1" sz="1800"/>
            </a:lvl3pPr>
            <a:lvl4pPr indent="0" lvl="3" marL="1371600" rtl="0">
              <a:spcBef>
                <a:spcPts val="0"/>
              </a:spcBef>
              <a:buFont typeface="Verdana"/>
              <a:buNone/>
              <a:defRPr b="1" sz="1600"/>
            </a:lvl4pPr>
            <a:lvl5pPr indent="0" lvl="4" marL="1828800" rtl="0">
              <a:spcBef>
                <a:spcPts val="0"/>
              </a:spcBef>
              <a:buFont typeface="Verdana"/>
              <a:buNone/>
              <a:defRPr b="1" sz="1600"/>
            </a:lvl5pPr>
            <a:lvl6pPr indent="0" lvl="5" marL="2286000" rtl="0">
              <a:spcBef>
                <a:spcPts val="0"/>
              </a:spcBef>
              <a:buFont typeface="Verdana"/>
              <a:buNone/>
              <a:defRPr b="1" sz="1600"/>
            </a:lvl6pPr>
            <a:lvl7pPr indent="0" lvl="6" marL="2743200" rtl="0">
              <a:spcBef>
                <a:spcPts val="0"/>
              </a:spcBef>
              <a:buFont typeface="Verdana"/>
              <a:buNone/>
              <a:defRPr b="1" sz="1600"/>
            </a:lvl7pPr>
            <a:lvl8pPr indent="0" lvl="7" marL="3200400" rtl="0">
              <a:spcBef>
                <a:spcPts val="0"/>
              </a:spcBef>
              <a:buFont typeface="Verdana"/>
              <a:buNone/>
              <a:defRPr b="1" sz="1600"/>
            </a:lvl8pPr>
            <a:lvl9pPr indent="0" lvl="8" marL="3657600" rtl="0">
              <a:spcBef>
                <a:spcPts val="0"/>
              </a:spcBef>
              <a:buFont typeface="Verdana"/>
              <a:buNone/>
              <a:defRPr b="1" sz="1600"/>
            </a:lvl9pPr>
          </a:lstStyle>
          <a:p/>
        </p:txBody>
      </p:sp>
      <p:sp>
        <p:nvSpPr>
          <p:cNvPr id="50" name="Shape 50"/>
          <p:cNvSpPr txBox="1"/>
          <p:nvPr>
            <p:ph idx="2" type="body"/>
          </p:nvPr>
        </p:nvSpPr>
        <p:spPr>
          <a:xfrm>
            <a:off x="457200" y="2174875"/>
            <a:ext cx="4040099" cy="3951300"/>
          </a:xfrm>
          <a:prstGeom prst="rect">
            <a:avLst/>
          </a:prstGeom>
          <a:noFill/>
          <a:ln>
            <a:noFill/>
          </a:ln>
        </p:spPr>
        <p:txBody>
          <a:bodyPr anchorCtr="0" anchor="t" bIns="91425" lIns="91425" rIns="91425" tIns="91425"/>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p:txBody>
      </p:sp>
      <p:sp>
        <p:nvSpPr>
          <p:cNvPr id="51" name="Shape 51"/>
          <p:cNvSpPr txBox="1"/>
          <p:nvPr>
            <p:ph idx="3" type="body"/>
          </p:nvPr>
        </p:nvSpPr>
        <p:spPr>
          <a:xfrm>
            <a:off x="4645025" y="1535112"/>
            <a:ext cx="4041900" cy="639900"/>
          </a:xfrm>
          <a:prstGeom prst="rect">
            <a:avLst/>
          </a:prstGeom>
          <a:noFill/>
          <a:ln>
            <a:noFill/>
          </a:ln>
        </p:spPr>
        <p:txBody>
          <a:bodyPr anchorCtr="0" anchor="b" bIns="91425" lIns="91425" rIns="91425" tIns="91425"/>
          <a:lstStyle>
            <a:lvl1pPr indent="0" lvl="0" marL="0" rtl="0">
              <a:spcBef>
                <a:spcPts val="0"/>
              </a:spcBef>
              <a:buFont typeface="Verdana"/>
              <a:buNone/>
              <a:defRPr b="1" sz="2400"/>
            </a:lvl1pPr>
            <a:lvl2pPr indent="0" lvl="1" marL="457200" rtl="0">
              <a:spcBef>
                <a:spcPts val="0"/>
              </a:spcBef>
              <a:buFont typeface="Verdana"/>
              <a:buNone/>
              <a:defRPr b="1" sz="2000"/>
            </a:lvl2pPr>
            <a:lvl3pPr indent="0" lvl="2" marL="914400" rtl="0">
              <a:spcBef>
                <a:spcPts val="0"/>
              </a:spcBef>
              <a:buFont typeface="Verdana"/>
              <a:buNone/>
              <a:defRPr b="1" sz="1800"/>
            </a:lvl3pPr>
            <a:lvl4pPr indent="0" lvl="3" marL="1371600" rtl="0">
              <a:spcBef>
                <a:spcPts val="0"/>
              </a:spcBef>
              <a:buFont typeface="Verdana"/>
              <a:buNone/>
              <a:defRPr b="1" sz="1600"/>
            </a:lvl4pPr>
            <a:lvl5pPr indent="0" lvl="4" marL="1828800" rtl="0">
              <a:spcBef>
                <a:spcPts val="0"/>
              </a:spcBef>
              <a:buFont typeface="Verdana"/>
              <a:buNone/>
              <a:defRPr b="1" sz="1600"/>
            </a:lvl5pPr>
            <a:lvl6pPr indent="0" lvl="5" marL="2286000" rtl="0">
              <a:spcBef>
                <a:spcPts val="0"/>
              </a:spcBef>
              <a:buFont typeface="Verdana"/>
              <a:buNone/>
              <a:defRPr b="1" sz="1600"/>
            </a:lvl6pPr>
            <a:lvl7pPr indent="0" lvl="6" marL="2743200" rtl="0">
              <a:spcBef>
                <a:spcPts val="0"/>
              </a:spcBef>
              <a:buFont typeface="Verdana"/>
              <a:buNone/>
              <a:defRPr b="1" sz="1600"/>
            </a:lvl7pPr>
            <a:lvl8pPr indent="0" lvl="7" marL="3200400" rtl="0">
              <a:spcBef>
                <a:spcPts val="0"/>
              </a:spcBef>
              <a:buFont typeface="Verdana"/>
              <a:buNone/>
              <a:defRPr b="1" sz="1600"/>
            </a:lvl8pPr>
            <a:lvl9pPr indent="0" lvl="8" marL="3657600" rtl="0">
              <a:spcBef>
                <a:spcPts val="0"/>
              </a:spcBef>
              <a:buFont typeface="Verdana"/>
              <a:buNone/>
              <a:defRPr b="1" sz="1600"/>
            </a:lvl9pPr>
          </a:lstStyle>
          <a:p/>
        </p:txBody>
      </p:sp>
      <p:sp>
        <p:nvSpPr>
          <p:cNvPr id="52" name="Shape 52"/>
          <p:cNvSpPr txBox="1"/>
          <p:nvPr>
            <p:ph idx="4" type="body"/>
          </p:nvPr>
        </p:nvSpPr>
        <p:spPr>
          <a:xfrm>
            <a:off x="4645025" y="2174875"/>
            <a:ext cx="4041900" cy="3951300"/>
          </a:xfrm>
          <a:prstGeom prst="rect">
            <a:avLst/>
          </a:prstGeom>
          <a:noFill/>
          <a:ln>
            <a:noFill/>
          </a:ln>
        </p:spPr>
        <p:txBody>
          <a:bodyPr anchorCtr="0" anchor="t" bIns="91425" lIns="91425" rIns="91425" tIns="91425"/>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3" name="Shape 53"/>
        <p:cNvGrpSpPr/>
        <p:nvPr/>
      </p:nvGrpSpPr>
      <p:grpSpPr>
        <a:xfrm>
          <a:off x="0" y="0"/>
          <a:ext cx="0" cy="0"/>
          <a:chOff x="0" y="0"/>
          <a:chExt cx="0" cy="0"/>
        </a:xfrm>
      </p:grpSpPr>
      <p:sp>
        <p:nvSpPr>
          <p:cNvPr id="54" name="Shape 54"/>
          <p:cNvSpPr txBox="1"/>
          <p:nvPr>
            <p:ph type="title"/>
          </p:nvPr>
        </p:nvSpPr>
        <p:spPr>
          <a:xfrm>
            <a:off x="304800" y="609600"/>
            <a:ext cx="8839199" cy="533399"/>
          </a:xfrm>
          <a:prstGeom prst="rect">
            <a:avLst/>
          </a:prstGeom>
          <a:noFill/>
          <a:ln>
            <a:noFill/>
          </a:ln>
        </p:spPr>
        <p:txBody>
          <a:bodyPr anchorCtr="0" anchor="ctr" bIns="91425" lIns="91425" rIns="91425" tIns="91425"/>
          <a:lstStyle>
            <a:lvl1pPr lvl="0" rtl="0" algn="l">
              <a:spcBef>
                <a:spcPts val="0"/>
              </a:spcBef>
              <a:spcAft>
                <a:spcPts val="0"/>
              </a:spcAft>
              <a:defRPr sz="3000">
                <a:solidFill>
                  <a:srgbClr val="881C1C"/>
                </a:solidFill>
                <a:latin typeface="Georgia"/>
                <a:ea typeface="Georgia"/>
                <a:cs typeface="Georgia"/>
                <a:sym typeface="Georgia"/>
              </a:defRPr>
            </a:lvl1pPr>
            <a:lvl2pPr lvl="1" rtl="0" algn="l">
              <a:spcBef>
                <a:spcPts val="0"/>
              </a:spcBef>
              <a:spcAft>
                <a:spcPts val="0"/>
              </a:spcAft>
              <a:defRPr sz="3000">
                <a:solidFill>
                  <a:srgbClr val="881C1C"/>
                </a:solidFill>
                <a:latin typeface="Georgia"/>
                <a:ea typeface="Georgia"/>
                <a:cs typeface="Georgia"/>
                <a:sym typeface="Georgia"/>
              </a:defRPr>
            </a:lvl2pPr>
            <a:lvl3pPr lvl="2" rtl="0" algn="l">
              <a:spcBef>
                <a:spcPts val="0"/>
              </a:spcBef>
              <a:spcAft>
                <a:spcPts val="0"/>
              </a:spcAft>
              <a:defRPr sz="3000">
                <a:solidFill>
                  <a:srgbClr val="881C1C"/>
                </a:solidFill>
                <a:latin typeface="Georgia"/>
                <a:ea typeface="Georgia"/>
                <a:cs typeface="Georgia"/>
                <a:sym typeface="Georgia"/>
              </a:defRPr>
            </a:lvl3pPr>
            <a:lvl4pPr lvl="3" rtl="0" algn="l">
              <a:spcBef>
                <a:spcPts val="0"/>
              </a:spcBef>
              <a:spcAft>
                <a:spcPts val="0"/>
              </a:spcAft>
              <a:defRPr sz="3000">
                <a:solidFill>
                  <a:srgbClr val="881C1C"/>
                </a:solidFill>
                <a:latin typeface="Georgia"/>
                <a:ea typeface="Georgia"/>
                <a:cs typeface="Georgia"/>
                <a:sym typeface="Georgia"/>
              </a:defRPr>
            </a:lvl4pPr>
            <a:lvl5pPr lvl="4" rtl="0" algn="l">
              <a:spcBef>
                <a:spcPts val="0"/>
              </a:spcBef>
              <a:spcAft>
                <a:spcPts val="0"/>
              </a:spcAft>
              <a:defRPr sz="3000">
                <a:solidFill>
                  <a:srgbClr val="881C1C"/>
                </a:solidFill>
                <a:latin typeface="Georgia"/>
                <a:ea typeface="Georgia"/>
                <a:cs typeface="Georgia"/>
                <a:sym typeface="Georgia"/>
              </a:defRPr>
            </a:lvl5pPr>
            <a:lvl6pPr lvl="5" marL="457200" rtl="0" algn="l">
              <a:spcBef>
                <a:spcPts val="0"/>
              </a:spcBef>
              <a:spcAft>
                <a:spcPts val="0"/>
              </a:spcAft>
              <a:defRPr sz="3000">
                <a:solidFill>
                  <a:srgbClr val="881C1C"/>
                </a:solidFill>
                <a:latin typeface="Georgia"/>
                <a:ea typeface="Georgia"/>
                <a:cs typeface="Georgia"/>
                <a:sym typeface="Georgia"/>
              </a:defRPr>
            </a:lvl6pPr>
            <a:lvl7pPr lvl="6" marL="914400" rtl="0" algn="l">
              <a:spcBef>
                <a:spcPts val="0"/>
              </a:spcBef>
              <a:spcAft>
                <a:spcPts val="0"/>
              </a:spcAft>
              <a:defRPr sz="3000">
                <a:solidFill>
                  <a:srgbClr val="881C1C"/>
                </a:solidFill>
                <a:latin typeface="Georgia"/>
                <a:ea typeface="Georgia"/>
                <a:cs typeface="Georgia"/>
                <a:sym typeface="Georgia"/>
              </a:defRPr>
            </a:lvl7pPr>
            <a:lvl8pPr lvl="7" marL="1371600" rtl="0" algn="l">
              <a:spcBef>
                <a:spcPts val="0"/>
              </a:spcBef>
              <a:spcAft>
                <a:spcPts val="0"/>
              </a:spcAft>
              <a:defRPr sz="3000">
                <a:solidFill>
                  <a:srgbClr val="881C1C"/>
                </a:solidFill>
                <a:latin typeface="Georgia"/>
                <a:ea typeface="Georgia"/>
                <a:cs typeface="Georgia"/>
                <a:sym typeface="Georgia"/>
              </a:defRPr>
            </a:lvl8pPr>
            <a:lvl9pPr lvl="8" marL="1828800" rtl="0" algn="l">
              <a:spcBef>
                <a:spcPts val="0"/>
              </a:spcBef>
              <a:spcAft>
                <a:spcPts val="0"/>
              </a:spcAft>
              <a:defRPr sz="3000">
                <a:solidFill>
                  <a:srgbClr val="881C1C"/>
                </a:solidFill>
                <a:latin typeface="Georgia"/>
                <a:ea typeface="Georgia"/>
                <a:cs typeface="Georgia"/>
                <a:sym typeface="Georgia"/>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5" name="Shape 5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6" name="Shape 56"/>
        <p:cNvGrpSpPr/>
        <p:nvPr/>
      </p:nvGrpSpPr>
      <p:grpSpPr>
        <a:xfrm>
          <a:off x="0" y="0"/>
          <a:ext cx="0" cy="0"/>
          <a:chOff x="0" y="0"/>
          <a:chExt cx="0" cy="0"/>
        </a:xfrm>
      </p:grpSpPr>
      <p:sp>
        <p:nvSpPr>
          <p:cNvPr id="57" name="Shape 57"/>
          <p:cNvSpPr txBox="1"/>
          <p:nvPr>
            <p:ph type="title"/>
          </p:nvPr>
        </p:nvSpPr>
        <p:spPr>
          <a:xfrm>
            <a:off x="457200" y="273050"/>
            <a:ext cx="3008399" cy="1161900"/>
          </a:xfrm>
          <a:prstGeom prst="rect">
            <a:avLst/>
          </a:prstGeom>
          <a:noFill/>
          <a:ln>
            <a:noFill/>
          </a:ln>
        </p:spPr>
        <p:txBody>
          <a:bodyPr anchorCtr="0" anchor="b" bIns="91425" lIns="91425" rIns="91425" tIns="91425"/>
          <a:lstStyle>
            <a:lvl1pPr lvl="0" rtl="0" algn="l">
              <a:spcBef>
                <a:spcPts val="0"/>
              </a:spcBef>
              <a:defRPr b="1" sz="2000"/>
            </a:lvl1pPr>
            <a:lvl2pPr lvl="1" rtl="0">
              <a:spcBef>
                <a:spcPts val="0"/>
              </a:spcBef>
              <a:defRPr sz="3000">
                <a:solidFill>
                  <a:srgbClr val="881C1C"/>
                </a:solidFill>
                <a:latin typeface="Georgia"/>
                <a:ea typeface="Georgia"/>
                <a:cs typeface="Georgia"/>
                <a:sym typeface="Georgia"/>
              </a:defRPr>
            </a:lvl2pPr>
            <a:lvl3pPr lvl="2" rtl="0">
              <a:spcBef>
                <a:spcPts val="0"/>
              </a:spcBef>
              <a:defRPr sz="3000">
                <a:solidFill>
                  <a:srgbClr val="881C1C"/>
                </a:solidFill>
                <a:latin typeface="Georgia"/>
                <a:ea typeface="Georgia"/>
                <a:cs typeface="Georgia"/>
                <a:sym typeface="Georgia"/>
              </a:defRPr>
            </a:lvl3pPr>
            <a:lvl4pPr lvl="3" rtl="0">
              <a:spcBef>
                <a:spcPts val="0"/>
              </a:spcBef>
              <a:defRPr sz="3000">
                <a:solidFill>
                  <a:srgbClr val="881C1C"/>
                </a:solidFill>
                <a:latin typeface="Georgia"/>
                <a:ea typeface="Georgia"/>
                <a:cs typeface="Georgia"/>
                <a:sym typeface="Georgia"/>
              </a:defRPr>
            </a:lvl4pPr>
            <a:lvl5pPr lvl="4" rtl="0">
              <a:spcBef>
                <a:spcPts val="0"/>
              </a:spcBef>
              <a:defRPr sz="3000">
                <a:solidFill>
                  <a:srgbClr val="881C1C"/>
                </a:solidFill>
                <a:latin typeface="Georgia"/>
                <a:ea typeface="Georgia"/>
                <a:cs typeface="Georgia"/>
                <a:sym typeface="Georgia"/>
              </a:defRPr>
            </a:lvl5pPr>
            <a:lvl6pPr lvl="5" rtl="0">
              <a:spcBef>
                <a:spcPts val="0"/>
              </a:spcBef>
              <a:defRPr sz="3000">
                <a:solidFill>
                  <a:srgbClr val="881C1C"/>
                </a:solidFill>
                <a:latin typeface="Georgia"/>
                <a:ea typeface="Georgia"/>
                <a:cs typeface="Georgia"/>
                <a:sym typeface="Georgia"/>
              </a:defRPr>
            </a:lvl6pPr>
            <a:lvl7pPr lvl="6" rtl="0">
              <a:spcBef>
                <a:spcPts val="0"/>
              </a:spcBef>
              <a:defRPr sz="3000">
                <a:solidFill>
                  <a:srgbClr val="881C1C"/>
                </a:solidFill>
                <a:latin typeface="Georgia"/>
                <a:ea typeface="Georgia"/>
                <a:cs typeface="Georgia"/>
                <a:sym typeface="Georgia"/>
              </a:defRPr>
            </a:lvl7pPr>
            <a:lvl8pPr lvl="7" rtl="0">
              <a:spcBef>
                <a:spcPts val="0"/>
              </a:spcBef>
              <a:defRPr sz="3000">
                <a:solidFill>
                  <a:srgbClr val="881C1C"/>
                </a:solidFill>
                <a:latin typeface="Georgia"/>
                <a:ea typeface="Georgia"/>
                <a:cs typeface="Georgia"/>
                <a:sym typeface="Georgia"/>
              </a:defRPr>
            </a:lvl8pPr>
            <a:lvl9pPr lvl="8" rtl="0">
              <a:spcBef>
                <a:spcPts val="0"/>
              </a:spcBef>
              <a:defRPr sz="3000">
                <a:solidFill>
                  <a:srgbClr val="881C1C"/>
                </a:solidFill>
                <a:latin typeface="Georgia"/>
                <a:ea typeface="Georgia"/>
                <a:cs typeface="Georgia"/>
                <a:sym typeface="Georgia"/>
              </a:defRPr>
            </a:lvl9pPr>
          </a:lstStyle>
          <a:p/>
        </p:txBody>
      </p:sp>
      <p:sp>
        <p:nvSpPr>
          <p:cNvPr id="58" name="Shape 58"/>
          <p:cNvSpPr txBox="1"/>
          <p:nvPr>
            <p:ph idx="1" type="body"/>
          </p:nvPr>
        </p:nvSpPr>
        <p:spPr>
          <a:xfrm>
            <a:off x="3575050" y="273050"/>
            <a:ext cx="5111699" cy="5852999"/>
          </a:xfrm>
          <a:prstGeom prst="rect">
            <a:avLst/>
          </a:prstGeom>
          <a:noFill/>
          <a:ln>
            <a:noFill/>
          </a:ln>
        </p:spPr>
        <p:txBody>
          <a:bodyPr anchorCtr="0" anchor="t" bIns="91425" lIns="91425" rIns="91425" tIns="91425"/>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p:txBody>
      </p:sp>
      <p:sp>
        <p:nvSpPr>
          <p:cNvPr id="59" name="Shape 59"/>
          <p:cNvSpPr txBox="1"/>
          <p:nvPr>
            <p:ph idx="2" type="body"/>
          </p:nvPr>
        </p:nvSpPr>
        <p:spPr>
          <a:xfrm>
            <a:off x="457200" y="1435100"/>
            <a:ext cx="3008399" cy="4691099"/>
          </a:xfrm>
          <a:prstGeom prst="rect">
            <a:avLst/>
          </a:prstGeom>
          <a:noFill/>
          <a:ln>
            <a:noFill/>
          </a:ln>
        </p:spPr>
        <p:txBody>
          <a:bodyPr anchorCtr="0" anchor="t" bIns="91425" lIns="91425" rIns="91425" tIns="91425"/>
          <a:lstStyle>
            <a:lvl1pPr indent="0" lvl="0" marL="0" rtl="0">
              <a:spcBef>
                <a:spcPts val="0"/>
              </a:spcBef>
              <a:buFont typeface="Verdana"/>
              <a:buNone/>
              <a:defRPr sz="1400"/>
            </a:lvl1pPr>
            <a:lvl2pPr indent="0" lvl="1" marL="457200" rtl="0">
              <a:spcBef>
                <a:spcPts val="0"/>
              </a:spcBef>
              <a:buFont typeface="Verdana"/>
              <a:buNone/>
              <a:defRPr sz="1200"/>
            </a:lvl2pPr>
            <a:lvl3pPr indent="0" lvl="2" marL="914400" rtl="0">
              <a:spcBef>
                <a:spcPts val="0"/>
              </a:spcBef>
              <a:buFont typeface="Verdana"/>
              <a:buNone/>
              <a:defRPr sz="1000"/>
            </a:lvl3pPr>
            <a:lvl4pPr indent="0" lvl="3" marL="1371600" rtl="0">
              <a:spcBef>
                <a:spcPts val="0"/>
              </a:spcBef>
              <a:buFont typeface="Verdana"/>
              <a:buNone/>
              <a:defRPr sz="900"/>
            </a:lvl4pPr>
            <a:lvl5pPr indent="0" lvl="4" marL="1828800" rtl="0">
              <a:spcBef>
                <a:spcPts val="0"/>
              </a:spcBef>
              <a:buFont typeface="Verdana"/>
              <a:buNone/>
              <a:defRPr sz="900"/>
            </a:lvl5pPr>
            <a:lvl6pPr indent="0" lvl="5" marL="2286000" rtl="0">
              <a:spcBef>
                <a:spcPts val="0"/>
              </a:spcBef>
              <a:buFont typeface="Verdana"/>
              <a:buNone/>
              <a:defRPr sz="900"/>
            </a:lvl6pPr>
            <a:lvl7pPr indent="0" lvl="6" marL="2743200" rtl="0">
              <a:spcBef>
                <a:spcPts val="0"/>
              </a:spcBef>
              <a:buFont typeface="Verdana"/>
              <a:buNone/>
              <a:defRPr sz="900"/>
            </a:lvl7pPr>
            <a:lvl8pPr indent="0" lvl="7" marL="3200400" rtl="0">
              <a:spcBef>
                <a:spcPts val="0"/>
              </a:spcBef>
              <a:buFont typeface="Verdana"/>
              <a:buNone/>
              <a:defRPr sz="900"/>
            </a:lvl8pPr>
            <a:lvl9pPr indent="0" lvl="8" marL="3657600" rtl="0">
              <a:spcBef>
                <a:spcPts val="0"/>
              </a:spcBef>
              <a:buFont typeface="Verdana"/>
              <a:buNone/>
              <a:defRPr sz="9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0" name="Shape 60"/>
        <p:cNvGrpSpPr/>
        <p:nvPr/>
      </p:nvGrpSpPr>
      <p:grpSpPr>
        <a:xfrm>
          <a:off x="0" y="0"/>
          <a:ext cx="0" cy="0"/>
          <a:chOff x="0" y="0"/>
          <a:chExt cx="0" cy="0"/>
        </a:xfrm>
      </p:grpSpPr>
      <p:sp>
        <p:nvSpPr>
          <p:cNvPr id="61" name="Shape 61"/>
          <p:cNvSpPr txBox="1"/>
          <p:nvPr>
            <p:ph type="title"/>
          </p:nvPr>
        </p:nvSpPr>
        <p:spPr>
          <a:xfrm>
            <a:off x="1792288" y="4800600"/>
            <a:ext cx="5486399" cy="566699"/>
          </a:xfrm>
          <a:prstGeom prst="rect">
            <a:avLst/>
          </a:prstGeom>
          <a:noFill/>
          <a:ln>
            <a:noFill/>
          </a:ln>
        </p:spPr>
        <p:txBody>
          <a:bodyPr anchorCtr="0" anchor="b" bIns="91425" lIns="91425" rIns="91425" tIns="91425"/>
          <a:lstStyle>
            <a:lvl1pPr lvl="0" rtl="0" algn="l">
              <a:spcBef>
                <a:spcPts val="0"/>
              </a:spcBef>
              <a:defRPr b="1" sz="2000"/>
            </a:lvl1pPr>
            <a:lvl2pPr lvl="1" rtl="0">
              <a:spcBef>
                <a:spcPts val="0"/>
              </a:spcBef>
              <a:defRPr sz="3000">
                <a:solidFill>
                  <a:srgbClr val="881C1C"/>
                </a:solidFill>
                <a:latin typeface="Georgia"/>
                <a:ea typeface="Georgia"/>
                <a:cs typeface="Georgia"/>
                <a:sym typeface="Georgia"/>
              </a:defRPr>
            </a:lvl2pPr>
            <a:lvl3pPr lvl="2" rtl="0">
              <a:spcBef>
                <a:spcPts val="0"/>
              </a:spcBef>
              <a:defRPr sz="3000">
                <a:solidFill>
                  <a:srgbClr val="881C1C"/>
                </a:solidFill>
                <a:latin typeface="Georgia"/>
                <a:ea typeface="Georgia"/>
                <a:cs typeface="Georgia"/>
                <a:sym typeface="Georgia"/>
              </a:defRPr>
            </a:lvl3pPr>
            <a:lvl4pPr lvl="3" rtl="0">
              <a:spcBef>
                <a:spcPts val="0"/>
              </a:spcBef>
              <a:defRPr sz="3000">
                <a:solidFill>
                  <a:srgbClr val="881C1C"/>
                </a:solidFill>
                <a:latin typeface="Georgia"/>
                <a:ea typeface="Georgia"/>
                <a:cs typeface="Georgia"/>
                <a:sym typeface="Georgia"/>
              </a:defRPr>
            </a:lvl4pPr>
            <a:lvl5pPr lvl="4" rtl="0">
              <a:spcBef>
                <a:spcPts val="0"/>
              </a:spcBef>
              <a:defRPr sz="3000">
                <a:solidFill>
                  <a:srgbClr val="881C1C"/>
                </a:solidFill>
                <a:latin typeface="Georgia"/>
                <a:ea typeface="Georgia"/>
                <a:cs typeface="Georgia"/>
                <a:sym typeface="Georgia"/>
              </a:defRPr>
            </a:lvl5pPr>
            <a:lvl6pPr lvl="5" rtl="0">
              <a:spcBef>
                <a:spcPts val="0"/>
              </a:spcBef>
              <a:defRPr sz="3000">
                <a:solidFill>
                  <a:srgbClr val="881C1C"/>
                </a:solidFill>
                <a:latin typeface="Georgia"/>
                <a:ea typeface="Georgia"/>
                <a:cs typeface="Georgia"/>
                <a:sym typeface="Georgia"/>
              </a:defRPr>
            </a:lvl6pPr>
            <a:lvl7pPr lvl="6" rtl="0">
              <a:spcBef>
                <a:spcPts val="0"/>
              </a:spcBef>
              <a:defRPr sz="3000">
                <a:solidFill>
                  <a:srgbClr val="881C1C"/>
                </a:solidFill>
                <a:latin typeface="Georgia"/>
                <a:ea typeface="Georgia"/>
                <a:cs typeface="Georgia"/>
                <a:sym typeface="Georgia"/>
              </a:defRPr>
            </a:lvl7pPr>
            <a:lvl8pPr lvl="7" rtl="0">
              <a:spcBef>
                <a:spcPts val="0"/>
              </a:spcBef>
              <a:defRPr sz="3000">
                <a:solidFill>
                  <a:srgbClr val="881C1C"/>
                </a:solidFill>
                <a:latin typeface="Georgia"/>
                <a:ea typeface="Georgia"/>
                <a:cs typeface="Georgia"/>
                <a:sym typeface="Georgia"/>
              </a:defRPr>
            </a:lvl8pPr>
            <a:lvl9pPr lvl="8" rtl="0">
              <a:spcBef>
                <a:spcPts val="0"/>
              </a:spcBef>
              <a:defRPr sz="3000">
                <a:solidFill>
                  <a:srgbClr val="881C1C"/>
                </a:solidFill>
                <a:latin typeface="Georgia"/>
                <a:ea typeface="Georgia"/>
                <a:cs typeface="Georgia"/>
                <a:sym typeface="Georgia"/>
              </a:defRPr>
            </a:lvl9pPr>
          </a:lstStyle>
          <a:p/>
        </p:txBody>
      </p:sp>
      <p:sp>
        <p:nvSpPr>
          <p:cNvPr id="62" name="Shape 62"/>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Verdana"/>
              <a:buNone/>
              <a:defRPr b="0" i="0" sz="3200" u="none" cap="none" strike="noStrike">
                <a:solidFill>
                  <a:schemeClr val="dk1"/>
                </a:solidFill>
                <a:latin typeface="Verdana"/>
                <a:ea typeface="Verdana"/>
                <a:cs typeface="Verdana"/>
                <a:sym typeface="Verdana"/>
              </a:defRPr>
            </a:lvl1pPr>
            <a:lvl2pPr indent="0" lvl="1" marL="457200" marR="0" rtl="0" algn="l">
              <a:spcBef>
                <a:spcPts val="0"/>
              </a:spcBef>
              <a:buClr>
                <a:schemeClr val="dk1"/>
              </a:buClr>
              <a:buFont typeface="Verdana"/>
              <a:buNone/>
              <a:defRPr b="0" i="0" sz="2800" u="none" cap="none" strike="noStrike">
                <a:solidFill>
                  <a:schemeClr val="dk1"/>
                </a:solidFill>
                <a:latin typeface="Verdana"/>
                <a:ea typeface="Verdana"/>
                <a:cs typeface="Verdana"/>
                <a:sym typeface="Verdana"/>
              </a:defRPr>
            </a:lvl2pPr>
            <a:lvl3pPr indent="0" lvl="2" marL="914400" marR="0" rtl="0" algn="l">
              <a:spcBef>
                <a:spcPts val="0"/>
              </a:spcBef>
              <a:buClr>
                <a:schemeClr val="dk1"/>
              </a:buClr>
              <a:buFont typeface="Verdana"/>
              <a:buNone/>
              <a:defRPr b="0" i="0" sz="2400" u="none" cap="none" strike="noStrike">
                <a:solidFill>
                  <a:schemeClr val="dk1"/>
                </a:solidFill>
                <a:latin typeface="Verdana"/>
                <a:ea typeface="Verdana"/>
                <a:cs typeface="Verdana"/>
                <a:sym typeface="Verdana"/>
              </a:defRPr>
            </a:lvl3pPr>
            <a:lvl4pPr indent="0" lvl="3" marL="1371600" marR="0" rtl="0" algn="l">
              <a:spcBef>
                <a:spcPts val="0"/>
              </a:spcBef>
              <a:buClr>
                <a:schemeClr val="dk1"/>
              </a:buClr>
              <a:buFont typeface="Verdana"/>
              <a:buNone/>
              <a:defRPr b="0" i="0" sz="2000" u="none" cap="none" strike="noStrike">
                <a:solidFill>
                  <a:schemeClr val="dk1"/>
                </a:solidFill>
                <a:latin typeface="Verdana"/>
                <a:ea typeface="Verdana"/>
                <a:cs typeface="Verdana"/>
                <a:sym typeface="Verdana"/>
              </a:defRPr>
            </a:lvl4pPr>
            <a:lvl5pPr indent="0" lvl="4" marL="1828800" marR="0" rtl="0" algn="l">
              <a:spcBef>
                <a:spcPts val="0"/>
              </a:spcBef>
              <a:buClr>
                <a:schemeClr val="dk1"/>
              </a:buClr>
              <a:buFont typeface="Verdana"/>
              <a:buNone/>
              <a:defRPr b="0" i="0" sz="2000" u="none" cap="none" strike="noStrike">
                <a:solidFill>
                  <a:schemeClr val="dk1"/>
                </a:solidFill>
                <a:latin typeface="Verdana"/>
                <a:ea typeface="Verdana"/>
                <a:cs typeface="Verdana"/>
                <a:sym typeface="Verdana"/>
              </a:defRPr>
            </a:lvl5pPr>
            <a:lvl6pPr indent="0" lvl="5" marL="2286000" marR="0" rtl="0" algn="l">
              <a:spcBef>
                <a:spcPts val="0"/>
              </a:spcBef>
              <a:buClr>
                <a:schemeClr val="dk1"/>
              </a:buClr>
              <a:buFont typeface="Verdana"/>
              <a:buNone/>
              <a:defRPr b="0" i="0" sz="2000" u="none" cap="none" strike="noStrike">
                <a:solidFill>
                  <a:schemeClr val="dk1"/>
                </a:solidFill>
                <a:latin typeface="Verdana"/>
                <a:ea typeface="Verdana"/>
                <a:cs typeface="Verdana"/>
                <a:sym typeface="Verdana"/>
              </a:defRPr>
            </a:lvl6pPr>
            <a:lvl7pPr indent="0" lvl="6" marL="2743200" marR="0" rtl="0" algn="l">
              <a:spcBef>
                <a:spcPts val="0"/>
              </a:spcBef>
              <a:buClr>
                <a:schemeClr val="dk1"/>
              </a:buClr>
              <a:buFont typeface="Verdana"/>
              <a:buNone/>
              <a:defRPr b="0" i="0" sz="2000" u="none" cap="none" strike="noStrike">
                <a:solidFill>
                  <a:schemeClr val="dk1"/>
                </a:solidFill>
                <a:latin typeface="Verdana"/>
                <a:ea typeface="Verdana"/>
                <a:cs typeface="Verdana"/>
                <a:sym typeface="Verdana"/>
              </a:defRPr>
            </a:lvl7pPr>
            <a:lvl8pPr indent="0" lvl="7" marL="3200400" marR="0" rtl="0" algn="l">
              <a:spcBef>
                <a:spcPts val="0"/>
              </a:spcBef>
              <a:buClr>
                <a:schemeClr val="dk1"/>
              </a:buClr>
              <a:buFont typeface="Verdana"/>
              <a:buNone/>
              <a:defRPr b="0" i="0" sz="2000" u="none" cap="none" strike="noStrike">
                <a:solidFill>
                  <a:schemeClr val="dk1"/>
                </a:solidFill>
                <a:latin typeface="Verdana"/>
                <a:ea typeface="Verdana"/>
                <a:cs typeface="Verdana"/>
                <a:sym typeface="Verdana"/>
              </a:defRPr>
            </a:lvl8pPr>
            <a:lvl9pPr indent="0" lvl="8" marL="3657600" marR="0" rtl="0" algn="l">
              <a:spcBef>
                <a:spcPts val="0"/>
              </a:spcBef>
              <a:buClr>
                <a:schemeClr val="dk1"/>
              </a:buClr>
              <a:buFont typeface="Verdana"/>
              <a:buNone/>
              <a:defRPr b="0" i="0" sz="2000" u="none" cap="none" strike="noStrike">
                <a:solidFill>
                  <a:schemeClr val="dk1"/>
                </a:solidFill>
                <a:latin typeface="Verdana"/>
                <a:ea typeface="Verdana"/>
                <a:cs typeface="Verdana"/>
                <a:sym typeface="Verdana"/>
              </a:defRPr>
            </a:lvl9pPr>
          </a:lstStyle>
          <a:p/>
        </p:txBody>
      </p:sp>
      <p:sp>
        <p:nvSpPr>
          <p:cNvPr id="63" name="Shape 63"/>
          <p:cNvSpPr txBox="1"/>
          <p:nvPr>
            <p:ph idx="1" type="body"/>
          </p:nvPr>
        </p:nvSpPr>
        <p:spPr>
          <a:xfrm>
            <a:off x="1792288" y="5367337"/>
            <a:ext cx="5486399" cy="804899"/>
          </a:xfrm>
          <a:prstGeom prst="rect">
            <a:avLst/>
          </a:prstGeom>
          <a:noFill/>
          <a:ln>
            <a:noFill/>
          </a:ln>
        </p:spPr>
        <p:txBody>
          <a:bodyPr anchorCtr="0" anchor="t" bIns="91425" lIns="91425" rIns="91425" tIns="91425"/>
          <a:lstStyle>
            <a:lvl1pPr indent="0" lvl="0" marL="0" rtl="0">
              <a:spcBef>
                <a:spcPts val="0"/>
              </a:spcBef>
              <a:buFont typeface="Verdana"/>
              <a:buNone/>
              <a:defRPr sz="1400"/>
            </a:lvl1pPr>
            <a:lvl2pPr indent="0" lvl="1" marL="457200" rtl="0">
              <a:spcBef>
                <a:spcPts val="0"/>
              </a:spcBef>
              <a:buFont typeface="Verdana"/>
              <a:buNone/>
              <a:defRPr sz="1200"/>
            </a:lvl2pPr>
            <a:lvl3pPr indent="0" lvl="2" marL="914400" rtl="0">
              <a:spcBef>
                <a:spcPts val="0"/>
              </a:spcBef>
              <a:buFont typeface="Verdana"/>
              <a:buNone/>
              <a:defRPr sz="1000"/>
            </a:lvl3pPr>
            <a:lvl4pPr indent="0" lvl="3" marL="1371600" rtl="0">
              <a:spcBef>
                <a:spcPts val="0"/>
              </a:spcBef>
              <a:buFont typeface="Verdana"/>
              <a:buNone/>
              <a:defRPr sz="900"/>
            </a:lvl4pPr>
            <a:lvl5pPr indent="0" lvl="4" marL="1828800" rtl="0">
              <a:spcBef>
                <a:spcPts val="0"/>
              </a:spcBef>
              <a:buFont typeface="Verdana"/>
              <a:buNone/>
              <a:defRPr sz="900"/>
            </a:lvl5pPr>
            <a:lvl6pPr indent="0" lvl="5" marL="2286000" rtl="0">
              <a:spcBef>
                <a:spcPts val="0"/>
              </a:spcBef>
              <a:buFont typeface="Verdana"/>
              <a:buNone/>
              <a:defRPr sz="900"/>
            </a:lvl6pPr>
            <a:lvl7pPr indent="0" lvl="6" marL="2743200" rtl="0">
              <a:spcBef>
                <a:spcPts val="0"/>
              </a:spcBef>
              <a:buFont typeface="Verdana"/>
              <a:buNone/>
              <a:defRPr sz="900"/>
            </a:lvl7pPr>
            <a:lvl8pPr indent="0" lvl="7" marL="3200400" rtl="0">
              <a:spcBef>
                <a:spcPts val="0"/>
              </a:spcBef>
              <a:buFont typeface="Verdana"/>
              <a:buNone/>
              <a:defRPr sz="900"/>
            </a:lvl8pPr>
            <a:lvl9pPr indent="0" lvl="8" marL="3657600" rtl="0">
              <a:spcBef>
                <a:spcPts val="0"/>
              </a:spcBef>
              <a:buFont typeface="Verdana"/>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00.jpg"/><Relationship Id="rId2" Type="http://schemas.openxmlformats.org/officeDocument/2006/relationships/image" Target="../media/image07.jpg"/><Relationship Id="rId3" Type="http://schemas.openxmlformats.org/officeDocument/2006/relationships/image" Target="../media/image01.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1.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 name="Shape 14"/>
        <p:cNvGrpSpPr/>
        <p:nvPr/>
      </p:nvGrpSpPr>
      <p:grpSpPr>
        <a:xfrm>
          <a:off x="0" y="0"/>
          <a:ext cx="0" cy="0"/>
          <a:chOff x="0" y="0"/>
          <a:chExt cx="0" cy="0"/>
        </a:xfrm>
      </p:grpSpPr>
      <p:sp>
        <p:nvSpPr>
          <p:cNvPr id="15" name="Shape 15"/>
          <p:cNvSpPr txBox="1"/>
          <p:nvPr>
            <p:ph idx="1" type="body"/>
          </p:nvPr>
        </p:nvSpPr>
        <p:spPr>
          <a:xfrm>
            <a:off x="381000" y="1371600"/>
            <a:ext cx="8153399" cy="4495800"/>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840C22"/>
              </a:buClr>
              <a:buFont typeface="Noto Symbol"/>
              <a:buChar char="▪"/>
              <a:defRPr b="0" i="0" sz="24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Font typeface="Times New Roman"/>
              <a:buChar char="•"/>
              <a:defRPr b="0" i="0" sz="20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Font typeface="Times New Roman"/>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Font typeface="Times New Roman"/>
              <a:buChar char="•"/>
              <a:defRPr b="0" i="0" sz="18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Font typeface="Times New Roman"/>
              <a:buChar char="•"/>
              <a:defRPr b="0" i="0" sz="1600" u="none" cap="none" strike="noStrike">
                <a:solidFill>
                  <a:schemeClr val="dk1"/>
                </a:solidFill>
                <a:latin typeface="Verdana"/>
                <a:ea typeface="Verdana"/>
                <a:cs typeface="Verdana"/>
                <a:sym typeface="Verdana"/>
              </a:defRPr>
            </a:lvl9pPr>
          </a:lstStyle>
          <a:p/>
        </p:txBody>
      </p:sp>
      <p:sp>
        <p:nvSpPr>
          <p:cNvPr id="16" name="Shape 16"/>
          <p:cNvSpPr txBox="1"/>
          <p:nvPr>
            <p:ph type="title"/>
          </p:nvPr>
        </p:nvSpPr>
        <p:spPr>
          <a:xfrm>
            <a:off x="304800" y="609600"/>
            <a:ext cx="8839199" cy="533399"/>
          </a:xfrm>
          <a:prstGeom prst="rect">
            <a:avLst/>
          </a:prstGeom>
          <a:noFill/>
          <a:ln>
            <a:noFill/>
          </a:ln>
        </p:spPr>
        <p:txBody>
          <a:bodyPr anchorCtr="0" anchor="ctr" bIns="91425" lIns="91425" rIns="91425" tIns="91425"/>
          <a:lstStyle>
            <a:lvl1pPr indent="0" lvl="0" marL="0" marR="0" rtl="0" algn="l">
              <a:spcBef>
                <a:spcPts val="0"/>
              </a:spcBef>
              <a:spcAft>
                <a:spcPts val="0"/>
              </a:spcAft>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defRPr b="0" i="0" sz="3000" u="none" cap="none" strike="noStrike">
                <a:solidFill>
                  <a:srgbClr val="881C1C"/>
                </a:solidFill>
                <a:latin typeface="Georgia"/>
                <a:ea typeface="Georgia"/>
                <a:cs typeface="Georgia"/>
                <a:sym typeface="Georgia"/>
              </a:defRPr>
            </a:lvl9pPr>
          </a:lstStyle>
          <a:p/>
        </p:txBody>
      </p:sp>
      <p:sp>
        <p:nvSpPr>
          <p:cNvPr id="17" name="Shape 17"/>
          <p:cNvSpPr/>
          <p:nvPr/>
        </p:nvSpPr>
        <p:spPr>
          <a:xfrm>
            <a:off x="6156325" y="5943600"/>
            <a:ext cx="3013200"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cxnSp>
        <p:nvCxnSpPr>
          <p:cNvPr id="18" name="Shape 18"/>
          <p:cNvCxnSpPr/>
          <p:nvPr/>
        </p:nvCxnSpPr>
        <p:spPr>
          <a:xfrm>
            <a:off x="0" y="1219200"/>
            <a:ext cx="9144000" cy="0"/>
          </a:xfrm>
          <a:prstGeom prst="straightConnector1">
            <a:avLst/>
          </a:prstGeom>
          <a:noFill/>
          <a:ln cap="flat" cmpd="sng" w="12700">
            <a:solidFill>
              <a:schemeClr val="dk1"/>
            </a:solidFill>
            <a:prstDash val="solid"/>
            <a:round/>
            <a:headEnd len="med" w="med" type="none"/>
            <a:tailEnd len="med" w="med" type="none"/>
          </a:ln>
        </p:spPr>
      </p:cxnSp>
      <p:pic>
        <p:nvPicPr>
          <p:cNvPr id="19" name="Shape 19"/>
          <p:cNvPicPr preferRelativeResize="0"/>
          <p:nvPr/>
        </p:nvPicPr>
        <p:blipFill rotWithShape="1">
          <a:blip r:embed="rId1">
            <a:alphaModFix/>
          </a:blip>
          <a:srcRect b="0" l="0" r="0" t="0"/>
          <a:stretch/>
        </p:blipFill>
        <p:spPr>
          <a:xfrm>
            <a:off x="0" y="0"/>
            <a:ext cx="9144000" cy="457200"/>
          </a:xfrm>
          <a:prstGeom prst="rect">
            <a:avLst/>
          </a:prstGeom>
          <a:noFill/>
          <a:ln>
            <a:noFill/>
          </a:ln>
        </p:spPr>
      </p:pic>
      <p:pic>
        <p:nvPicPr>
          <p:cNvPr id="20" name="Shape 20"/>
          <p:cNvPicPr preferRelativeResize="0"/>
          <p:nvPr/>
        </p:nvPicPr>
        <p:blipFill rotWithShape="1">
          <a:blip r:embed="rId2">
            <a:alphaModFix/>
          </a:blip>
          <a:srcRect b="0" l="0" r="0" t="0"/>
          <a:stretch/>
        </p:blipFill>
        <p:spPr>
          <a:xfrm>
            <a:off x="152400" y="114300"/>
            <a:ext cx="2592299" cy="342899"/>
          </a:xfrm>
          <a:prstGeom prst="rect">
            <a:avLst/>
          </a:prstGeom>
          <a:noFill/>
          <a:ln>
            <a:noFill/>
          </a:ln>
        </p:spPr>
      </p:pic>
      <p:pic>
        <p:nvPicPr>
          <p:cNvPr id="21" name="Shape 21"/>
          <p:cNvPicPr preferRelativeResize="0"/>
          <p:nvPr/>
        </p:nvPicPr>
        <p:blipFill rotWithShape="1">
          <a:blip r:embed="rId3">
            <a:alphaModFix/>
          </a:blip>
          <a:srcRect b="0" l="0" r="0" t="0"/>
          <a:stretch/>
        </p:blipFill>
        <p:spPr>
          <a:xfrm>
            <a:off x="0" y="6096000"/>
            <a:ext cx="9144000" cy="774599"/>
          </a:xfrm>
          <a:prstGeom prst="rect">
            <a:avLst/>
          </a:prstGeom>
          <a:noFill/>
          <a:ln>
            <a:noFill/>
          </a:ln>
        </p:spPr>
      </p:pic>
      <p:sp>
        <p:nvSpPr>
          <p:cNvPr id="22" name="Shape 22"/>
          <p:cNvSpPr txBox="1"/>
          <p:nvPr/>
        </p:nvSpPr>
        <p:spPr>
          <a:xfrm>
            <a:off x="8382000" y="71425"/>
            <a:ext cx="609599" cy="3096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fld id="{00000000-1234-1234-1234-123412341234}" type="slidenum">
              <a:rPr b="0" i="0" lang="en-US" sz="1400" u="none" cap="none" strike="noStrike">
                <a:solidFill>
                  <a:schemeClr val="dk1"/>
                </a:solidFill>
                <a:latin typeface="Verdana"/>
                <a:ea typeface="Verdana"/>
                <a:cs typeface="Verdana"/>
                <a:sym typeface="Verdana"/>
              </a:rPr>
              <a:t>‹#›</a:t>
            </a:fld>
          </a:p>
        </p:txBody>
      </p:sp>
      <p:sp>
        <p:nvSpPr>
          <p:cNvPr id="23" name="Shape 23"/>
          <p:cNvSpPr/>
          <p:nvPr/>
        </p:nvSpPr>
        <p:spPr>
          <a:xfrm>
            <a:off x="44600" y="6172200"/>
            <a:ext cx="9018899" cy="306299"/>
          </a:xfrm>
          <a:prstGeom prst="rect">
            <a:avLst/>
          </a:prstGeom>
          <a:noFill/>
          <a:ln>
            <a:noFill/>
          </a:ln>
        </p:spPr>
        <p:txBody>
          <a:bodyPr anchorCtr="0" anchor="t" bIns="44450" lIns="90475" rIns="90475" tIns="44450">
            <a:noAutofit/>
          </a:bodyPr>
          <a:lstStyle/>
          <a:p>
            <a:pPr indent="0" lvl="0" marL="0" marR="0" rtl="0" algn="l">
              <a:spcBef>
                <a:spcPts val="0"/>
              </a:spcBef>
              <a:spcAft>
                <a:spcPts val="0"/>
              </a:spcAft>
              <a:buNone/>
            </a:pPr>
            <a:r>
              <a:rPr lang="en-US">
                <a:solidFill>
                  <a:schemeClr val="dk1"/>
                </a:solidFill>
                <a:latin typeface="Verdana"/>
                <a:ea typeface="Verdana"/>
                <a:cs typeface="Verdana"/>
                <a:sym typeface="Verdana"/>
              </a:rPr>
              <a:t>Department of Electrical and Computer Engineering      Advisors: Professors Jackson, Sup, Jacelon</a:t>
            </a:r>
          </a:p>
        </p:txBody>
      </p:sp>
      <p:cxnSp>
        <p:nvCxnSpPr>
          <p:cNvPr id="24" name="Shape 24"/>
          <p:cNvCxnSpPr/>
          <p:nvPr/>
        </p:nvCxnSpPr>
        <p:spPr>
          <a:xfrm>
            <a:off x="0" y="6096000"/>
            <a:ext cx="9144000" cy="0"/>
          </a:xfrm>
          <a:prstGeom prst="straightConnector1">
            <a:avLst/>
          </a:prstGeom>
          <a:noFill/>
          <a:ln cap="flat" cmpd="sng" w="12700">
            <a:solidFill>
              <a:schemeClr val="dk1"/>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9.jpg"/><Relationship Id="rId4" Type="http://schemas.openxmlformats.org/officeDocument/2006/relationships/image" Target="../media/image03.jpg"/><Relationship Id="rId5" Type="http://schemas.openxmlformats.org/officeDocument/2006/relationships/image" Target="../media/image04.jpg"/><Relationship Id="rId6" Type="http://schemas.openxmlformats.org/officeDocument/2006/relationships/image" Target="../media/image17.png"/><Relationship Id="rId7" Type="http://schemas.openxmlformats.org/officeDocument/2006/relationships/image" Target="../media/image0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0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08.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p:nvPr/>
        </p:nvSpPr>
        <p:spPr>
          <a:xfrm>
            <a:off x="63500" y="-893762"/>
            <a:ext cx="2466974" cy="1847851"/>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2400" u="none" cap="none" strike="noStrike">
              <a:solidFill>
                <a:schemeClr val="lt1"/>
              </a:solidFill>
              <a:latin typeface="Arial"/>
              <a:ea typeface="Arial"/>
              <a:cs typeface="Arial"/>
              <a:sym typeface="Arial"/>
            </a:endParaRPr>
          </a:p>
        </p:txBody>
      </p:sp>
      <p:sp>
        <p:nvSpPr>
          <p:cNvPr id="79" name="Shape 79"/>
          <p:cNvSpPr/>
          <p:nvPr/>
        </p:nvSpPr>
        <p:spPr>
          <a:xfrm>
            <a:off x="63500" y="-877887"/>
            <a:ext cx="2505075" cy="1819276"/>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2400" u="none" cap="none" strike="noStrike">
              <a:solidFill>
                <a:schemeClr val="lt1"/>
              </a:solidFill>
              <a:latin typeface="Arial"/>
              <a:ea typeface="Arial"/>
              <a:cs typeface="Arial"/>
              <a:sym typeface="Arial"/>
            </a:endParaRPr>
          </a:p>
        </p:txBody>
      </p:sp>
      <p:sp>
        <p:nvSpPr>
          <p:cNvPr id="80" name="Shape 80"/>
          <p:cNvSpPr txBox="1"/>
          <p:nvPr/>
        </p:nvSpPr>
        <p:spPr>
          <a:xfrm>
            <a:off x="9096375" y="233362"/>
            <a:ext cx="185738" cy="352425"/>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2400" u="none" cap="none" strike="noStrike">
              <a:solidFill>
                <a:schemeClr val="lt1"/>
              </a:solidFill>
              <a:latin typeface="Arial"/>
              <a:ea typeface="Arial"/>
              <a:cs typeface="Arial"/>
              <a:sym typeface="Arial"/>
            </a:endParaRPr>
          </a:p>
        </p:txBody>
      </p:sp>
      <p:sp>
        <p:nvSpPr>
          <p:cNvPr id="81" name="Shape 81"/>
          <p:cNvSpPr txBox="1"/>
          <p:nvPr/>
        </p:nvSpPr>
        <p:spPr>
          <a:xfrm>
            <a:off x="155575" y="103188"/>
            <a:ext cx="184149" cy="354012"/>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2400" u="none" cap="none" strike="noStrike">
              <a:solidFill>
                <a:schemeClr val="lt1"/>
              </a:solidFill>
              <a:latin typeface="Arial"/>
              <a:ea typeface="Arial"/>
              <a:cs typeface="Arial"/>
              <a:sym typeface="Arial"/>
            </a:endParaRPr>
          </a:p>
        </p:txBody>
      </p:sp>
      <p:sp>
        <p:nvSpPr>
          <p:cNvPr id="82" name="Shape 82"/>
          <p:cNvSpPr txBox="1"/>
          <p:nvPr/>
        </p:nvSpPr>
        <p:spPr>
          <a:xfrm>
            <a:off x="414337" y="1581150"/>
            <a:ext cx="185736" cy="352425"/>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2400" u="none" cap="none" strike="noStrike">
              <a:solidFill>
                <a:schemeClr val="lt1"/>
              </a:solidFill>
              <a:latin typeface="Arial"/>
              <a:ea typeface="Arial"/>
              <a:cs typeface="Arial"/>
              <a:sym typeface="Arial"/>
            </a:endParaRPr>
          </a:p>
        </p:txBody>
      </p:sp>
      <p:sp>
        <p:nvSpPr>
          <p:cNvPr id="83" name="Shape 83"/>
          <p:cNvSpPr txBox="1"/>
          <p:nvPr/>
        </p:nvSpPr>
        <p:spPr>
          <a:xfrm>
            <a:off x="304800" y="764325"/>
            <a:ext cx="8548499" cy="447000"/>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881C1C"/>
              </a:buClr>
              <a:buSzPct val="25000"/>
              <a:buFont typeface="Times New Roman"/>
              <a:buNone/>
            </a:pPr>
            <a:r>
              <a:rPr b="0" i="0" lang="en-US" sz="3000" u="none" cap="none" strike="noStrike">
                <a:solidFill>
                  <a:srgbClr val="881C1C"/>
                </a:solidFill>
                <a:latin typeface="Georgia"/>
                <a:ea typeface="Georgia"/>
                <a:cs typeface="Georgia"/>
                <a:sym typeface="Georgia"/>
              </a:rPr>
              <a:t>Preliminary Design Review</a:t>
            </a:r>
          </a:p>
        </p:txBody>
      </p:sp>
      <p:sp>
        <p:nvSpPr>
          <p:cNvPr id="84" name="Shape 84"/>
          <p:cNvSpPr txBox="1"/>
          <p:nvPr/>
        </p:nvSpPr>
        <p:spPr>
          <a:xfrm>
            <a:off x="673100" y="1619250"/>
            <a:ext cx="185738" cy="354013"/>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2400" u="none" cap="none" strike="noStrike">
              <a:solidFill>
                <a:schemeClr val="lt1"/>
              </a:solidFill>
              <a:latin typeface="Arial"/>
              <a:ea typeface="Arial"/>
              <a:cs typeface="Arial"/>
              <a:sym typeface="Arial"/>
            </a:endParaRPr>
          </a:p>
        </p:txBody>
      </p:sp>
      <p:sp>
        <p:nvSpPr>
          <p:cNvPr id="85" name="Shape 85"/>
          <p:cNvSpPr txBox="1"/>
          <p:nvPr/>
        </p:nvSpPr>
        <p:spPr>
          <a:xfrm>
            <a:off x="2889250" y="6440487"/>
            <a:ext cx="185738" cy="352425"/>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2400" u="none" cap="none" strike="noStrike">
              <a:solidFill>
                <a:schemeClr val="lt1"/>
              </a:solidFill>
              <a:latin typeface="Arial"/>
              <a:ea typeface="Arial"/>
              <a:cs typeface="Arial"/>
              <a:sym typeface="Arial"/>
            </a:endParaRPr>
          </a:p>
        </p:txBody>
      </p:sp>
      <p:pic>
        <p:nvPicPr>
          <p:cNvPr id="86" name="Shape 86"/>
          <p:cNvPicPr preferRelativeResize="0"/>
          <p:nvPr/>
        </p:nvPicPr>
        <p:blipFill>
          <a:blip r:embed="rId3">
            <a:alphaModFix/>
          </a:blip>
          <a:stretch>
            <a:fillRect/>
          </a:stretch>
        </p:blipFill>
        <p:spPr>
          <a:xfrm>
            <a:off x="620174" y="1597025"/>
            <a:ext cx="1276012" cy="1742425"/>
          </a:xfrm>
          <a:prstGeom prst="rect">
            <a:avLst/>
          </a:prstGeom>
          <a:noFill/>
          <a:ln cap="flat" cmpd="sng" w="38100">
            <a:solidFill>
              <a:schemeClr val="dk2"/>
            </a:solidFill>
            <a:prstDash val="solid"/>
            <a:round/>
            <a:headEnd len="med" w="med" type="none"/>
            <a:tailEnd len="med" w="med" type="none"/>
          </a:ln>
        </p:spPr>
      </p:pic>
      <p:sp>
        <p:nvSpPr>
          <p:cNvPr id="87" name="Shape 87"/>
          <p:cNvSpPr txBox="1"/>
          <p:nvPr/>
        </p:nvSpPr>
        <p:spPr>
          <a:xfrm>
            <a:off x="483687" y="1211275"/>
            <a:ext cx="1626600" cy="289200"/>
          </a:xfrm>
          <a:prstGeom prst="rect">
            <a:avLst/>
          </a:prstGeom>
          <a:noFill/>
          <a:ln>
            <a:noFill/>
          </a:ln>
        </p:spPr>
        <p:txBody>
          <a:bodyPr anchorCtr="0" anchor="t" bIns="91425" lIns="91425" rIns="91425" tIns="91425">
            <a:noAutofit/>
          </a:bodyPr>
          <a:lstStyle/>
          <a:p>
            <a:pPr lvl="0" rtl="0">
              <a:spcBef>
                <a:spcPts val="0"/>
              </a:spcBef>
              <a:buNone/>
            </a:pPr>
            <a:r>
              <a:rPr lang="en-US"/>
              <a:t>Tom Nilsson, ME</a:t>
            </a:r>
          </a:p>
        </p:txBody>
      </p:sp>
      <p:pic>
        <p:nvPicPr>
          <p:cNvPr id="88" name="Shape 88"/>
          <p:cNvPicPr preferRelativeResize="0"/>
          <p:nvPr/>
        </p:nvPicPr>
        <p:blipFill>
          <a:blip r:embed="rId4">
            <a:alphaModFix/>
          </a:blip>
          <a:stretch>
            <a:fillRect/>
          </a:stretch>
        </p:blipFill>
        <p:spPr>
          <a:xfrm>
            <a:off x="7281625" y="1619250"/>
            <a:ext cx="1208799" cy="1742420"/>
          </a:xfrm>
          <a:prstGeom prst="rect">
            <a:avLst/>
          </a:prstGeom>
          <a:noFill/>
          <a:ln cap="flat" cmpd="sng" w="38100">
            <a:solidFill>
              <a:schemeClr val="dk2"/>
            </a:solidFill>
            <a:prstDash val="solid"/>
            <a:round/>
            <a:headEnd len="med" w="med" type="none"/>
            <a:tailEnd len="med" w="med" type="none"/>
          </a:ln>
        </p:spPr>
      </p:pic>
      <p:sp>
        <p:nvSpPr>
          <p:cNvPr id="89" name="Shape 89"/>
          <p:cNvSpPr txBox="1"/>
          <p:nvPr/>
        </p:nvSpPr>
        <p:spPr>
          <a:xfrm>
            <a:off x="7006375" y="1211275"/>
            <a:ext cx="1760699" cy="354000"/>
          </a:xfrm>
          <a:prstGeom prst="rect">
            <a:avLst/>
          </a:prstGeom>
          <a:noFill/>
          <a:ln>
            <a:noFill/>
          </a:ln>
        </p:spPr>
        <p:txBody>
          <a:bodyPr anchorCtr="0" anchor="t" bIns="91425" lIns="91425" rIns="91425" tIns="91425">
            <a:noAutofit/>
          </a:bodyPr>
          <a:lstStyle/>
          <a:p>
            <a:pPr lvl="0" rtl="0">
              <a:spcBef>
                <a:spcPts val="0"/>
              </a:spcBef>
              <a:buNone/>
            </a:pPr>
            <a:r>
              <a:rPr lang="en-US"/>
              <a:t>Dan Sheahan, ME</a:t>
            </a:r>
          </a:p>
        </p:txBody>
      </p:sp>
      <p:pic>
        <p:nvPicPr>
          <p:cNvPr id="90" name="Shape 90"/>
          <p:cNvPicPr preferRelativeResize="0"/>
          <p:nvPr/>
        </p:nvPicPr>
        <p:blipFill>
          <a:blip r:embed="rId5">
            <a:alphaModFix/>
          </a:blip>
          <a:stretch>
            <a:fillRect/>
          </a:stretch>
        </p:blipFill>
        <p:spPr>
          <a:xfrm>
            <a:off x="3933998" y="3662048"/>
            <a:ext cx="1275999" cy="1920439"/>
          </a:xfrm>
          <a:prstGeom prst="rect">
            <a:avLst/>
          </a:prstGeom>
          <a:noFill/>
          <a:ln cap="flat" cmpd="sng" w="38100">
            <a:solidFill>
              <a:srgbClr val="000000"/>
            </a:solidFill>
            <a:prstDash val="solid"/>
            <a:round/>
            <a:headEnd len="med" w="med" type="none"/>
            <a:tailEnd len="med" w="med" type="none"/>
          </a:ln>
        </p:spPr>
      </p:pic>
      <p:sp>
        <p:nvSpPr>
          <p:cNvPr id="91" name="Shape 91"/>
          <p:cNvSpPr txBox="1"/>
          <p:nvPr/>
        </p:nvSpPr>
        <p:spPr>
          <a:xfrm>
            <a:off x="3564587" y="5683650"/>
            <a:ext cx="2319599" cy="328199"/>
          </a:xfrm>
          <a:prstGeom prst="rect">
            <a:avLst/>
          </a:prstGeom>
          <a:noFill/>
          <a:ln>
            <a:noFill/>
          </a:ln>
        </p:spPr>
        <p:txBody>
          <a:bodyPr anchorCtr="0" anchor="t" bIns="91425" lIns="91425" rIns="91425" tIns="91425">
            <a:noAutofit/>
          </a:bodyPr>
          <a:lstStyle/>
          <a:p>
            <a:pPr lvl="0" rtl="0">
              <a:spcBef>
                <a:spcPts val="0"/>
              </a:spcBef>
              <a:buNone/>
            </a:pPr>
            <a:r>
              <a:rPr lang="en-US"/>
              <a:t>Jessica Ferreira, Nursing</a:t>
            </a:r>
          </a:p>
        </p:txBody>
      </p:sp>
      <p:pic>
        <p:nvPicPr>
          <p:cNvPr id="92" name="Shape 92"/>
          <p:cNvPicPr preferRelativeResize="0"/>
          <p:nvPr/>
        </p:nvPicPr>
        <p:blipFill>
          <a:blip r:embed="rId6">
            <a:alphaModFix/>
          </a:blip>
          <a:stretch>
            <a:fillRect/>
          </a:stretch>
        </p:blipFill>
        <p:spPr>
          <a:xfrm>
            <a:off x="6328275" y="3560875"/>
            <a:ext cx="1338674" cy="2122775"/>
          </a:xfrm>
          <a:prstGeom prst="rect">
            <a:avLst/>
          </a:prstGeom>
          <a:noFill/>
          <a:ln cap="flat" cmpd="sng" w="38100">
            <a:solidFill>
              <a:srgbClr val="000000"/>
            </a:solidFill>
            <a:prstDash val="solid"/>
            <a:round/>
            <a:headEnd len="med" w="med" type="none"/>
            <a:tailEnd len="med" w="med" type="none"/>
          </a:ln>
        </p:spPr>
      </p:pic>
      <p:sp>
        <p:nvSpPr>
          <p:cNvPr id="93" name="Shape 93"/>
          <p:cNvSpPr txBox="1"/>
          <p:nvPr/>
        </p:nvSpPr>
        <p:spPr>
          <a:xfrm>
            <a:off x="6154925" y="5683650"/>
            <a:ext cx="1898100" cy="488700"/>
          </a:xfrm>
          <a:prstGeom prst="rect">
            <a:avLst/>
          </a:prstGeom>
          <a:noFill/>
          <a:ln>
            <a:noFill/>
          </a:ln>
        </p:spPr>
        <p:txBody>
          <a:bodyPr anchorCtr="0" anchor="t" bIns="91425" lIns="91425" rIns="91425" tIns="91425">
            <a:noAutofit/>
          </a:bodyPr>
          <a:lstStyle/>
          <a:p>
            <a:pPr lvl="0" rtl="0">
              <a:spcBef>
                <a:spcPts val="0"/>
              </a:spcBef>
              <a:buNone/>
            </a:pPr>
            <a:r>
              <a:rPr lang="en-US"/>
              <a:t>Justin Waller, EE</a:t>
            </a:r>
          </a:p>
        </p:txBody>
      </p:sp>
      <p:pic>
        <p:nvPicPr>
          <p:cNvPr id="94" name="Shape 94"/>
          <p:cNvPicPr preferRelativeResize="0"/>
          <p:nvPr/>
        </p:nvPicPr>
        <p:blipFill>
          <a:blip r:embed="rId7">
            <a:alphaModFix/>
          </a:blip>
          <a:stretch>
            <a:fillRect/>
          </a:stretch>
        </p:blipFill>
        <p:spPr>
          <a:xfrm>
            <a:off x="1403675" y="3560875"/>
            <a:ext cx="1485575" cy="2122774"/>
          </a:xfrm>
          <a:prstGeom prst="rect">
            <a:avLst/>
          </a:prstGeom>
          <a:noFill/>
          <a:ln cap="flat" cmpd="sng" w="38100">
            <a:solidFill>
              <a:schemeClr val="dk2"/>
            </a:solidFill>
            <a:prstDash val="solid"/>
            <a:round/>
            <a:headEnd len="med" w="med" type="none"/>
            <a:tailEnd len="med" w="med" type="none"/>
          </a:ln>
        </p:spPr>
      </p:pic>
      <p:sp>
        <p:nvSpPr>
          <p:cNvPr id="95" name="Shape 95"/>
          <p:cNvSpPr txBox="1"/>
          <p:nvPr/>
        </p:nvSpPr>
        <p:spPr>
          <a:xfrm>
            <a:off x="1159325" y="5687250"/>
            <a:ext cx="1898100" cy="481500"/>
          </a:xfrm>
          <a:prstGeom prst="rect">
            <a:avLst/>
          </a:prstGeom>
          <a:noFill/>
          <a:ln>
            <a:noFill/>
          </a:ln>
        </p:spPr>
        <p:txBody>
          <a:bodyPr anchorCtr="0" anchor="t" bIns="91425" lIns="91425" rIns="91425" tIns="91425">
            <a:noAutofit/>
          </a:bodyPr>
          <a:lstStyle/>
          <a:p>
            <a:pPr lvl="0" rtl="0">
              <a:spcBef>
                <a:spcPts val="0"/>
              </a:spcBef>
              <a:buNone/>
            </a:pPr>
            <a:r>
              <a:rPr lang="en-US"/>
              <a:t>Mitchell Dawson, EE</a:t>
            </a:r>
          </a:p>
        </p:txBody>
      </p:sp>
      <p:sp>
        <p:nvSpPr>
          <p:cNvPr id="96" name="Shape 96"/>
          <p:cNvSpPr txBox="1"/>
          <p:nvPr>
            <p:ph idx="1" type="subTitle"/>
          </p:nvPr>
        </p:nvSpPr>
        <p:spPr>
          <a:xfrm>
            <a:off x="1903650" y="2811825"/>
            <a:ext cx="5336700" cy="845099"/>
          </a:xfrm>
          <a:prstGeom prst="rect">
            <a:avLst/>
          </a:prstGeom>
        </p:spPr>
        <p:txBody>
          <a:bodyPr anchorCtr="0" anchor="t" bIns="91425" lIns="91425" rIns="91425" tIns="91425">
            <a:noAutofit/>
          </a:bodyPr>
          <a:lstStyle/>
          <a:p>
            <a:pPr lvl="0">
              <a:spcBef>
                <a:spcPts val="0"/>
              </a:spcBef>
              <a:buNone/>
            </a:pPr>
            <a:r>
              <a:rPr lang="en-US"/>
              <a:t>October 15th, 2015</a:t>
            </a:r>
          </a:p>
        </p:txBody>
      </p:sp>
      <p:sp>
        <p:nvSpPr>
          <p:cNvPr id="97" name="Shape 97"/>
          <p:cNvSpPr txBox="1"/>
          <p:nvPr>
            <p:ph type="ctrTitle"/>
          </p:nvPr>
        </p:nvSpPr>
        <p:spPr>
          <a:xfrm>
            <a:off x="1916275" y="1685900"/>
            <a:ext cx="5336700" cy="940499"/>
          </a:xfrm>
          <a:prstGeom prst="rect">
            <a:avLst/>
          </a:prstGeom>
        </p:spPr>
        <p:txBody>
          <a:bodyPr anchorCtr="0" anchor="ctr" bIns="91425" lIns="91425" rIns="91425" tIns="91425">
            <a:noAutofit/>
          </a:bodyPr>
          <a:lstStyle/>
          <a:p>
            <a:pPr lvl="0" rtl="0">
              <a:spcBef>
                <a:spcPts val="0"/>
              </a:spcBef>
              <a:buNone/>
            </a:pPr>
            <a:r>
              <a:rPr lang="en-US" sz="4400"/>
              <a:t>Team Mellon A.D.S.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idx="1" type="body"/>
          </p:nvPr>
        </p:nvSpPr>
        <p:spPr>
          <a:xfrm>
            <a:off x="381000" y="1371600"/>
            <a:ext cx="8153399" cy="4495800"/>
          </a:xfrm>
          <a:prstGeom prst="rect">
            <a:avLst/>
          </a:prstGeom>
        </p:spPr>
        <p:txBody>
          <a:bodyPr anchorCtr="0" anchor="t" bIns="91425" lIns="91425" rIns="91425" tIns="91425">
            <a:noAutofit/>
          </a:bodyPr>
          <a:lstStyle/>
          <a:p>
            <a:pPr indent="-228600" lvl="0" marL="457200" rtl="0">
              <a:spcBef>
                <a:spcPts val="0"/>
              </a:spcBef>
            </a:pPr>
            <a:r>
              <a:rPr lang="en-US"/>
              <a:t>Function subsystems</a:t>
            </a:r>
          </a:p>
          <a:p>
            <a:pPr indent="-228600" lvl="1" marL="914400" rtl="0">
              <a:spcBef>
                <a:spcPts val="0"/>
              </a:spcBef>
            </a:pPr>
            <a:r>
              <a:rPr lang="en-US"/>
              <a:t>Functioning fob to microcomputer communication</a:t>
            </a:r>
          </a:p>
          <a:p>
            <a:pPr indent="-228600" lvl="1" marL="914400" rtl="0">
              <a:spcBef>
                <a:spcPts val="0"/>
              </a:spcBef>
            </a:pPr>
            <a:r>
              <a:rPr lang="en-US"/>
              <a:t>Sizing and purchasing of motor and clutch</a:t>
            </a:r>
          </a:p>
          <a:p>
            <a:pPr indent="-228600" lvl="1" marL="914400" rtl="0">
              <a:spcBef>
                <a:spcPts val="0"/>
              </a:spcBef>
            </a:pPr>
            <a:r>
              <a:rPr lang="en-US"/>
              <a:t>Signal processing and motor/clutch control</a:t>
            </a:r>
          </a:p>
          <a:p>
            <a:pPr indent="-228600" lvl="0" marL="457200" rtl="0">
              <a:spcBef>
                <a:spcPts val="0"/>
              </a:spcBef>
            </a:pPr>
            <a:r>
              <a:rPr lang="en-US"/>
              <a:t>Return to AppleWood for more detailed analysis of specific client needs</a:t>
            </a:r>
          </a:p>
          <a:p>
            <a:pPr indent="-228600" lvl="1" marL="914400" rtl="0">
              <a:spcBef>
                <a:spcPts val="0"/>
              </a:spcBef>
            </a:pPr>
            <a:r>
              <a:rPr lang="en-US"/>
              <a:t>Door opening closing time</a:t>
            </a:r>
          </a:p>
          <a:p>
            <a:pPr indent="-228600" lvl="1" marL="914400" rtl="0">
              <a:spcBef>
                <a:spcPts val="0"/>
              </a:spcBef>
            </a:pPr>
            <a:r>
              <a:rPr lang="en-US"/>
              <a:t>Tactile response (button sizes and strength required)</a:t>
            </a:r>
          </a:p>
          <a:p>
            <a:pPr indent="-228600" lvl="1" marL="914400" rtl="0">
              <a:spcBef>
                <a:spcPts val="0"/>
              </a:spcBef>
            </a:pPr>
            <a:r>
              <a:rPr lang="en-US"/>
              <a:t>Clearance around door (wiring and portable clamp)</a:t>
            </a:r>
          </a:p>
          <a:p>
            <a:pPr indent="-228600" lvl="1" marL="914400" rtl="0">
              <a:spcBef>
                <a:spcPts val="0"/>
              </a:spcBef>
            </a:pPr>
            <a:r>
              <a:rPr lang="en-US"/>
              <a:t>Finalize power requirements</a:t>
            </a:r>
          </a:p>
          <a:p>
            <a:pPr indent="-228600" lvl="1" marL="914400" rtl="0">
              <a:spcBef>
                <a:spcPts val="0"/>
              </a:spcBef>
            </a:pPr>
            <a:r>
              <a:rPr lang="en-US"/>
              <a:t>Limitations on what we can modify</a:t>
            </a:r>
          </a:p>
          <a:p>
            <a:pPr lvl="0" marL="0" rtl="0">
              <a:spcBef>
                <a:spcPts val="0"/>
              </a:spcBef>
              <a:buNone/>
            </a:pPr>
            <a:r>
              <a:t/>
            </a:r>
            <a:endParaRPr/>
          </a:p>
        </p:txBody>
      </p:sp>
      <p:sp>
        <p:nvSpPr>
          <p:cNvPr id="197" name="Shape 197"/>
          <p:cNvSpPr txBox="1"/>
          <p:nvPr/>
        </p:nvSpPr>
        <p:spPr>
          <a:xfrm>
            <a:off x="269383" y="609600"/>
            <a:ext cx="8839199" cy="547800"/>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881C1C"/>
              </a:buClr>
              <a:buSzPct val="25000"/>
              <a:buFont typeface="Times New Roman"/>
              <a:buNone/>
            </a:pPr>
            <a:r>
              <a:rPr lang="en-US" sz="3000">
                <a:solidFill>
                  <a:srgbClr val="881C1C"/>
                </a:solidFill>
                <a:latin typeface="Georgia"/>
                <a:ea typeface="Georgia"/>
                <a:cs typeface="Georgia"/>
                <a:sym typeface="Georgia"/>
              </a:rPr>
              <a:t>MDR Deliverables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nvSpPr>
        <p:spPr>
          <a:xfrm>
            <a:off x="269383" y="609600"/>
            <a:ext cx="8839199" cy="547800"/>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881C1C"/>
              </a:buClr>
              <a:buSzPct val="25000"/>
              <a:buFont typeface="Times New Roman"/>
              <a:buNone/>
            </a:pPr>
            <a:r>
              <a:rPr lang="en-US" sz="3000">
                <a:solidFill>
                  <a:srgbClr val="881C1C"/>
                </a:solidFill>
                <a:latin typeface="Georgia"/>
                <a:ea typeface="Georgia"/>
                <a:cs typeface="Georgia"/>
                <a:sym typeface="Georgia"/>
              </a:rPr>
              <a:t>Questions?</a:t>
            </a:r>
          </a:p>
        </p:txBody>
      </p:sp>
      <p:sp>
        <p:nvSpPr>
          <p:cNvPr id="204" name="Shape 204"/>
          <p:cNvSpPr txBox="1"/>
          <p:nvPr>
            <p:ph idx="12" type="sldNum"/>
          </p:nvPr>
        </p:nvSpPr>
        <p:spPr>
          <a:xfrm>
            <a:off x="8559883" y="6450859"/>
            <a:ext cx="548699" cy="524999"/>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nvSpPr>
        <p:spPr>
          <a:xfrm>
            <a:off x="269383" y="609600"/>
            <a:ext cx="8839199" cy="547687"/>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881C1C"/>
              </a:buClr>
              <a:buSzPct val="25000"/>
              <a:buFont typeface="Times New Roman"/>
              <a:buNone/>
            </a:pPr>
            <a:r>
              <a:rPr b="0" i="0" lang="en-US" sz="3000" u="none" cap="none" strike="noStrike">
                <a:solidFill>
                  <a:srgbClr val="881C1C"/>
                </a:solidFill>
                <a:latin typeface="Georgia"/>
                <a:ea typeface="Georgia"/>
                <a:cs typeface="Georgia"/>
                <a:sym typeface="Georgia"/>
              </a:rPr>
              <a:t>Project Description </a:t>
            </a:r>
          </a:p>
        </p:txBody>
      </p:sp>
      <p:sp>
        <p:nvSpPr>
          <p:cNvPr id="103" name="Shape 103"/>
          <p:cNvSpPr txBox="1"/>
          <p:nvPr>
            <p:ph idx="4294967295" type="body"/>
          </p:nvPr>
        </p:nvSpPr>
        <p:spPr>
          <a:xfrm>
            <a:off x="457200" y="1604962"/>
            <a:ext cx="8220000" cy="4516499"/>
          </a:xfrm>
          <a:prstGeom prst="rect">
            <a:avLst/>
          </a:prstGeom>
          <a:noFill/>
          <a:ln>
            <a:noFill/>
          </a:ln>
        </p:spPr>
        <p:txBody>
          <a:bodyPr anchorCtr="0" anchor="t" bIns="0" lIns="0" rIns="0" tIns="0">
            <a:noAutofit/>
          </a:bodyPr>
          <a:lstStyle/>
          <a:p>
            <a:pPr indent="-228600" lvl="0" marL="457200" marR="0" rtl="0" algn="l">
              <a:lnSpc>
                <a:spcPct val="101000"/>
              </a:lnSpc>
              <a:spcBef>
                <a:spcPts val="0"/>
              </a:spcBef>
              <a:spcAft>
                <a:spcPts val="1425"/>
              </a:spcAft>
            </a:pPr>
            <a:r>
              <a:rPr lang="en-US"/>
              <a:t>Centered around Applewood</a:t>
            </a:r>
          </a:p>
          <a:p>
            <a:pPr indent="-228600" lvl="1" marL="914400" marR="0" rtl="0" algn="l">
              <a:lnSpc>
                <a:spcPct val="101000"/>
              </a:lnSpc>
              <a:spcBef>
                <a:spcPts val="0"/>
              </a:spcBef>
              <a:spcAft>
                <a:spcPts val="1425"/>
              </a:spcAft>
            </a:pPr>
            <a:r>
              <a:rPr lang="en-US"/>
              <a:t>Minimum care assisted living facility</a:t>
            </a:r>
          </a:p>
          <a:p>
            <a:pPr indent="-228600" lvl="0" marL="457200" marR="0" rtl="0" algn="l">
              <a:lnSpc>
                <a:spcPct val="101000"/>
              </a:lnSpc>
              <a:spcBef>
                <a:spcPts val="0"/>
              </a:spcBef>
              <a:spcAft>
                <a:spcPts val="1425"/>
              </a:spcAft>
            </a:pPr>
            <a:r>
              <a:rPr lang="en-US"/>
              <a:t>Working through nursing department</a:t>
            </a:r>
          </a:p>
          <a:p>
            <a:pPr indent="-228600" lvl="0" marL="457200" marR="0" rtl="0" algn="l">
              <a:lnSpc>
                <a:spcPct val="101000"/>
              </a:lnSpc>
              <a:spcBef>
                <a:spcPts val="0"/>
              </a:spcBef>
              <a:spcAft>
                <a:spcPts val="1425"/>
              </a:spcAft>
            </a:pPr>
            <a:r>
              <a:rPr lang="en-US"/>
              <a:t>Grant funded</a:t>
            </a:r>
          </a:p>
          <a:p>
            <a:pPr indent="-228600" lvl="0" marL="457200" marR="0" rtl="0" algn="l">
              <a:lnSpc>
                <a:spcPct val="101000"/>
              </a:lnSpc>
              <a:spcBef>
                <a:spcPts val="0"/>
              </a:spcBef>
              <a:spcAft>
                <a:spcPts val="1425"/>
              </a:spcAft>
            </a:pPr>
            <a:r>
              <a:rPr lang="en-US"/>
              <a:t>Challenges faced at Applewood</a:t>
            </a:r>
          </a:p>
          <a:p>
            <a:pPr indent="-228600" lvl="1" marL="914400" marR="0" rtl="0" algn="l">
              <a:lnSpc>
                <a:spcPct val="101000"/>
              </a:lnSpc>
              <a:spcBef>
                <a:spcPts val="0"/>
              </a:spcBef>
              <a:spcAft>
                <a:spcPts val="1425"/>
              </a:spcAft>
            </a:pPr>
            <a:r>
              <a:rPr lang="en-US"/>
              <a:t>Damage to doors from walkers</a:t>
            </a:r>
          </a:p>
          <a:p>
            <a:pPr indent="-228600" lvl="1" marL="914400" marR="0" rtl="0" algn="l">
              <a:lnSpc>
                <a:spcPct val="101000"/>
              </a:lnSpc>
              <a:spcBef>
                <a:spcPts val="0"/>
              </a:spcBef>
              <a:spcAft>
                <a:spcPts val="1425"/>
              </a:spcAft>
            </a:pPr>
            <a:r>
              <a:rPr lang="en-US"/>
              <a:t>Inconvenience for residence</a:t>
            </a:r>
          </a:p>
          <a:p>
            <a:pPr indent="-228600" lvl="1" marL="914400" marR="0" rtl="0" algn="l">
              <a:lnSpc>
                <a:spcPct val="101000"/>
              </a:lnSpc>
              <a:spcBef>
                <a:spcPts val="0"/>
              </a:spcBef>
              <a:spcAft>
                <a:spcPts val="1425"/>
              </a:spcAft>
            </a:pPr>
            <a:r>
              <a:rPr lang="en-US"/>
              <a:t>Observance of fire codes</a:t>
            </a:r>
          </a:p>
          <a:p>
            <a:pPr indent="-228600" lvl="1" marL="914400" marR="0" rtl="0" algn="l">
              <a:lnSpc>
                <a:spcPct val="101000"/>
              </a:lnSpc>
              <a:spcBef>
                <a:spcPts val="0"/>
              </a:spcBef>
              <a:spcAft>
                <a:spcPts val="1425"/>
              </a:spcAft>
            </a:pPr>
            <a:r>
              <a:rPr lang="en-US"/>
              <a:t>Portable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idx="1" type="body"/>
          </p:nvPr>
        </p:nvSpPr>
        <p:spPr>
          <a:xfrm>
            <a:off x="269375" y="1371600"/>
            <a:ext cx="6046799" cy="4495800"/>
          </a:xfrm>
          <a:prstGeom prst="rect">
            <a:avLst/>
          </a:prstGeom>
          <a:noFill/>
          <a:ln>
            <a:noFill/>
          </a:ln>
        </p:spPr>
        <p:txBody>
          <a:bodyPr anchorCtr="0" anchor="t" bIns="0" lIns="0" rIns="0" tIns="0">
            <a:noAutofit/>
          </a:bodyPr>
          <a:lstStyle/>
          <a:p>
            <a:pPr indent="-228600" lvl="0" marL="457200" marR="0" rtl="0" algn="l">
              <a:lnSpc>
                <a:spcPct val="101000"/>
              </a:lnSpc>
              <a:spcBef>
                <a:spcPts val="0"/>
              </a:spcBef>
              <a:spcAft>
                <a:spcPts val="1425"/>
              </a:spcAft>
            </a:pPr>
            <a:r>
              <a:rPr b="1" lang="en-US"/>
              <a:t>Primary Goal:</a:t>
            </a:r>
            <a:r>
              <a:rPr lang="en-US"/>
              <a:t> To assist Elderly Communities in the task of opening and closing of doors while adhering to fire codes and considering customer safety above all.</a:t>
            </a:r>
          </a:p>
          <a:p>
            <a:pPr indent="-228600" lvl="0" marL="457200" marR="0" rtl="0" algn="l">
              <a:lnSpc>
                <a:spcPct val="101000"/>
              </a:lnSpc>
              <a:spcBef>
                <a:spcPts val="0"/>
              </a:spcBef>
              <a:spcAft>
                <a:spcPts val="1425"/>
              </a:spcAft>
            </a:pPr>
            <a:r>
              <a:rPr b="1" lang="en-US"/>
              <a:t>Secondary Goal:</a:t>
            </a:r>
            <a:r>
              <a:rPr lang="en-US"/>
              <a:t> To enhance security for all homes through the use of sensors within the door solution to be integrated into existing home security systems with the option of being an independent security system. </a:t>
            </a:r>
          </a:p>
        </p:txBody>
      </p:sp>
      <p:sp>
        <p:nvSpPr>
          <p:cNvPr id="109" name="Shape 109"/>
          <p:cNvSpPr txBox="1"/>
          <p:nvPr/>
        </p:nvSpPr>
        <p:spPr>
          <a:xfrm>
            <a:off x="269383" y="609600"/>
            <a:ext cx="8839199" cy="547687"/>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881C1C"/>
              </a:buClr>
              <a:buSzPct val="25000"/>
              <a:buFont typeface="Times New Roman"/>
              <a:buNone/>
            </a:pPr>
            <a:r>
              <a:rPr b="0" i="0" lang="en-US" sz="3000" u="none" cap="none" strike="noStrike">
                <a:solidFill>
                  <a:srgbClr val="881C1C"/>
                </a:solidFill>
                <a:latin typeface="Georgia"/>
                <a:ea typeface="Georgia"/>
                <a:cs typeface="Georgia"/>
                <a:sym typeface="Georgia"/>
              </a:rPr>
              <a:t>Significance and Societal Impacts</a:t>
            </a:r>
          </a:p>
        </p:txBody>
      </p:sp>
      <p:pic>
        <p:nvPicPr>
          <p:cNvPr id="110" name="Shape 110"/>
          <p:cNvPicPr preferRelativeResize="0"/>
          <p:nvPr/>
        </p:nvPicPr>
        <p:blipFill>
          <a:blip r:embed="rId3">
            <a:alphaModFix/>
          </a:blip>
          <a:stretch>
            <a:fillRect/>
          </a:stretch>
        </p:blipFill>
        <p:spPr>
          <a:xfrm>
            <a:off x="6316176" y="1596875"/>
            <a:ext cx="2631299" cy="3508399"/>
          </a:xfrm>
          <a:prstGeom prst="rect">
            <a:avLst/>
          </a:prstGeom>
          <a:noFill/>
          <a:ln>
            <a:noFill/>
          </a:ln>
        </p:spPr>
      </p:pic>
      <p:sp>
        <p:nvSpPr>
          <p:cNvPr id="111" name="Shape 111"/>
          <p:cNvSpPr txBox="1"/>
          <p:nvPr/>
        </p:nvSpPr>
        <p:spPr>
          <a:xfrm>
            <a:off x="6316175" y="5105275"/>
            <a:ext cx="3000000" cy="270900"/>
          </a:xfrm>
          <a:prstGeom prst="rect">
            <a:avLst/>
          </a:prstGeom>
          <a:noFill/>
          <a:ln>
            <a:noFill/>
          </a:ln>
        </p:spPr>
        <p:txBody>
          <a:bodyPr anchorCtr="0" anchor="ctr" bIns="91425" lIns="91425" rIns="91425" tIns="91425">
            <a:noAutofit/>
          </a:bodyPr>
          <a:lstStyle/>
          <a:p>
            <a:pPr lvl="0" rtl="0">
              <a:spcBef>
                <a:spcPts val="0"/>
              </a:spcBef>
              <a:buNone/>
            </a:pPr>
            <a:r>
              <a:rPr lang="en-US" sz="800"/>
              <a:t>http://www.edwards.af.mil/news/story.asp?id=123278140</a:t>
            </a:r>
          </a:p>
        </p:txBody>
      </p:sp>
      <p:sp>
        <p:nvSpPr>
          <p:cNvPr id="112" name="Shape 112"/>
          <p:cNvSpPr txBox="1"/>
          <p:nvPr>
            <p:ph idx="12" type="sldNum"/>
          </p:nvPr>
        </p:nvSpPr>
        <p:spPr>
          <a:xfrm>
            <a:off x="7754658" y="4622334"/>
            <a:ext cx="548699" cy="524999"/>
          </a:xfrm>
          <a:prstGeom prst="rect">
            <a:avLst/>
          </a:prstGeom>
          <a:noFill/>
          <a:ln>
            <a:noFill/>
          </a:ln>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p:nvPr/>
        </p:nvSpPr>
        <p:spPr>
          <a:xfrm>
            <a:off x="4645025" y="1501025"/>
            <a:ext cx="4041900" cy="4412700"/>
          </a:xfrm>
          <a:prstGeom prst="rect">
            <a:avLst/>
          </a:prstGeom>
          <a:noFill/>
          <a:ln cap="flat" cmpd="sng" w="19050">
            <a:solidFill>
              <a:srgbClr val="840C2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9" name="Shape 119"/>
          <p:cNvSpPr/>
          <p:nvPr/>
        </p:nvSpPr>
        <p:spPr>
          <a:xfrm>
            <a:off x="457200" y="1501025"/>
            <a:ext cx="3893399" cy="4412700"/>
          </a:xfrm>
          <a:prstGeom prst="rect">
            <a:avLst/>
          </a:prstGeom>
          <a:noFill/>
          <a:ln cap="flat" cmpd="sng" w="19050">
            <a:solidFill>
              <a:srgbClr val="881C1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0" name="Shape 120"/>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a:t>Requirements</a:t>
            </a:r>
          </a:p>
        </p:txBody>
      </p:sp>
      <p:sp>
        <p:nvSpPr>
          <p:cNvPr id="121" name="Shape 121"/>
          <p:cNvSpPr txBox="1"/>
          <p:nvPr>
            <p:ph idx="1" type="body"/>
          </p:nvPr>
        </p:nvSpPr>
        <p:spPr>
          <a:xfrm>
            <a:off x="457200" y="1372962"/>
            <a:ext cx="4040099" cy="639900"/>
          </a:xfrm>
          <a:prstGeom prst="rect">
            <a:avLst/>
          </a:prstGeom>
        </p:spPr>
        <p:txBody>
          <a:bodyPr anchorCtr="0" anchor="b" bIns="91425" lIns="91425" rIns="91425" tIns="91425">
            <a:noAutofit/>
          </a:bodyPr>
          <a:lstStyle/>
          <a:p>
            <a:pPr lvl="0">
              <a:spcBef>
                <a:spcPts val="0"/>
              </a:spcBef>
              <a:buNone/>
            </a:pPr>
            <a:r>
              <a:rPr lang="en-US"/>
              <a:t>Applewood’s Needs</a:t>
            </a:r>
          </a:p>
        </p:txBody>
      </p:sp>
      <p:sp>
        <p:nvSpPr>
          <p:cNvPr id="122" name="Shape 122"/>
          <p:cNvSpPr txBox="1"/>
          <p:nvPr>
            <p:ph idx="2" type="body"/>
          </p:nvPr>
        </p:nvSpPr>
        <p:spPr>
          <a:xfrm>
            <a:off x="457200" y="2012875"/>
            <a:ext cx="4040099" cy="3951300"/>
          </a:xfrm>
          <a:prstGeom prst="rect">
            <a:avLst/>
          </a:prstGeom>
        </p:spPr>
        <p:txBody>
          <a:bodyPr anchorCtr="0" anchor="t" bIns="91425" lIns="91425" rIns="91425" tIns="91425">
            <a:noAutofit/>
          </a:bodyPr>
          <a:lstStyle/>
          <a:p>
            <a:pPr indent="-355600" lvl="0" marL="457200" rtl="0">
              <a:spcBef>
                <a:spcPts val="0"/>
              </a:spcBef>
              <a:buSzPct val="100000"/>
            </a:pPr>
            <a:r>
              <a:rPr lang="en-US" sz="2000"/>
              <a:t>Resident is able to enter their apartment without denting the door</a:t>
            </a:r>
          </a:p>
          <a:p>
            <a:pPr indent="-355600" lvl="0" marL="457200" rtl="0">
              <a:spcBef>
                <a:spcPts val="0"/>
              </a:spcBef>
              <a:buSzPct val="100000"/>
            </a:pPr>
            <a:r>
              <a:rPr lang="en-US" sz="2000"/>
              <a:t>Follows building codes</a:t>
            </a:r>
          </a:p>
          <a:p>
            <a:pPr indent="-355600" lvl="0" marL="457200" rtl="0">
              <a:spcBef>
                <a:spcPts val="0"/>
              </a:spcBef>
              <a:buSzPct val="100000"/>
            </a:pPr>
            <a:r>
              <a:rPr lang="en-US" sz="2000"/>
              <a:t>Fail Safes</a:t>
            </a:r>
          </a:p>
          <a:p>
            <a:pPr indent="-355600" lvl="0" marL="457200">
              <a:spcBef>
                <a:spcPts val="0"/>
              </a:spcBef>
              <a:buSzPct val="100000"/>
            </a:pPr>
            <a:r>
              <a:rPr lang="en-US" sz="2000"/>
              <a:t>Transferable to other doors</a:t>
            </a:r>
          </a:p>
        </p:txBody>
      </p:sp>
      <p:sp>
        <p:nvSpPr>
          <p:cNvPr id="123" name="Shape 123"/>
          <p:cNvSpPr txBox="1"/>
          <p:nvPr>
            <p:ph idx="3" type="body"/>
          </p:nvPr>
        </p:nvSpPr>
        <p:spPr>
          <a:xfrm>
            <a:off x="4645025" y="1372962"/>
            <a:ext cx="4041900" cy="639900"/>
          </a:xfrm>
          <a:prstGeom prst="rect">
            <a:avLst/>
          </a:prstGeom>
        </p:spPr>
        <p:txBody>
          <a:bodyPr anchorCtr="0" anchor="b" bIns="91425" lIns="91425" rIns="91425" tIns="91425">
            <a:noAutofit/>
          </a:bodyPr>
          <a:lstStyle/>
          <a:p>
            <a:pPr lvl="0">
              <a:spcBef>
                <a:spcPts val="0"/>
              </a:spcBef>
              <a:buNone/>
            </a:pPr>
            <a:r>
              <a:rPr lang="en-US"/>
              <a:t>Additional Features</a:t>
            </a:r>
          </a:p>
        </p:txBody>
      </p:sp>
      <p:sp>
        <p:nvSpPr>
          <p:cNvPr id="124" name="Shape 124"/>
          <p:cNvSpPr txBox="1"/>
          <p:nvPr>
            <p:ph idx="4" type="body"/>
          </p:nvPr>
        </p:nvSpPr>
        <p:spPr>
          <a:xfrm>
            <a:off x="4645025" y="2012875"/>
            <a:ext cx="4041900" cy="3951300"/>
          </a:xfrm>
          <a:prstGeom prst="rect">
            <a:avLst/>
          </a:prstGeom>
        </p:spPr>
        <p:txBody>
          <a:bodyPr anchorCtr="0" anchor="t" bIns="91425" lIns="91425" rIns="91425" tIns="91425">
            <a:noAutofit/>
          </a:bodyPr>
          <a:lstStyle/>
          <a:p>
            <a:pPr indent="-355600" lvl="0" marL="457200" rtl="0">
              <a:spcBef>
                <a:spcPts val="0"/>
              </a:spcBef>
              <a:buSzPct val="100000"/>
            </a:pPr>
            <a:r>
              <a:rPr lang="en-US" sz="2000"/>
              <a:t>Enhanced security features</a:t>
            </a:r>
          </a:p>
          <a:p>
            <a:pPr indent="-355600" lvl="0" marL="457200" rtl="0">
              <a:spcBef>
                <a:spcPts val="0"/>
              </a:spcBef>
              <a:buSzPct val="100000"/>
            </a:pPr>
            <a:r>
              <a:rPr lang="en-US" sz="2000"/>
              <a:t>Scalability </a:t>
            </a:r>
          </a:p>
          <a:p>
            <a:pPr indent="-355600" lvl="0" marL="457200" rtl="0">
              <a:spcBef>
                <a:spcPts val="0"/>
              </a:spcBef>
              <a:buSzPct val="100000"/>
            </a:pPr>
            <a:r>
              <a:rPr lang="en-US" sz="2000"/>
              <a:t>Smart connected system</a:t>
            </a:r>
          </a:p>
        </p:txBody>
      </p:sp>
      <p:sp>
        <p:nvSpPr>
          <p:cNvPr id="125" name="Shape 125"/>
          <p:cNvSpPr txBox="1"/>
          <p:nvPr/>
        </p:nvSpPr>
        <p:spPr>
          <a:xfrm>
            <a:off x="4775375" y="5391150"/>
            <a:ext cx="3781200" cy="352800"/>
          </a:xfrm>
          <a:prstGeom prst="rect">
            <a:avLst/>
          </a:prstGeom>
          <a:noFill/>
          <a:ln>
            <a:noFill/>
          </a:ln>
        </p:spPr>
        <p:txBody>
          <a:bodyPr anchorCtr="0" anchor="t" bIns="91425" lIns="91425" rIns="91425" tIns="91425">
            <a:noAutofit/>
          </a:bodyPr>
          <a:lstStyle/>
          <a:p>
            <a:pPr lvl="0">
              <a:spcBef>
                <a:spcPts val="0"/>
              </a:spcBef>
              <a:buNone/>
            </a:pPr>
            <a:r>
              <a:rPr lang="en-US" sz="1200"/>
              <a:t>http://securityaffairs.co/wordpress/40139/cyber-crime/fbi-internet-of-things.html</a:t>
            </a:r>
          </a:p>
        </p:txBody>
      </p:sp>
      <p:pic>
        <p:nvPicPr>
          <p:cNvPr id="126" name="Shape 126"/>
          <p:cNvPicPr preferRelativeResize="0"/>
          <p:nvPr/>
        </p:nvPicPr>
        <p:blipFill>
          <a:blip r:embed="rId3">
            <a:alphaModFix/>
          </a:blip>
          <a:stretch>
            <a:fillRect/>
          </a:stretch>
        </p:blipFill>
        <p:spPr>
          <a:xfrm>
            <a:off x="4910450" y="3531200"/>
            <a:ext cx="3338368" cy="1859949"/>
          </a:xfrm>
          <a:prstGeom prst="rect">
            <a:avLst/>
          </a:prstGeom>
          <a:noFill/>
          <a:ln>
            <a:noFill/>
          </a:ln>
        </p:spPr>
      </p:pic>
      <p:sp>
        <p:nvSpPr>
          <p:cNvPr id="127" name="Shape 127"/>
          <p:cNvSpPr txBox="1"/>
          <p:nvPr/>
        </p:nvSpPr>
        <p:spPr>
          <a:xfrm>
            <a:off x="6085400" y="2890100"/>
            <a:ext cx="5493900" cy="641099"/>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id="128" name="Shape 128"/>
          <p:cNvPicPr preferRelativeResize="0"/>
          <p:nvPr/>
        </p:nvPicPr>
        <p:blipFill>
          <a:blip r:embed="rId4">
            <a:alphaModFix/>
          </a:blip>
          <a:stretch>
            <a:fillRect/>
          </a:stretch>
        </p:blipFill>
        <p:spPr>
          <a:xfrm>
            <a:off x="645600" y="4470225"/>
            <a:ext cx="1996499" cy="1328400"/>
          </a:xfrm>
          <a:prstGeom prst="rect">
            <a:avLst/>
          </a:prstGeom>
          <a:noFill/>
          <a:ln>
            <a:noFill/>
          </a:ln>
        </p:spPr>
      </p:pic>
      <p:sp>
        <p:nvSpPr>
          <p:cNvPr id="129" name="Shape 129"/>
          <p:cNvSpPr txBox="1"/>
          <p:nvPr/>
        </p:nvSpPr>
        <p:spPr>
          <a:xfrm>
            <a:off x="2719500" y="4813725"/>
            <a:ext cx="1631099" cy="984899"/>
          </a:xfrm>
          <a:prstGeom prst="rect">
            <a:avLst/>
          </a:prstGeom>
          <a:noFill/>
          <a:ln>
            <a:noFill/>
          </a:ln>
        </p:spPr>
        <p:txBody>
          <a:bodyPr anchorCtr="0" anchor="t" bIns="91425" lIns="91425" rIns="91425" tIns="91425">
            <a:noAutofit/>
          </a:bodyPr>
          <a:lstStyle/>
          <a:p>
            <a:pPr lvl="0">
              <a:spcBef>
                <a:spcPts val="0"/>
              </a:spcBef>
              <a:buNone/>
            </a:pPr>
            <a:r>
              <a:rPr lang="en-US" sz="1200"/>
              <a:t>http://www.accesselevator.net/automatic-door-openers-for-the-handicapped/</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p:nvPr/>
        </p:nvSpPr>
        <p:spPr>
          <a:xfrm>
            <a:off x="4755050" y="1501025"/>
            <a:ext cx="4041900" cy="4384200"/>
          </a:xfrm>
          <a:prstGeom prst="rect">
            <a:avLst/>
          </a:prstGeom>
          <a:noFill/>
          <a:ln cap="flat" cmpd="sng" w="19050">
            <a:solidFill>
              <a:srgbClr val="840C2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6" name="Shape 136"/>
          <p:cNvSpPr/>
          <p:nvPr/>
        </p:nvSpPr>
        <p:spPr>
          <a:xfrm>
            <a:off x="457200" y="1501025"/>
            <a:ext cx="3893399" cy="4384200"/>
          </a:xfrm>
          <a:prstGeom prst="rect">
            <a:avLst/>
          </a:prstGeom>
          <a:noFill/>
          <a:ln cap="flat" cmpd="sng" w="19050">
            <a:solidFill>
              <a:srgbClr val="881C1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7" name="Shape 137"/>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a:t>Current Market Products</a:t>
            </a:r>
          </a:p>
        </p:txBody>
      </p:sp>
      <p:sp>
        <p:nvSpPr>
          <p:cNvPr id="138" name="Shape 138"/>
          <p:cNvSpPr txBox="1"/>
          <p:nvPr>
            <p:ph idx="1" type="body"/>
          </p:nvPr>
        </p:nvSpPr>
        <p:spPr>
          <a:xfrm>
            <a:off x="457200" y="1535112"/>
            <a:ext cx="4040099" cy="639900"/>
          </a:xfrm>
          <a:prstGeom prst="rect">
            <a:avLst/>
          </a:prstGeom>
        </p:spPr>
        <p:txBody>
          <a:bodyPr anchorCtr="0" anchor="ctr" bIns="91425" lIns="91425" rIns="91425" tIns="91425">
            <a:noAutofit/>
          </a:bodyPr>
          <a:lstStyle/>
          <a:p>
            <a:pPr lvl="0" rtl="0" algn="ctr">
              <a:spcBef>
                <a:spcPts val="0"/>
              </a:spcBef>
              <a:buNone/>
            </a:pPr>
            <a:r>
              <a:rPr lang="en-US"/>
              <a:t>Skylink Dm-150</a:t>
            </a:r>
          </a:p>
          <a:p>
            <a:pPr lvl="0" algn="ctr">
              <a:spcBef>
                <a:spcPts val="0"/>
              </a:spcBef>
              <a:buNone/>
            </a:pPr>
            <a:r>
              <a:rPr lang="en-US" sz="1000"/>
              <a:t>http://www.skylinkhome.com/row/products/sdo/dm150.html</a:t>
            </a:r>
          </a:p>
        </p:txBody>
      </p:sp>
      <p:sp>
        <p:nvSpPr>
          <p:cNvPr id="139" name="Shape 139"/>
          <p:cNvSpPr txBox="1"/>
          <p:nvPr>
            <p:ph idx="2" type="body"/>
          </p:nvPr>
        </p:nvSpPr>
        <p:spPr>
          <a:xfrm>
            <a:off x="457200" y="3867150"/>
            <a:ext cx="3893399" cy="1975199"/>
          </a:xfrm>
          <a:prstGeom prst="rect">
            <a:avLst/>
          </a:prstGeom>
        </p:spPr>
        <p:txBody>
          <a:bodyPr anchorCtr="0" anchor="t" bIns="91425" lIns="91425" rIns="91425" tIns="91425">
            <a:noAutofit/>
          </a:bodyPr>
          <a:lstStyle/>
          <a:p>
            <a:pPr indent="-342900" lvl="0" marL="457200" rtl="0">
              <a:spcBef>
                <a:spcPts val="0"/>
              </a:spcBef>
              <a:buSzPct val="100000"/>
            </a:pPr>
            <a:r>
              <a:rPr lang="en-US" sz="1800"/>
              <a:t>Remotely opens/closes with a key fob </a:t>
            </a:r>
          </a:p>
          <a:p>
            <a:pPr indent="-342900" lvl="0" marL="457200" rtl="0">
              <a:spcBef>
                <a:spcPts val="0"/>
              </a:spcBef>
              <a:buSzPct val="100000"/>
            </a:pPr>
            <a:r>
              <a:rPr lang="en-US" sz="1800"/>
              <a:t>Unlocks the door on use</a:t>
            </a:r>
          </a:p>
          <a:p>
            <a:pPr indent="-342900" lvl="0" marL="457200" rtl="0">
              <a:spcBef>
                <a:spcPts val="0"/>
              </a:spcBef>
              <a:buClr>
                <a:srgbClr val="FF0000"/>
              </a:buClr>
              <a:buSzPct val="100000"/>
            </a:pPr>
            <a:r>
              <a:rPr lang="en-US" sz="1800">
                <a:solidFill>
                  <a:srgbClr val="FF0000"/>
                </a:solidFill>
              </a:rPr>
              <a:t>Does not passively close</a:t>
            </a:r>
          </a:p>
          <a:p>
            <a:pPr indent="-342900" lvl="0" marL="457200" rtl="0">
              <a:spcBef>
                <a:spcPts val="0"/>
              </a:spcBef>
              <a:buClr>
                <a:srgbClr val="FF0000"/>
              </a:buClr>
              <a:buSzPct val="100000"/>
            </a:pPr>
            <a:r>
              <a:rPr lang="en-US" sz="1800">
                <a:solidFill>
                  <a:srgbClr val="FF0000"/>
                </a:solidFill>
              </a:rPr>
              <a:t>Not upscalable</a:t>
            </a:r>
          </a:p>
          <a:p>
            <a:pPr indent="-342900" lvl="0" marL="457200">
              <a:spcBef>
                <a:spcPts val="0"/>
              </a:spcBef>
              <a:buClr>
                <a:srgbClr val="FF0000"/>
              </a:buClr>
              <a:buSzPct val="100000"/>
            </a:pPr>
            <a:r>
              <a:rPr lang="en-US" sz="1800">
                <a:solidFill>
                  <a:srgbClr val="FF0000"/>
                </a:solidFill>
              </a:rPr>
              <a:t>Poor fail safes</a:t>
            </a:r>
          </a:p>
        </p:txBody>
      </p:sp>
      <p:sp>
        <p:nvSpPr>
          <p:cNvPr id="140" name="Shape 140"/>
          <p:cNvSpPr txBox="1"/>
          <p:nvPr>
            <p:ph idx="3" type="body"/>
          </p:nvPr>
        </p:nvSpPr>
        <p:spPr>
          <a:xfrm>
            <a:off x="4793525" y="1510800"/>
            <a:ext cx="3893399" cy="781800"/>
          </a:xfrm>
          <a:prstGeom prst="rect">
            <a:avLst/>
          </a:prstGeom>
        </p:spPr>
        <p:txBody>
          <a:bodyPr anchorCtr="0" anchor="ctr" bIns="91425" lIns="91425" rIns="91425" tIns="91425">
            <a:noAutofit/>
          </a:bodyPr>
          <a:lstStyle/>
          <a:p>
            <a:pPr lvl="0" rtl="0" algn="ctr">
              <a:spcBef>
                <a:spcPts val="0"/>
              </a:spcBef>
              <a:buNone/>
            </a:pPr>
            <a:r>
              <a:rPr lang="en-US"/>
              <a:t>FAAC 950 BM </a:t>
            </a:r>
          </a:p>
          <a:p>
            <a:pPr lvl="0" algn="ctr">
              <a:spcBef>
                <a:spcPts val="0"/>
              </a:spcBef>
              <a:buNone/>
            </a:pPr>
            <a:r>
              <a:rPr lang="en-US" sz="1000"/>
              <a:t>http://www.faacusa.com/uploads/media/950_01.pdf</a:t>
            </a:r>
          </a:p>
        </p:txBody>
      </p:sp>
      <p:sp>
        <p:nvSpPr>
          <p:cNvPr id="141" name="Shape 141"/>
          <p:cNvSpPr txBox="1"/>
          <p:nvPr>
            <p:ph idx="4" type="body"/>
          </p:nvPr>
        </p:nvSpPr>
        <p:spPr>
          <a:xfrm>
            <a:off x="4755050" y="3707825"/>
            <a:ext cx="4001099" cy="2177399"/>
          </a:xfrm>
          <a:prstGeom prst="rect">
            <a:avLst/>
          </a:prstGeom>
          <a:ln cap="flat" cmpd="sng" w="9525">
            <a:solidFill>
              <a:srgbClr val="FF0000"/>
            </a:solidFill>
            <a:prstDash val="solid"/>
            <a:round/>
            <a:headEnd len="med" w="med" type="none"/>
            <a:tailEnd len="med" w="med" type="none"/>
          </a:ln>
        </p:spPr>
        <p:txBody>
          <a:bodyPr anchorCtr="0" anchor="t" bIns="91425" lIns="91425" rIns="91425" tIns="91425">
            <a:noAutofit/>
          </a:bodyPr>
          <a:lstStyle/>
          <a:p>
            <a:pPr indent="-342900" lvl="0" marL="457200" rtl="0">
              <a:spcBef>
                <a:spcPts val="0"/>
              </a:spcBef>
              <a:buSzPct val="100000"/>
            </a:pPr>
            <a:r>
              <a:rPr lang="en-US" sz="1800"/>
              <a:t>Opens remotely and closes passively</a:t>
            </a:r>
          </a:p>
          <a:p>
            <a:pPr indent="-342900" lvl="0" marL="457200" rtl="0">
              <a:spcBef>
                <a:spcPts val="0"/>
              </a:spcBef>
              <a:buSzPct val="100000"/>
            </a:pPr>
            <a:r>
              <a:rPr lang="en-US" sz="1800"/>
              <a:t>Can still be opened manually</a:t>
            </a:r>
          </a:p>
          <a:p>
            <a:pPr indent="-342900" lvl="0" marL="457200" rtl="0">
              <a:spcBef>
                <a:spcPts val="0"/>
              </a:spcBef>
              <a:buSzPct val="100000"/>
            </a:pPr>
            <a:r>
              <a:rPr lang="en-US" sz="1800"/>
              <a:t>“Anti-crush” device</a:t>
            </a:r>
          </a:p>
          <a:p>
            <a:pPr indent="-342900" lvl="0" marL="457200" rtl="0">
              <a:spcBef>
                <a:spcPts val="0"/>
              </a:spcBef>
              <a:buClr>
                <a:srgbClr val="FF0000"/>
              </a:buClr>
              <a:buSzPct val="100000"/>
            </a:pPr>
            <a:r>
              <a:rPr lang="en-US" sz="1800">
                <a:solidFill>
                  <a:srgbClr val="FF0000"/>
                </a:solidFill>
              </a:rPr>
              <a:t>Does not unlock the door</a:t>
            </a:r>
          </a:p>
          <a:p>
            <a:pPr indent="-342900" lvl="0" marL="457200">
              <a:spcBef>
                <a:spcPts val="0"/>
              </a:spcBef>
              <a:buClr>
                <a:srgbClr val="FF0000"/>
              </a:buClr>
              <a:buSzPct val="100000"/>
            </a:pPr>
            <a:r>
              <a:rPr lang="en-US" sz="1800">
                <a:solidFill>
                  <a:srgbClr val="FF0000"/>
                </a:solidFill>
              </a:rPr>
              <a:t>No enhanced security features</a:t>
            </a:r>
          </a:p>
        </p:txBody>
      </p:sp>
      <p:pic>
        <p:nvPicPr>
          <p:cNvPr id="142" name="Shape 142"/>
          <p:cNvPicPr preferRelativeResize="0"/>
          <p:nvPr/>
        </p:nvPicPr>
        <p:blipFill>
          <a:blip r:embed="rId3">
            <a:alphaModFix/>
          </a:blip>
          <a:stretch>
            <a:fillRect/>
          </a:stretch>
        </p:blipFill>
        <p:spPr>
          <a:xfrm>
            <a:off x="1450912" y="2292500"/>
            <a:ext cx="1905974" cy="1711699"/>
          </a:xfrm>
          <a:prstGeom prst="rect">
            <a:avLst/>
          </a:prstGeom>
          <a:noFill/>
          <a:ln>
            <a:noFill/>
          </a:ln>
        </p:spPr>
      </p:pic>
      <p:pic>
        <p:nvPicPr>
          <p:cNvPr id="143" name="Shape 143"/>
          <p:cNvPicPr preferRelativeResize="0"/>
          <p:nvPr/>
        </p:nvPicPr>
        <p:blipFill>
          <a:blip r:embed="rId4">
            <a:alphaModFix/>
          </a:blip>
          <a:stretch>
            <a:fillRect/>
          </a:stretch>
        </p:blipFill>
        <p:spPr>
          <a:xfrm>
            <a:off x="5128050" y="2331925"/>
            <a:ext cx="3294224" cy="149547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nvSpPr>
        <p:spPr>
          <a:xfrm>
            <a:off x="269383" y="609600"/>
            <a:ext cx="8839199" cy="547800"/>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881C1C"/>
              </a:buClr>
              <a:buSzPct val="25000"/>
              <a:buFont typeface="Times New Roman"/>
              <a:buNone/>
            </a:pPr>
            <a:r>
              <a:rPr lang="en-US" sz="3000">
                <a:solidFill>
                  <a:srgbClr val="881C1C"/>
                </a:solidFill>
                <a:latin typeface="Georgia"/>
                <a:ea typeface="Georgia"/>
                <a:cs typeface="Georgia"/>
                <a:sym typeface="Georgia"/>
              </a:rPr>
              <a:t>Block Diagram</a:t>
            </a:r>
          </a:p>
        </p:txBody>
      </p:sp>
      <p:pic>
        <p:nvPicPr>
          <p:cNvPr id="150" name="Shape 150"/>
          <p:cNvPicPr preferRelativeResize="0"/>
          <p:nvPr/>
        </p:nvPicPr>
        <p:blipFill>
          <a:blip r:embed="rId3">
            <a:alphaModFix/>
          </a:blip>
          <a:stretch>
            <a:fillRect/>
          </a:stretch>
        </p:blipFill>
        <p:spPr>
          <a:xfrm>
            <a:off x="1299148" y="1039675"/>
            <a:ext cx="6667575" cy="515582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idx="1" type="body"/>
          </p:nvPr>
        </p:nvSpPr>
        <p:spPr>
          <a:xfrm>
            <a:off x="381000" y="1371600"/>
            <a:ext cx="8153399" cy="4495800"/>
          </a:xfrm>
          <a:prstGeom prst="rect">
            <a:avLst/>
          </a:prstGeom>
        </p:spPr>
        <p:txBody>
          <a:bodyPr anchorCtr="0" anchor="t" bIns="91425" lIns="91425" rIns="91425" tIns="91425">
            <a:noAutofit/>
          </a:bodyPr>
          <a:lstStyle/>
          <a:p>
            <a:pPr indent="-228600" lvl="0" marL="457200" rtl="0">
              <a:spcBef>
                <a:spcPts val="0"/>
              </a:spcBef>
            </a:pPr>
            <a:r>
              <a:rPr lang="en-US"/>
              <a:t>RF transmitter and receiver</a:t>
            </a:r>
          </a:p>
          <a:p>
            <a:pPr indent="-228600" lvl="1" marL="914400" rtl="0">
              <a:spcBef>
                <a:spcPts val="0"/>
              </a:spcBef>
            </a:pPr>
            <a:r>
              <a:rPr lang="en-US"/>
              <a:t>Over 530,000 combinations</a:t>
            </a:r>
          </a:p>
          <a:p>
            <a:pPr indent="-228600" lvl="0" marL="457200" rtl="0">
              <a:spcBef>
                <a:spcPts val="0"/>
              </a:spcBef>
            </a:pPr>
            <a:r>
              <a:rPr lang="en-US"/>
              <a:t>OEM</a:t>
            </a:r>
          </a:p>
          <a:p>
            <a:pPr indent="-228600" lvl="0" marL="457200" rtl="0">
              <a:spcBef>
                <a:spcPts val="0"/>
              </a:spcBef>
            </a:pPr>
            <a:r>
              <a:rPr lang="en-US"/>
              <a:t>~25 Foot range</a:t>
            </a:r>
          </a:p>
          <a:p>
            <a:pPr indent="-228600" lvl="0" marL="457200" rtl="0">
              <a:spcBef>
                <a:spcPts val="0"/>
              </a:spcBef>
            </a:pPr>
            <a:r>
              <a:rPr lang="en-US"/>
              <a:t>State Analysis By Raspberry Pi</a:t>
            </a:r>
          </a:p>
          <a:p>
            <a:pPr indent="-228600" lvl="0" marL="457200" rtl="0">
              <a:spcBef>
                <a:spcPts val="0"/>
              </a:spcBef>
            </a:pPr>
            <a:r>
              <a:rPr lang="en-US"/>
              <a:t>Alternative</a:t>
            </a:r>
          </a:p>
          <a:p>
            <a:pPr indent="-228600" lvl="1" marL="914400" rtl="0">
              <a:spcBef>
                <a:spcPts val="0"/>
              </a:spcBef>
            </a:pPr>
            <a:r>
              <a:rPr lang="en-US"/>
              <a:t>RFID</a:t>
            </a:r>
          </a:p>
          <a:p>
            <a:pPr indent="-228600" lvl="1" marL="914400" rtl="0">
              <a:spcBef>
                <a:spcPts val="0"/>
              </a:spcBef>
            </a:pPr>
            <a:r>
              <a:rPr lang="en-US"/>
              <a:t>Bluetooth</a:t>
            </a:r>
          </a:p>
        </p:txBody>
      </p:sp>
      <p:sp>
        <p:nvSpPr>
          <p:cNvPr id="157" name="Shape 157"/>
          <p:cNvSpPr txBox="1"/>
          <p:nvPr/>
        </p:nvSpPr>
        <p:spPr>
          <a:xfrm>
            <a:off x="269383" y="609600"/>
            <a:ext cx="8839199" cy="547800"/>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881C1C"/>
              </a:buClr>
              <a:buSzPct val="25000"/>
              <a:buFont typeface="Times New Roman"/>
              <a:buNone/>
            </a:pPr>
            <a:r>
              <a:rPr lang="en-US" sz="3000">
                <a:solidFill>
                  <a:srgbClr val="881C1C"/>
                </a:solidFill>
                <a:latin typeface="Georgia"/>
                <a:ea typeface="Georgia"/>
                <a:cs typeface="Georgia"/>
                <a:sym typeface="Georgia"/>
              </a:rPr>
              <a:t>Block 1 (Fob) </a:t>
            </a:r>
          </a:p>
        </p:txBody>
      </p:sp>
      <p:pic>
        <p:nvPicPr>
          <p:cNvPr id="158" name="Shape 158"/>
          <p:cNvPicPr preferRelativeResize="0"/>
          <p:nvPr/>
        </p:nvPicPr>
        <p:blipFill>
          <a:blip r:embed="rId3">
            <a:alphaModFix/>
          </a:blip>
          <a:stretch>
            <a:fillRect/>
          </a:stretch>
        </p:blipFill>
        <p:spPr>
          <a:xfrm>
            <a:off x="5855675" y="3060350"/>
            <a:ext cx="2678725" cy="2678725"/>
          </a:xfrm>
          <a:prstGeom prst="rect">
            <a:avLst/>
          </a:prstGeom>
          <a:noFill/>
          <a:ln>
            <a:noFill/>
          </a:ln>
        </p:spPr>
      </p:pic>
      <p:sp>
        <p:nvSpPr>
          <p:cNvPr id="159" name="Shape 159"/>
          <p:cNvSpPr txBox="1"/>
          <p:nvPr/>
        </p:nvSpPr>
        <p:spPr>
          <a:xfrm>
            <a:off x="5448437" y="5075800"/>
            <a:ext cx="3493199" cy="399300"/>
          </a:xfrm>
          <a:prstGeom prst="rect">
            <a:avLst/>
          </a:prstGeom>
          <a:noFill/>
          <a:ln>
            <a:noFill/>
          </a:ln>
        </p:spPr>
        <p:txBody>
          <a:bodyPr anchorCtr="0" anchor="t" bIns="91425" lIns="91425" rIns="91425" tIns="91425">
            <a:noAutofit/>
          </a:bodyPr>
          <a:lstStyle/>
          <a:p>
            <a:pPr lvl="0">
              <a:spcBef>
                <a:spcPts val="0"/>
              </a:spcBef>
              <a:buNone/>
            </a:pPr>
            <a:r>
              <a:rPr lang="en-US" sz="1000"/>
              <a:t>https://www.alarmgrid.com/products/honeywell-5834-4</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idx="1" type="body"/>
          </p:nvPr>
        </p:nvSpPr>
        <p:spPr>
          <a:xfrm>
            <a:off x="82175" y="1285925"/>
            <a:ext cx="8477700" cy="4516499"/>
          </a:xfrm>
          <a:prstGeom prst="rect">
            <a:avLst/>
          </a:prstGeom>
        </p:spPr>
        <p:txBody>
          <a:bodyPr anchorCtr="0" anchor="t" bIns="91425" lIns="91425" rIns="91425" tIns="91425">
            <a:noAutofit/>
          </a:bodyPr>
          <a:lstStyle/>
          <a:p>
            <a:pPr indent="0" lvl="0" marL="0" rtl="0">
              <a:spcBef>
                <a:spcPts val="0"/>
              </a:spcBef>
              <a:buNone/>
            </a:pPr>
            <a:r>
              <a:rPr lang="en-US"/>
              <a:t>Consists of 3 Primary Components</a:t>
            </a:r>
          </a:p>
          <a:p>
            <a:pPr indent="-228600" lvl="0" marL="457200" rtl="0">
              <a:spcBef>
                <a:spcPts val="0"/>
              </a:spcBef>
            </a:pPr>
            <a:r>
              <a:rPr lang="en-US"/>
              <a:t> RF Receiver and Decoder</a:t>
            </a:r>
          </a:p>
          <a:p>
            <a:pPr indent="-228600" lvl="1" marL="1371600" rtl="0">
              <a:spcBef>
                <a:spcPts val="0"/>
              </a:spcBef>
            </a:pPr>
            <a:r>
              <a:rPr lang="en-US"/>
              <a:t>Receives transmitted RF signal and sends to decoder to convert signal from serial to parallel</a:t>
            </a:r>
          </a:p>
          <a:p>
            <a:pPr indent="-228600" lvl="0" marL="457200" rtl="0">
              <a:spcBef>
                <a:spcPts val="0"/>
              </a:spcBef>
            </a:pPr>
            <a:r>
              <a:rPr lang="en-US"/>
              <a:t>Microcomputer(Raspberry Pi) </a:t>
            </a:r>
          </a:p>
          <a:p>
            <a:pPr indent="-228600" lvl="1" marL="1371600" rtl="0">
              <a:spcBef>
                <a:spcPts val="0"/>
              </a:spcBef>
            </a:pPr>
            <a:r>
              <a:rPr lang="en-US"/>
              <a:t>Processes RF signal</a:t>
            </a:r>
          </a:p>
          <a:p>
            <a:pPr indent="-228600" lvl="1" marL="1371600" rtl="0">
              <a:spcBef>
                <a:spcPts val="0"/>
              </a:spcBef>
            </a:pPr>
            <a:r>
              <a:rPr lang="en-US"/>
              <a:t>Controls state of the system</a:t>
            </a:r>
          </a:p>
          <a:p>
            <a:pPr indent="-228600" lvl="1" marL="1371600" rtl="0">
              <a:spcBef>
                <a:spcPts val="0"/>
              </a:spcBef>
            </a:pPr>
            <a:r>
              <a:rPr lang="en-US"/>
              <a:t>Accounts for faults</a:t>
            </a:r>
          </a:p>
          <a:p>
            <a:pPr indent="-228600" lvl="0" marL="457200" rtl="0">
              <a:spcBef>
                <a:spcPts val="0"/>
              </a:spcBef>
            </a:pPr>
            <a:r>
              <a:rPr lang="en-US"/>
              <a:t>Object Sensor(kinect/IR Beam)</a:t>
            </a:r>
          </a:p>
          <a:p>
            <a:pPr indent="-228600" lvl="1" marL="1371600" rtl="0">
              <a:spcBef>
                <a:spcPts val="0"/>
              </a:spcBef>
            </a:pPr>
            <a:r>
              <a:rPr lang="en-US"/>
              <a:t>Ensures customer safety</a:t>
            </a:r>
          </a:p>
          <a:p>
            <a:pPr indent="-228600" lvl="1" marL="1371600" rtl="0">
              <a:spcBef>
                <a:spcPts val="0"/>
              </a:spcBef>
            </a:pPr>
            <a:r>
              <a:rPr lang="en-US"/>
              <a:t>Enhances security</a:t>
            </a:r>
          </a:p>
          <a:p>
            <a:pPr indent="-228600" lvl="2" marL="1828800" rtl="0">
              <a:spcBef>
                <a:spcPts val="0"/>
              </a:spcBef>
            </a:pPr>
            <a:r>
              <a:rPr lang="en-US"/>
              <a:t>Recognize/record intruders</a:t>
            </a:r>
          </a:p>
          <a:p>
            <a:pPr indent="-228600" lvl="2" marL="1828800" rtl="0">
              <a:spcBef>
                <a:spcPts val="0"/>
              </a:spcBef>
            </a:pPr>
            <a:r>
              <a:rPr lang="en-US"/>
              <a:t>Facial recognition and voice command possibilities</a:t>
            </a:r>
          </a:p>
          <a:p>
            <a:pPr indent="-228600" lvl="2" marL="1828800" rtl="0">
              <a:spcBef>
                <a:spcPts val="0"/>
              </a:spcBef>
            </a:pPr>
            <a:r>
              <a:rPr lang="en-US"/>
              <a:t>Future mobile device control of the system</a:t>
            </a:r>
          </a:p>
          <a:p>
            <a:pPr indent="0" lvl="0" marL="0">
              <a:spcBef>
                <a:spcPts val="0"/>
              </a:spcBef>
              <a:buNone/>
            </a:pPr>
            <a:r>
              <a:t/>
            </a:r>
            <a:endParaRPr/>
          </a:p>
        </p:txBody>
      </p:sp>
      <p:sp>
        <p:nvSpPr>
          <p:cNvPr id="166" name="Shape 166"/>
          <p:cNvSpPr txBox="1"/>
          <p:nvPr/>
        </p:nvSpPr>
        <p:spPr>
          <a:xfrm>
            <a:off x="269383" y="609600"/>
            <a:ext cx="8839199" cy="547800"/>
          </a:xfrm>
          <a:prstGeom prst="rect">
            <a:avLst/>
          </a:prstGeom>
          <a:noFill/>
          <a:ln>
            <a:noFill/>
          </a:ln>
        </p:spPr>
        <p:txBody>
          <a:bodyPr anchorCtr="0" anchor="t" bIns="46800" lIns="90000" rIns="90000" tIns="46800">
            <a:noAutofit/>
          </a:bodyPr>
          <a:lstStyle/>
          <a:p>
            <a:pPr indent="0" lvl="0" marL="0" marR="0" rtl="0" algn="l">
              <a:lnSpc>
                <a:spcPct val="100000"/>
              </a:lnSpc>
              <a:spcBef>
                <a:spcPts val="0"/>
              </a:spcBef>
              <a:spcAft>
                <a:spcPts val="0"/>
              </a:spcAft>
              <a:buClr>
                <a:srgbClr val="881C1C"/>
              </a:buClr>
              <a:buSzPct val="25000"/>
              <a:buFont typeface="Times New Roman"/>
              <a:buNone/>
            </a:pPr>
            <a:r>
              <a:rPr lang="en-US" sz="3000">
                <a:solidFill>
                  <a:srgbClr val="881C1C"/>
                </a:solidFill>
                <a:latin typeface="Georgia"/>
                <a:ea typeface="Georgia"/>
                <a:cs typeface="Georgia"/>
                <a:sym typeface="Georgia"/>
              </a:rPr>
              <a:t>Block 2  (Receiver) </a:t>
            </a:r>
          </a:p>
        </p:txBody>
      </p:sp>
      <p:pic>
        <p:nvPicPr>
          <p:cNvPr id="167" name="Shape 167"/>
          <p:cNvPicPr preferRelativeResize="0"/>
          <p:nvPr/>
        </p:nvPicPr>
        <p:blipFill>
          <a:blip r:embed="rId3">
            <a:alphaModFix/>
          </a:blip>
          <a:stretch>
            <a:fillRect/>
          </a:stretch>
        </p:blipFill>
        <p:spPr>
          <a:xfrm>
            <a:off x="5510850" y="3008375"/>
            <a:ext cx="3316874" cy="2274424"/>
          </a:xfrm>
          <a:prstGeom prst="rect">
            <a:avLst/>
          </a:prstGeom>
          <a:noFill/>
          <a:ln>
            <a:noFill/>
          </a:ln>
        </p:spPr>
      </p:pic>
      <p:sp>
        <p:nvSpPr>
          <p:cNvPr id="168" name="Shape 168"/>
          <p:cNvSpPr txBox="1"/>
          <p:nvPr/>
        </p:nvSpPr>
        <p:spPr>
          <a:xfrm>
            <a:off x="4362875" y="829500"/>
            <a:ext cx="6359099" cy="327900"/>
          </a:xfrm>
          <a:prstGeom prst="rect">
            <a:avLst/>
          </a:prstGeom>
          <a:noFill/>
          <a:ln>
            <a:noFill/>
          </a:ln>
        </p:spPr>
        <p:txBody>
          <a:bodyPr anchorCtr="0" anchor="ctr" bIns="91425" lIns="91425" rIns="91425" tIns="91425">
            <a:noAutofit/>
          </a:bodyPr>
          <a:lstStyle/>
          <a:p>
            <a:pPr lvl="0" rtl="0">
              <a:spcBef>
                <a:spcPts val="0"/>
              </a:spcBef>
              <a:buNone/>
            </a:pPr>
            <a:r>
              <a:rPr lang="en-US" sz="800"/>
              <a:t>http://www.slashgear.com/raspberry-pi-2-kinect-make-for-a-handy-3d-scanner-06391772</a:t>
            </a:r>
            <a:r>
              <a:rPr lang="en-US"/>
              <a: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grpSp>
        <p:nvGrpSpPr>
          <p:cNvPr id="174" name="Shape 174"/>
          <p:cNvGrpSpPr/>
          <p:nvPr/>
        </p:nvGrpSpPr>
        <p:grpSpPr>
          <a:xfrm>
            <a:off x="6167473" y="3303760"/>
            <a:ext cx="2599471" cy="2184321"/>
            <a:chOff x="6448275" y="3197600"/>
            <a:chExt cx="2319300" cy="1899575"/>
          </a:xfrm>
        </p:grpSpPr>
        <p:pic>
          <p:nvPicPr>
            <p:cNvPr id="175" name="Shape 175"/>
            <p:cNvPicPr preferRelativeResize="0"/>
            <p:nvPr/>
          </p:nvPicPr>
          <p:blipFill>
            <a:blip r:embed="rId3">
              <a:alphaModFix/>
            </a:blip>
            <a:stretch>
              <a:fillRect/>
            </a:stretch>
          </p:blipFill>
          <p:spPr>
            <a:xfrm>
              <a:off x="6658137" y="3197600"/>
              <a:ext cx="1899575" cy="1899575"/>
            </a:xfrm>
            <a:prstGeom prst="rect">
              <a:avLst/>
            </a:prstGeom>
            <a:noFill/>
            <a:ln cap="flat" cmpd="sng" w="19050">
              <a:solidFill>
                <a:srgbClr val="000000"/>
              </a:solidFill>
              <a:prstDash val="solid"/>
              <a:round/>
              <a:headEnd len="med" w="med" type="none"/>
              <a:tailEnd len="med" w="med" type="none"/>
            </a:ln>
          </p:spPr>
        </p:pic>
        <p:sp>
          <p:nvSpPr>
            <p:cNvPr id="176" name="Shape 176"/>
            <p:cNvSpPr txBox="1"/>
            <p:nvPr/>
          </p:nvSpPr>
          <p:spPr>
            <a:xfrm>
              <a:off x="6448275" y="3197600"/>
              <a:ext cx="2319300" cy="324299"/>
            </a:xfrm>
            <a:prstGeom prst="rect">
              <a:avLst/>
            </a:prstGeom>
            <a:noFill/>
            <a:ln>
              <a:noFill/>
            </a:ln>
          </p:spPr>
          <p:txBody>
            <a:bodyPr anchorCtr="0" anchor="ctr" bIns="91425" lIns="91425" rIns="91425" tIns="91425">
              <a:noAutofit/>
            </a:bodyPr>
            <a:lstStyle/>
            <a:p>
              <a:pPr lvl="0" rtl="0" algn="ctr">
                <a:spcBef>
                  <a:spcPts val="0"/>
                </a:spcBef>
                <a:buNone/>
              </a:pPr>
              <a:r>
                <a:rPr lang="en-US" sz="1800">
                  <a:solidFill>
                    <a:schemeClr val="dk1"/>
                  </a:solidFill>
                </a:rPr>
                <a:t>Electric Strike</a:t>
              </a:r>
            </a:p>
          </p:txBody>
        </p:sp>
      </p:grpSp>
      <p:sp>
        <p:nvSpPr>
          <p:cNvPr id="177" name="Shape 177"/>
          <p:cNvSpPr txBox="1"/>
          <p:nvPr>
            <p:ph type="title"/>
          </p:nvPr>
        </p:nvSpPr>
        <p:spPr>
          <a:xfrm>
            <a:off x="304800" y="609600"/>
            <a:ext cx="8839199" cy="533399"/>
          </a:xfrm>
          <a:prstGeom prst="rect">
            <a:avLst/>
          </a:prstGeom>
        </p:spPr>
        <p:txBody>
          <a:bodyPr anchorCtr="0" anchor="ctr" bIns="91425" lIns="91425" rIns="91425" tIns="91425">
            <a:noAutofit/>
          </a:bodyPr>
          <a:lstStyle/>
          <a:p>
            <a:pPr lvl="0" rtl="0">
              <a:spcBef>
                <a:spcPts val="0"/>
              </a:spcBef>
              <a:buNone/>
            </a:pPr>
            <a:r>
              <a:rPr lang="en-US"/>
              <a:t>Door Opener</a:t>
            </a:r>
          </a:p>
        </p:txBody>
      </p:sp>
      <p:grpSp>
        <p:nvGrpSpPr>
          <p:cNvPr id="178" name="Shape 178"/>
          <p:cNvGrpSpPr/>
          <p:nvPr/>
        </p:nvGrpSpPr>
        <p:grpSpPr>
          <a:xfrm>
            <a:off x="3180301" y="1569467"/>
            <a:ext cx="2783391" cy="1588284"/>
            <a:chOff x="5904875" y="1698375"/>
            <a:chExt cx="2319300" cy="1708200"/>
          </a:xfrm>
        </p:grpSpPr>
        <p:sp>
          <p:nvSpPr>
            <p:cNvPr id="179" name="Shape 179"/>
            <p:cNvSpPr/>
            <p:nvPr/>
          </p:nvSpPr>
          <p:spPr>
            <a:xfrm>
              <a:off x="5904875" y="1698375"/>
              <a:ext cx="2319300" cy="1708200"/>
            </a:xfrm>
            <a:prstGeom prst="rect">
              <a:avLst/>
            </a:prstGeom>
            <a:noFill/>
            <a:ln cap="flat" cmpd="sng" w="38100">
              <a:solidFill>
                <a:schemeClr val="accent5"/>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US" sz="2400"/>
                <a:t>Passive Closer</a:t>
              </a:r>
            </a:p>
            <a:p>
              <a:pPr lvl="0" rtl="0" algn="ctr">
                <a:spcBef>
                  <a:spcPts val="0"/>
                </a:spcBef>
                <a:buNone/>
              </a:pPr>
              <a:r>
                <a:t/>
              </a:r>
              <a:endParaRPr/>
            </a:p>
          </p:txBody>
        </p:sp>
        <p:sp>
          <p:nvSpPr>
            <p:cNvPr id="180" name="Shape 180"/>
            <p:cNvSpPr/>
            <p:nvPr/>
          </p:nvSpPr>
          <p:spPr>
            <a:xfrm>
              <a:off x="6001950" y="2366850"/>
              <a:ext cx="927900" cy="837900"/>
            </a:xfrm>
            <a:prstGeom prst="roundRect">
              <a:avLst>
                <a:gd fmla="val 16667" name="adj"/>
              </a:avLst>
            </a:prstGeom>
            <a:solidFill>
              <a:schemeClr val="accent5"/>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1800"/>
                <a:t>Spring</a:t>
              </a:r>
            </a:p>
          </p:txBody>
        </p:sp>
        <p:sp>
          <p:nvSpPr>
            <p:cNvPr id="181" name="Shape 181"/>
            <p:cNvSpPr/>
            <p:nvPr/>
          </p:nvSpPr>
          <p:spPr>
            <a:xfrm>
              <a:off x="7109675" y="2366850"/>
              <a:ext cx="927900" cy="837900"/>
            </a:xfrm>
            <a:prstGeom prst="roundRect">
              <a:avLst>
                <a:gd fmla="val 16667" name="adj"/>
              </a:avLst>
            </a:prstGeom>
            <a:solidFill>
              <a:srgbClr val="FFD9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1800"/>
                <a:t>Damper</a:t>
              </a:r>
            </a:p>
          </p:txBody>
        </p:sp>
      </p:grpSp>
      <p:sp>
        <p:nvSpPr>
          <p:cNvPr id="182" name="Shape 182"/>
          <p:cNvSpPr/>
          <p:nvPr/>
        </p:nvSpPr>
        <p:spPr>
          <a:xfrm>
            <a:off x="180825" y="1577475"/>
            <a:ext cx="2710500" cy="1595699"/>
          </a:xfrm>
          <a:prstGeom prst="rect">
            <a:avLst/>
          </a:prstGeom>
          <a:noFill/>
          <a:ln cap="flat" cmpd="sng" w="38100">
            <a:solidFill>
              <a:schemeClr val="accent5"/>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US" sz="2400"/>
              <a:t>Motor &amp; </a:t>
            </a:r>
          </a:p>
          <a:p>
            <a:pPr lvl="0" rtl="0" algn="ctr">
              <a:spcBef>
                <a:spcPts val="0"/>
              </a:spcBef>
              <a:buNone/>
            </a:pPr>
            <a:r>
              <a:rPr lang="en-US" sz="2400"/>
              <a:t>Electromechanical Clutch</a:t>
            </a:r>
          </a:p>
          <a:p>
            <a:pPr lvl="0" rtl="0" algn="ctr">
              <a:spcBef>
                <a:spcPts val="0"/>
              </a:spcBef>
              <a:buNone/>
            </a:pPr>
            <a:r>
              <a:t/>
            </a:r>
            <a:endParaRPr/>
          </a:p>
        </p:txBody>
      </p:sp>
      <p:grpSp>
        <p:nvGrpSpPr>
          <p:cNvPr id="183" name="Shape 183"/>
          <p:cNvGrpSpPr/>
          <p:nvPr/>
        </p:nvGrpSpPr>
        <p:grpSpPr>
          <a:xfrm>
            <a:off x="6252675" y="1565762"/>
            <a:ext cx="2710500" cy="1595699"/>
            <a:chOff x="3216750" y="1577475"/>
            <a:chExt cx="2710500" cy="1595699"/>
          </a:xfrm>
        </p:grpSpPr>
        <p:sp>
          <p:nvSpPr>
            <p:cNvPr id="184" name="Shape 184"/>
            <p:cNvSpPr/>
            <p:nvPr/>
          </p:nvSpPr>
          <p:spPr>
            <a:xfrm>
              <a:off x="3216750" y="1577475"/>
              <a:ext cx="2710500" cy="1595699"/>
            </a:xfrm>
            <a:prstGeom prst="rect">
              <a:avLst/>
            </a:prstGeom>
            <a:noFill/>
            <a:ln cap="flat" cmpd="sng" w="38100">
              <a:solidFill>
                <a:schemeClr val="accent5"/>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US" sz="2400"/>
                <a:t>Lock Mechanism</a:t>
              </a:r>
            </a:p>
            <a:p>
              <a:pPr lvl="0" rtl="0" algn="ctr">
                <a:spcBef>
                  <a:spcPts val="0"/>
                </a:spcBef>
                <a:buNone/>
              </a:pPr>
              <a:r>
                <a:t/>
              </a:r>
              <a:endParaRPr/>
            </a:p>
          </p:txBody>
        </p:sp>
        <p:sp>
          <p:nvSpPr>
            <p:cNvPr id="185" name="Shape 185"/>
            <p:cNvSpPr/>
            <p:nvPr/>
          </p:nvSpPr>
          <p:spPr>
            <a:xfrm>
              <a:off x="3277049" y="2192975"/>
              <a:ext cx="1144500" cy="837900"/>
            </a:xfrm>
            <a:prstGeom prst="roundRect">
              <a:avLst>
                <a:gd fmla="val 16667" name="adj"/>
              </a:avLst>
            </a:prstGeom>
            <a:solidFill>
              <a:srgbClr val="FFD9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1800"/>
                <a:t>Electric Strike</a:t>
              </a:r>
            </a:p>
          </p:txBody>
        </p:sp>
        <p:sp>
          <p:nvSpPr>
            <p:cNvPr id="186" name="Shape 186"/>
            <p:cNvSpPr/>
            <p:nvPr/>
          </p:nvSpPr>
          <p:spPr>
            <a:xfrm>
              <a:off x="4540225" y="2192975"/>
              <a:ext cx="1306800" cy="837900"/>
            </a:xfrm>
            <a:prstGeom prst="roundRect">
              <a:avLst>
                <a:gd fmla="val 16667" name="adj"/>
              </a:avLst>
            </a:prstGeom>
            <a:solidFill>
              <a:srgbClr val="EA9999"/>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1800"/>
                <a:t>Electric Door Lock</a:t>
              </a:r>
            </a:p>
          </p:txBody>
        </p:sp>
      </p:grpSp>
      <p:sp>
        <p:nvSpPr>
          <p:cNvPr id="187" name="Shape 187"/>
          <p:cNvSpPr txBox="1"/>
          <p:nvPr/>
        </p:nvSpPr>
        <p:spPr>
          <a:xfrm>
            <a:off x="6537062" y="4967950"/>
            <a:ext cx="1860300" cy="452100"/>
          </a:xfrm>
          <a:prstGeom prst="rect">
            <a:avLst/>
          </a:prstGeom>
          <a:noFill/>
          <a:ln>
            <a:noFill/>
          </a:ln>
        </p:spPr>
        <p:txBody>
          <a:bodyPr anchorCtr="0" anchor="t" bIns="91425" lIns="91425" rIns="91425" tIns="91425">
            <a:noAutofit/>
          </a:bodyPr>
          <a:lstStyle/>
          <a:p>
            <a:pPr lvl="0" rtl="0">
              <a:spcBef>
                <a:spcPts val="0"/>
              </a:spcBef>
              <a:buNone/>
            </a:pPr>
            <a:r>
              <a:rPr lang="en-US" sz="1000"/>
              <a:t>http://www.safedoormatic.net/Electric-Strike/</a:t>
            </a:r>
          </a:p>
        </p:txBody>
      </p:sp>
      <p:sp>
        <p:nvSpPr>
          <p:cNvPr id="188" name="Shape 188"/>
          <p:cNvSpPr/>
          <p:nvPr/>
        </p:nvSpPr>
        <p:spPr>
          <a:xfrm>
            <a:off x="180825" y="3607650"/>
            <a:ext cx="2710500" cy="1595699"/>
          </a:xfrm>
          <a:prstGeom prst="rect">
            <a:avLst/>
          </a:prstGeom>
          <a:noFill/>
          <a:ln cap="flat" cmpd="sng" w="38100">
            <a:solidFill>
              <a:schemeClr val="accent5"/>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US" sz="2400"/>
              <a:t>Slip Sensor</a:t>
            </a:r>
          </a:p>
          <a:p>
            <a:pPr lvl="0" rtl="0" algn="ctr">
              <a:spcBef>
                <a:spcPts val="0"/>
              </a:spcBef>
              <a:buNone/>
            </a:pPr>
            <a:r>
              <a:t/>
            </a:r>
            <a:endParaRPr/>
          </a:p>
        </p:txBody>
      </p:sp>
      <p:sp>
        <p:nvSpPr>
          <p:cNvPr id="189" name="Shape 189"/>
          <p:cNvSpPr/>
          <p:nvPr/>
        </p:nvSpPr>
        <p:spPr>
          <a:xfrm>
            <a:off x="3216750" y="3584224"/>
            <a:ext cx="2710500" cy="1595699"/>
          </a:xfrm>
          <a:prstGeom prst="rect">
            <a:avLst/>
          </a:prstGeom>
          <a:noFill/>
          <a:ln cap="flat" cmpd="sng" w="38100">
            <a:solidFill>
              <a:schemeClr val="accent5"/>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US" sz="2400"/>
              <a:t>Mechanical Arm and Casing</a:t>
            </a:r>
          </a:p>
          <a:p>
            <a:pPr lvl="0" rtl="0" algn="ctr">
              <a:spcBef>
                <a:spcPts val="0"/>
              </a:spcBef>
              <a:buNone/>
            </a:pPr>
            <a:r>
              <a:t/>
            </a:r>
            <a:endParaRPr/>
          </a:p>
        </p:txBody>
      </p:sp>
      <p:sp>
        <p:nvSpPr>
          <p:cNvPr id="190" name="Shape 190"/>
          <p:cNvSpPr/>
          <p:nvPr/>
        </p:nvSpPr>
        <p:spPr>
          <a:xfrm>
            <a:off x="439425" y="4375325"/>
            <a:ext cx="2193300" cy="352499"/>
          </a:xfrm>
          <a:prstGeom prst="roundRect">
            <a:avLst>
              <a:gd fmla="val 16667" name="adj"/>
            </a:avLst>
          </a:prstGeom>
          <a:solidFill>
            <a:srgbClr val="FFD9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1800"/>
              <a:t>Accelerometer</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