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7"/>
            <a:ext cx="5019675" cy="3762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2" name="Shape 72"/>
          <p:cNvSpPr txBox="1"/>
          <p:nvPr/>
        </p:nvSpPr>
        <p:spPr>
          <a:xfrm>
            <a:off x="4398962" y="9555163"/>
            <a:ext cx="33654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3" name="Shape 73"/>
          <p:cNvSpPr txBox="1"/>
          <p:nvPr/>
        </p:nvSpPr>
        <p:spPr>
          <a:xfrm>
            <a:off x="4398962" y="9555163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4" name="Shape 74"/>
          <p:cNvSpPr txBox="1"/>
          <p:nvPr/>
        </p:nvSpPr>
        <p:spPr>
          <a:xfrm>
            <a:off x="4398962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77875" y="4776787"/>
            <a:ext cx="6218238" cy="452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371600" y="763587"/>
            <a:ext cx="5019675" cy="3762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777875" y="4776787"/>
            <a:ext cx="6208800" cy="45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4398962" y="9555163"/>
            <a:ext cx="3363900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jpg"/><Relationship Id="rId4" Type="http://schemas.openxmlformats.org/officeDocument/2006/relationships/image" Target="../media/image08.jpg"/><Relationship Id="rId5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ymbo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/>
        </p:nvSpPr>
        <p:spPr>
          <a:xfrm>
            <a:off x="1676400" y="830262"/>
            <a:ext cx="1219199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499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hape 3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/>
          <p:nvPr/>
        </p:nvSpPr>
        <p:spPr>
          <a:xfrm>
            <a:off x="44600" y="6172200"/>
            <a:ext cx="9018899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Advisors: Professors Jackson, Sup, Jacelon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1.jpg"/><Relationship Id="rId2" Type="http://schemas.openxmlformats.org/officeDocument/2006/relationships/image" Target="../media/image08.jpg"/><Relationship Id="rId3" Type="http://schemas.openxmlformats.org/officeDocument/2006/relationships/image" Target="../media/image0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8534400" y="71400"/>
            <a:ext cx="546599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>
            <a:off x="44600" y="6172200"/>
            <a:ext cx="9018899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Advisors: Professors Jackson, Sup, Jacelon</a:t>
            </a:r>
          </a:p>
        </p:txBody>
      </p:sp>
      <p:cxnSp>
        <p:nvCxnSpPr>
          <p:cNvPr id="24" name="Shape 24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Relationship Id="rId6" Type="http://schemas.openxmlformats.org/officeDocument/2006/relationships/image" Target="../media/image05.png"/><Relationship Id="rId7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yOHD7t1CAto" TargetMode="External"/><Relationship Id="rId4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63500" y="-893762"/>
            <a:ext cx="2466974" cy="18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63500" y="-877887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9096375" y="233362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55575" y="103188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04800" y="764325"/>
            <a:ext cx="8548499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Final Product Review (FPR)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889250" y="6440487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75" y="1597025"/>
            <a:ext cx="1276000" cy="17424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7" name="Shape 87"/>
          <p:cNvSpPr txBox="1"/>
          <p:nvPr/>
        </p:nvSpPr>
        <p:spPr>
          <a:xfrm>
            <a:off x="483687" y="1211275"/>
            <a:ext cx="1626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Tom Nilsson, ME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1625" y="1619250"/>
            <a:ext cx="1208799" cy="17424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9" name="Shape 89"/>
          <p:cNvSpPr txBox="1"/>
          <p:nvPr/>
        </p:nvSpPr>
        <p:spPr>
          <a:xfrm>
            <a:off x="7006375" y="1211275"/>
            <a:ext cx="17606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Dan Sheahan, ME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3998" y="3662048"/>
            <a:ext cx="1275999" cy="192043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1" name="Shape 91"/>
          <p:cNvSpPr txBox="1"/>
          <p:nvPr/>
        </p:nvSpPr>
        <p:spPr>
          <a:xfrm>
            <a:off x="3564587" y="5683650"/>
            <a:ext cx="2319599" cy="3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Jessica Ferreira, Nursing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8275" y="3560875"/>
            <a:ext cx="1338674" cy="21227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3" name="Shape 93"/>
          <p:cNvSpPr txBox="1"/>
          <p:nvPr/>
        </p:nvSpPr>
        <p:spPr>
          <a:xfrm>
            <a:off x="6154925" y="5683650"/>
            <a:ext cx="1898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Justin Waller, EE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5587" y="3560887"/>
            <a:ext cx="1485575" cy="212277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5" name="Shape 95"/>
          <p:cNvSpPr txBox="1"/>
          <p:nvPr/>
        </p:nvSpPr>
        <p:spPr>
          <a:xfrm>
            <a:off x="1159325" y="5687250"/>
            <a:ext cx="18981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Mitchell Dawson, EE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903650" y="2811825"/>
            <a:ext cx="5336700" cy="84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April 21, 2016</a:t>
            </a:r>
          </a:p>
        </p:txBody>
      </p:sp>
      <p:sp>
        <p:nvSpPr>
          <p:cNvPr id="97" name="Shape 97"/>
          <p:cNvSpPr txBox="1"/>
          <p:nvPr>
            <p:ph type="ctrTitle"/>
          </p:nvPr>
        </p:nvSpPr>
        <p:spPr>
          <a:xfrm>
            <a:off x="1916275" y="1685900"/>
            <a:ext cx="5336700" cy="940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Team Mellon A.D.S.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559883" y="6450859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69383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Introduction  </a:t>
            </a:r>
          </a:p>
        </p:txBody>
      </p:sp>
      <p:sp>
        <p:nvSpPr>
          <p:cNvPr id="103" name="Shape 103"/>
          <p:cNvSpPr txBox="1"/>
          <p:nvPr>
            <p:ph idx="4294967295" type="body"/>
          </p:nvPr>
        </p:nvSpPr>
        <p:spPr>
          <a:xfrm>
            <a:off x="457200" y="1368750"/>
            <a:ext cx="82200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Centered around Applewood</a:t>
            </a:r>
          </a:p>
          <a:p>
            <a:pPr indent="-2286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Minimum care assisted living facility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Working through nursing department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Challenges faced at Applewood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Damage to doors from walkers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Inconvenience for residence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Observance of fire codes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Portable</a:t>
            </a:r>
          </a:p>
          <a:p>
            <a:pPr indent="0" lvl="0" marL="4572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200" y="3775675"/>
            <a:ext cx="3301849" cy="21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 (Video) </a:t>
            </a:r>
          </a:p>
        </p:txBody>
      </p:sp>
      <p:sp>
        <p:nvSpPr>
          <p:cNvPr id="111" name="Shape 111">
            <a:hlinkClick r:id="rId3"/>
          </p:cNvPr>
          <p:cNvSpPr/>
          <p:nvPr/>
        </p:nvSpPr>
        <p:spPr>
          <a:xfrm>
            <a:off x="1472500" y="1279400"/>
            <a:ext cx="6198999" cy="46492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Requirements  </a:t>
            </a:r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57200" y="1374750"/>
            <a:ext cx="8027699" cy="451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/>
              <a:t>Applewood &amp; Resident Needs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Follows building codes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Ergonomic Key Fob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Safety Features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Transferable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Reproducible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Aesthetic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/>
              <a:t>Additional Features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Security &amp; Individuality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 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25" y="1381075"/>
            <a:ext cx="5458499" cy="44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FPR Deliverables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Resolved clutch slipping (When outside of electric strike)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Integrated Potentiometer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Finalized the packaging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Electric strike not functional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Mechanical Shaft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094" y="1867519"/>
            <a:ext cx="2754150" cy="27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925" y="1669199"/>
            <a:ext cx="5106150" cy="38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Enhanced RF Security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325" y="1911225"/>
            <a:ext cx="2739249" cy="27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700" y="1911225"/>
            <a:ext cx="2356999" cy="23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245350" y="4208875"/>
            <a:ext cx="2467199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Seco-Larm SK-919TD1S-UP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259950" y="4208875"/>
            <a:ext cx="21585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Seco-Larm SK-910RBQ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269383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Microcomputer 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0" y="1257525"/>
            <a:ext cx="5788800" cy="464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Requirements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Multiple inputs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Controls subsystems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Implementation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Raspberry Pi Microcomputer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Controls subsystems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state Analysis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Motor Driver PCB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potentiometer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Electromagnetic Clutch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7295675" y="4175950"/>
            <a:ext cx="1454400" cy="74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800" y="2501151"/>
            <a:ext cx="3816350" cy="25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