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Default Extension="gif" ContentType="image/gif"/>
  <Override PartName="/ppt/slideLayouts/slideLayout1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24.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19.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21.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1.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3.xml" ContentType="application/vnd.openxmlformats-officedocument.presentationml.slide+xml"/>
  <Override PartName="/ppt/slides/slide19.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strictFirstAndLastChars="0">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6858000" cx="9144000"/>
  <p:notesSz cy="9601200" cx="73152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14.xml" Type="http://schemas.openxmlformats.org/officeDocument/2006/relationships/slide" Id="rId19"/><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7.xml" Type="http://schemas.openxmlformats.org/officeDocument/2006/relationships/slide" Id="rId12"/><Relationship Target="slides/slide8.xml" Type="http://schemas.openxmlformats.org/officeDocument/2006/relationships/slide" Id="rId13"/><Relationship Target="slides/slide5.xml" Type="http://schemas.openxmlformats.org/officeDocument/2006/relationships/slide" Id="rId10"/><Relationship Target="slides/slide6.xml" Type="http://schemas.openxmlformats.org/officeDocument/2006/relationships/slide" Id="rId11"/><Relationship Target="slides/slide24.xml" Type="http://schemas.openxmlformats.org/officeDocument/2006/relationships/slide" Id="rId29"/><Relationship Target="slides/slide21.xml" Type="http://schemas.openxmlformats.org/officeDocument/2006/relationships/slide" Id="rId26"/><Relationship Target="slides/slide20.xml" Type="http://schemas.openxmlformats.org/officeDocument/2006/relationships/slide" Id="rId25"/><Relationship Target="slides/slide23.xml" Type="http://schemas.openxmlformats.org/officeDocument/2006/relationships/slide" Id="rId28"/><Relationship Target="slides/slide22.xml" Type="http://schemas.openxmlformats.org/officeDocument/2006/relationships/slide" Id="rId27"/><Relationship Target="presProps.xml" Type="http://schemas.openxmlformats.org/officeDocument/2006/relationships/presProps" Id="rId2"/><Relationship Target="slides/slide16.xml" Type="http://schemas.openxmlformats.org/officeDocument/2006/relationships/slide" Id="rId21"/><Relationship Target="theme/theme1.xml" Type="http://schemas.openxmlformats.org/officeDocument/2006/relationships/theme" Id="rId1"/><Relationship Target="slides/slide17.xml" Type="http://schemas.openxmlformats.org/officeDocument/2006/relationships/slide" Id="rId22"/><Relationship Target="slideMasters/slideMaster1.xml" Type="http://schemas.openxmlformats.org/officeDocument/2006/relationships/slideMaster" Id="rId4"/><Relationship Target="slides/slide18.xml" Type="http://schemas.openxmlformats.org/officeDocument/2006/relationships/slide" Id="rId23"/><Relationship Target="tableStyles.xml" Type="http://schemas.openxmlformats.org/officeDocument/2006/relationships/tableStyles" Id="rId3"/><Relationship Target="slides/slide19.xml" Type="http://schemas.openxmlformats.org/officeDocument/2006/relationships/slide" Id="rId24"/><Relationship Target="slides/slide15.xml" Type="http://schemas.openxmlformats.org/officeDocument/2006/relationships/slide" Id="rId20"/><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2.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 name="Shape 1"/>
        <p:cNvGrpSpPr/>
        <p:nvPr/>
      </p:nvGrpSpPr>
      <p:grpSpPr>
        <a:xfrm>
          <a:off y="0" x="0"/>
          <a:ext cy="0" cx="0"/>
          <a:chOff y="0" x="0"/>
          <a:chExt cy="0" cx="0"/>
        </a:xfrm>
      </p:grpSpPr>
      <p:sp>
        <p:nvSpPr>
          <p:cNvPr id="2" name="Shape 2"/>
          <p:cNvSpPr txBox="1"/>
          <p:nvPr>
            <p:ph idx="2" type="hdr"/>
          </p:nvPr>
        </p:nvSpPr>
        <p:spPr>
          <a:xfrm>
            <a:off y="0" x="2"/>
            <a:ext cy="480388" cx="3168925"/>
          </a:xfrm>
          <a:prstGeom prst="rect">
            <a:avLst/>
          </a:prstGeom>
          <a:noFill/>
          <a:ln>
            <a:noFill/>
          </a:ln>
        </p:spPr>
        <p:txBody>
          <a:bodyPr bIns="91425" rIns="91425" lIns="91425" tIns="91425" anchor="t" anchorCtr="0"/>
          <a:lstStyle>
            <a:lvl1pPr algn="l" rtl="0" marR="0" indent="0" marL="0">
              <a:lnSpc>
                <a:spcPct val="100000"/>
              </a:lnSpc>
              <a:spcBef>
                <a:spcPts val="0"/>
              </a:spcBef>
              <a:spcAft>
                <a:spcPts val="0"/>
              </a:spcAft>
              <a:buClr>
                <a:srgbClr val="000000"/>
              </a:buClr>
              <a:buFont typeface="Arial"/>
              <a:buNone/>
              <a:defRPr/>
            </a:lvl1pPr>
            <a:lvl2pPr algn="ctr" rtl="0" marR="0" indent="0" marL="457200">
              <a:lnSpc>
                <a:spcPct val="100000"/>
              </a:lnSpc>
              <a:spcBef>
                <a:spcPts val="0"/>
              </a:spcBef>
              <a:spcAft>
                <a:spcPts val="0"/>
              </a:spcAft>
              <a:buClr>
                <a:srgbClr val="000000"/>
              </a:buClr>
              <a:buFont typeface="Arial"/>
              <a:buNone/>
              <a:defRPr/>
            </a:lvl2pPr>
            <a:lvl3pPr algn="ctr" rtl="0" marR="0" indent="0" marL="914400">
              <a:lnSpc>
                <a:spcPct val="100000"/>
              </a:lnSpc>
              <a:spcBef>
                <a:spcPts val="0"/>
              </a:spcBef>
              <a:spcAft>
                <a:spcPts val="0"/>
              </a:spcAft>
              <a:buClr>
                <a:srgbClr val="000000"/>
              </a:buClr>
              <a:buFont typeface="Arial"/>
              <a:buNone/>
              <a:defRPr/>
            </a:lvl3pPr>
            <a:lvl4pPr algn="ctr" rtl="0" marR="0" indent="0" marL="1371600">
              <a:lnSpc>
                <a:spcPct val="100000"/>
              </a:lnSpc>
              <a:spcBef>
                <a:spcPts val="0"/>
              </a:spcBef>
              <a:spcAft>
                <a:spcPts val="0"/>
              </a:spcAft>
              <a:buClr>
                <a:srgbClr val="000000"/>
              </a:buClr>
              <a:buFont typeface="Arial"/>
              <a:buNone/>
              <a:defRPr/>
            </a:lvl4pPr>
            <a:lvl5pPr algn="ctr" rtl="0" marR="0" indent="0" marL="1828800">
              <a:lnSpc>
                <a:spcPct val="100000"/>
              </a:lnSpc>
              <a:spcBef>
                <a:spcPts val="0"/>
              </a:spcBef>
              <a:spcAft>
                <a:spcPts val="0"/>
              </a:spcAft>
              <a:buClr>
                <a:srgbClr val="000000"/>
              </a:buClr>
              <a:buFont typeface="Arial"/>
              <a:buNone/>
              <a:defRPr/>
            </a:lvl5pPr>
            <a:lvl6pPr algn="l" rtl="0" marR="0" indent="0" marL="2286000">
              <a:lnSpc>
                <a:spcPct val="100000"/>
              </a:lnSpc>
              <a:spcBef>
                <a:spcPts val="0"/>
              </a:spcBef>
              <a:spcAft>
                <a:spcPts val="0"/>
              </a:spcAft>
              <a:buClr>
                <a:srgbClr val="000000"/>
              </a:buClr>
              <a:buFont typeface="Arial"/>
              <a:buNone/>
              <a:defRPr/>
            </a:lvl6pPr>
            <a:lvl7pPr algn="l" rtl="0" marR="0" indent="0" marL="2743200">
              <a:lnSpc>
                <a:spcPct val="100000"/>
              </a:lnSpc>
              <a:spcBef>
                <a:spcPts val="0"/>
              </a:spcBef>
              <a:spcAft>
                <a:spcPts val="0"/>
              </a:spcAft>
              <a:buClr>
                <a:srgbClr val="000000"/>
              </a:buClr>
              <a:buFont typeface="Arial"/>
              <a:buNone/>
              <a:defRPr/>
            </a:lvl7pPr>
            <a:lvl8pPr algn="l" rtl="0" marR="0" indent="0" marL="3200400">
              <a:lnSpc>
                <a:spcPct val="100000"/>
              </a:lnSpc>
              <a:spcBef>
                <a:spcPts val="0"/>
              </a:spcBef>
              <a:spcAft>
                <a:spcPts val="0"/>
              </a:spcAft>
              <a:buClr>
                <a:srgbClr val="000000"/>
              </a:buClr>
              <a:buFont typeface="Arial"/>
              <a:buNone/>
              <a:defRPr/>
            </a:lvl8pPr>
            <a:lvl9pPr algn="l" rtl="0" marR="0" indent="0" marL="3657600">
              <a:lnSpc>
                <a:spcPct val="100000"/>
              </a:lnSpc>
              <a:spcBef>
                <a:spcPts val="0"/>
              </a:spcBef>
              <a:spcAft>
                <a:spcPts val="0"/>
              </a:spcAft>
              <a:buClr>
                <a:srgbClr val="000000"/>
              </a:buClr>
              <a:buFont typeface="Arial"/>
              <a:buNone/>
              <a:defRPr/>
            </a:lvl9pPr>
          </a:lstStyle>
          <a:p/>
        </p:txBody>
      </p:sp>
      <p:sp>
        <p:nvSpPr>
          <p:cNvPr id="3" name="Shape 3"/>
          <p:cNvSpPr txBox="1"/>
          <p:nvPr>
            <p:ph idx="10" type="dt"/>
          </p:nvPr>
        </p:nvSpPr>
        <p:spPr>
          <a:xfrm>
            <a:off y="0" x="4142962"/>
            <a:ext cy="480388" cx="3168925"/>
          </a:xfrm>
          <a:prstGeom prst="rect">
            <a:avLst/>
          </a:prstGeom>
          <a:noFill/>
          <a:ln>
            <a:noFill/>
          </a:ln>
        </p:spPr>
        <p:txBody>
          <a:bodyPr bIns="91425" rIns="91425" lIns="91425" tIns="91425" anchor="t" anchorCtr="0"/>
          <a:lstStyle>
            <a:lvl1pPr algn="r" rtl="0" marR="0" indent="0" marL="0">
              <a:lnSpc>
                <a:spcPct val="100000"/>
              </a:lnSpc>
              <a:spcBef>
                <a:spcPts val="0"/>
              </a:spcBef>
              <a:spcAft>
                <a:spcPts val="0"/>
              </a:spcAft>
              <a:buClr>
                <a:srgbClr val="000000"/>
              </a:buClr>
              <a:buFont typeface="Arial"/>
              <a:buNone/>
              <a:defRPr/>
            </a:lvl1pPr>
            <a:lvl2pPr algn="ctr" rtl="0" marR="0" indent="0" marL="457200">
              <a:lnSpc>
                <a:spcPct val="100000"/>
              </a:lnSpc>
              <a:spcBef>
                <a:spcPts val="0"/>
              </a:spcBef>
              <a:spcAft>
                <a:spcPts val="0"/>
              </a:spcAft>
              <a:buClr>
                <a:srgbClr val="000000"/>
              </a:buClr>
              <a:buFont typeface="Arial"/>
              <a:buNone/>
              <a:defRPr/>
            </a:lvl2pPr>
            <a:lvl3pPr algn="ctr" rtl="0" marR="0" indent="0" marL="914400">
              <a:lnSpc>
                <a:spcPct val="100000"/>
              </a:lnSpc>
              <a:spcBef>
                <a:spcPts val="0"/>
              </a:spcBef>
              <a:spcAft>
                <a:spcPts val="0"/>
              </a:spcAft>
              <a:buClr>
                <a:srgbClr val="000000"/>
              </a:buClr>
              <a:buFont typeface="Arial"/>
              <a:buNone/>
              <a:defRPr/>
            </a:lvl3pPr>
            <a:lvl4pPr algn="ctr" rtl="0" marR="0" indent="0" marL="1371600">
              <a:lnSpc>
                <a:spcPct val="100000"/>
              </a:lnSpc>
              <a:spcBef>
                <a:spcPts val="0"/>
              </a:spcBef>
              <a:spcAft>
                <a:spcPts val="0"/>
              </a:spcAft>
              <a:buClr>
                <a:srgbClr val="000000"/>
              </a:buClr>
              <a:buFont typeface="Arial"/>
              <a:buNone/>
              <a:defRPr/>
            </a:lvl4pPr>
            <a:lvl5pPr algn="ctr" rtl="0" marR="0" indent="0" marL="1828800">
              <a:lnSpc>
                <a:spcPct val="100000"/>
              </a:lnSpc>
              <a:spcBef>
                <a:spcPts val="0"/>
              </a:spcBef>
              <a:spcAft>
                <a:spcPts val="0"/>
              </a:spcAft>
              <a:buClr>
                <a:srgbClr val="000000"/>
              </a:buClr>
              <a:buFont typeface="Arial"/>
              <a:buNone/>
              <a:defRPr/>
            </a:lvl5pPr>
            <a:lvl6pPr algn="l" rtl="0" marR="0" indent="0" marL="2286000">
              <a:lnSpc>
                <a:spcPct val="100000"/>
              </a:lnSpc>
              <a:spcBef>
                <a:spcPts val="0"/>
              </a:spcBef>
              <a:spcAft>
                <a:spcPts val="0"/>
              </a:spcAft>
              <a:buClr>
                <a:srgbClr val="000000"/>
              </a:buClr>
              <a:buFont typeface="Arial"/>
              <a:buNone/>
              <a:defRPr/>
            </a:lvl6pPr>
            <a:lvl7pPr algn="l" rtl="0" marR="0" indent="0" marL="2743200">
              <a:lnSpc>
                <a:spcPct val="100000"/>
              </a:lnSpc>
              <a:spcBef>
                <a:spcPts val="0"/>
              </a:spcBef>
              <a:spcAft>
                <a:spcPts val="0"/>
              </a:spcAft>
              <a:buClr>
                <a:srgbClr val="000000"/>
              </a:buClr>
              <a:buFont typeface="Arial"/>
              <a:buNone/>
              <a:defRPr/>
            </a:lvl7pPr>
            <a:lvl8pPr algn="l" rtl="0" marR="0" indent="0" marL="3200400">
              <a:lnSpc>
                <a:spcPct val="100000"/>
              </a:lnSpc>
              <a:spcBef>
                <a:spcPts val="0"/>
              </a:spcBef>
              <a:spcAft>
                <a:spcPts val="0"/>
              </a:spcAft>
              <a:buClr>
                <a:srgbClr val="000000"/>
              </a:buClr>
              <a:buFont typeface="Arial"/>
              <a:buNone/>
              <a:defRPr/>
            </a:lvl8pPr>
            <a:lvl9pPr algn="l" rtl="0" marR="0" indent="0" marL="3657600">
              <a:lnSpc>
                <a:spcPct val="100000"/>
              </a:lnSpc>
              <a:spcBef>
                <a:spcPts val="0"/>
              </a:spcBef>
              <a:spcAft>
                <a:spcPts val="0"/>
              </a:spcAft>
              <a:buClr>
                <a:srgbClr val="000000"/>
              </a:buClr>
              <a:buFont typeface="Arial"/>
              <a:buNone/>
              <a:defRPr/>
            </a:lvl9pPr>
          </a:lstStyle>
          <a:p/>
        </p:txBody>
      </p:sp>
      <p:sp>
        <p:nvSpPr>
          <p:cNvPr id="4" name="Shape 4"/>
          <p:cNvSpPr/>
          <p:nvPr>
            <p:ph idx="3" type="sldImg"/>
          </p:nvPr>
        </p:nvSpPr>
        <p:spPr>
          <a:xfrm>
            <a:off y="720725" x="1258887"/>
            <a:ext cy="3598862" cx="47974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miter/>
            <a:headEnd w="med" len="med" type="none"/>
            <a:tailEnd w="med" len="med" type="none"/>
          </a:ln>
        </p:spPr>
      </p:sp>
      <p:sp>
        <p:nvSpPr>
          <p:cNvPr id="5" name="Shape 5"/>
          <p:cNvSpPr txBox="1"/>
          <p:nvPr>
            <p:ph idx="1" type="body"/>
          </p:nvPr>
        </p:nvSpPr>
        <p:spPr>
          <a:xfrm>
            <a:off y="4562867" x="733841"/>
            <a:ext cy="4316931" cx="5847522"/>
          </a:xfrm>
          <a:prstGeom prst="rect">
            <a:avLst/>
          </a:prstGeom>
          <a:noFill/>
          <a:ln>
            <a:noFill/>
          </a:ln>
        </p:spPr>
        <p:txBody>
          <a:bodyPr bIns="91425" rIns="91425" lIns="91425" tIns="91425" anchor="t" anchorCtr="0"/>
          <a:lstStyle>
            <a:lvl1pPr algn="l" rtl="0" marR="0" indent="0" marL="0">
              <a:spcBef>
                <a:spcPts val="360"/>
              </a:spcBef>
              <a:spcAft>
                <a:spcPts val="0"/>
              </a:spcAft>
              <a:defRPr/>
            </a:lvl1pPr>
            <a:lvl2pPr algn="l" rtl="0" marR="0" indent="0" marL="457200">
              <a:spcBef>
                <a:spcPts val="360"/>
              </a:spcBef>
              <a:spcAft>
                <a:spcPts val="0"/>
              </a:spcAft>
              <a:defRPr/>
            </a:lvl2pPr>
            <a:lvl3pPr algn="l" rtl="0" marR="0" indent="0" marL="914400">
              <a:spcBef>
                <a:spcPts val="360"/>
              </a:spcBef>
              <a:spcAft>
                <a:spcPts val="0"/>
              </a:spcAft>
              <a:defRPr/>
            </a:lvl3pPr>
            <a:lvl4pPr algn="l" rtl="0" marR="0" indent="0" marL="1371600">
              <a:spcBef>
                <a:spcPts val="360"/>
              </a:spcBef>
              <a:spcAft>
                <a:spcPts val="0"/>
              </a:spcAft>
              <a:defRPr/>
            </a:lvl4pPr>
            <a:lvl5pPr algn="l" rtl="0" marR="0" indent="0" marL="1828800">
              <a:spcBef>
                <a:spcPts val="360"/>
              </a:spcBef>
              <a:spcAft>
                <a:spcPts val="0"/>
              </a:spcAft>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6" name="Shape 6"/>
          <p:cNvSpPr txBox="1"/>
          <p:nvPr>
            <p:ph idx="11" type="ftr"/>
          </p:nvPr>
        </p:nvSpPr>
        <p:spPr>
          <a:xfrm>
            <a:off y="9120814" x="2"/>
            <a:ext cy="477107" cx="3168925"/>
          </a:xfrm>
          <a:prstGeom prst="rect">
            <a:avLst/>
          </a:prstGeom>
          <a:noFill/>
          <a:ln>
            <a:noFill/>
          </a:ln>
        </p:spPr>
        <p:txBody>
          <a:bodyPr bIns="91425" rIns="91425" lIns="91425" tIns="91425" anchor="b" anchorCtr="0"/>
          <a:lstStyle>
            <a:lvl1pPr algn="l" rtl="0" marR="0" indent="0" marL="0">
              <a:lnSpc>
                <a:spcPct val="100000"/>
              </a:lnSpc>
              <a:spcBef>
                <a:spcPts val="0"/>
              </a:spcBef>
              <a:spcAft>
                <a:spcPts val="0"/>
              </a:spcAft>
              <a:buClr>
                <a:srgbClr val="000000"/>
              </a:buClr>
              <a:buFont typeface="Arial"/>
              <a:buNone/>
              <a:defRPr/>
            </a:lvl1pPr>
            <a:lvl2pPr algn="ctr" rtl="0" marR="0" indent="0" marL="457200">
              <a:lnSpc>
                <a:spcPct val="100000"/>
              </a:lnSpc>
              <a:spcBef>
                <a:spcPts val="0"/>
              </a:spcBef>
              <a:spcAft>
                <a:spcPts val="0"/>
              </a:spcAft>
              <a:buClr>
                <a:srgbClr val="000000"/>
              </a:buClr>
              <a:buFont typeface="Arial"/>
              <a:buNone/>
              <a:defRPr/>
            </a:lvl2pPr>
            <a:lvl3pPr algn="ctr" rtl="0" marR="0" indent="0" marL="914400">
              <a:lnSpc>
                <a:spcPct val="100000"/>
              </a:lnSpc>
              <a:spcBef>
                <a:spcPts val="0"/>
              </a:spcBef>
              <a:spcAft>
                <a:spcPts val="0"/>
              </a:spcAft>
              <a:buClr>
                <a:srgbClr val="000000"/>
              </a:buClr>
              <a:buFont typeface="Arial"/>
              <a:buNone/>
              <a:defRPr/>
            </a:lvl3pPr>
            <a:lvl4pPr algn="ctr" rtl="0" marR="0" indent="0" marL="1371600">
              <a:lnSpc>
                <a:spcPct val="100000"/>
              </a:lnSpc>
              <a:spcBef>
                <a:spcPts val="0"/>
              </a:spcBef>
              <a:spcAft>
                <a:spcPts val="0"/>
              </a:spcAft>
              <a:buClr>
                <a:srgbClr val="000000"/>
              </a:buClr>
              <a:buFont typeface="Arial"/>
              <a:buNone/>
              <a:defRPr/>
            </a:lvl4pPr>
            <a:lvl5pPr algn="ctr" rtl="0" marR="0" indent="0" marL="1828800">
              <a:lnSpc>
                <a:spcPct val="100000"/>
              </a:lnSpc>
              <a:spcBef>
                <a:spcPts val="0"/>
              </a:spcBef>
              <a:spcAft>
                <a:spcPts val="0"/>
              </a:spcAft>
              <a:buClr>
                <a:srgbClr val="000000"/>
              </a:buClr>
              <a:buFont typeface="Arial"/>
              <a:buNone/>
              <a:defRPr/>
            </a:lvl5pPr>
            <a:lvl6pPr algn="l" rtl="0" marR="0" indent="0" marL="2286000">
              <a:lnSpc>
                <a:spcPct val="100000"/>
              </a:lnSpc>
              <a:spcBef>
                <a:spcPts val="0"/>
              </a:spcBef>
              <a:spcAft>
                <a:spcPts val="0"/>
              </a:spcAft>
              <a:buClr>
                <a:srgbClr val="000000"/>
              </a:buClr>
              <a:buFont typeface="Arial"/>
              <a:buNone/>
              <a:defRPr/>
            </a:lvl6pPr>
            <a:lvl7pPr algn="l" rtl="0" marR="0" indent="0" marL="2743200">
              <a:lnSpc>
                <a:spcPct val="100000"/>
              </a:lnSpc>
              <a:spcBef>
                <a:spcPts val="0"/>
              </a:spcBef>
              <a:spcAft>
                <a:spcPts val="0"/>
              </a:spcAft>
              <a:buClr>
                <a:srgbClr val="000000"/>
              </a:buClr>
              <a:buFont typeface="Arial"/>
              <a:buNone/>
              <a:defRPr/>
            </a:lvl7pPr>
            <a:lvl8pPr algn="l" rtl="0" marR="0" indent="0" marL="3200400">
              <a:lnSpc>
                <a:spcPct val="100000"/>
              </a:lnSpc>
              <a:spcBef>
                <a:spcPts val="0"/>
              </a:spcBef>
              <a:spcAft>
                <a:spcPts val="0"/>
              </a:spcAft>
              <a:buClr>
                <a:srgbClr val="000000"/>
              </a:buClr>
              <a:buFont typeface="Arial"/>
              <a:buNone/>
              <a:defRPr/>
            </a:lvl8pPr>
            <a:lvl9pPr algn="l" rtl="0" marR="0" indent="0" marL="3657600">
              <a:lnSpc>
                <a:spcPct val="100000"/>
              </a:lnSpc>
              <a:spcBef>
                <a:spcPts val="0"/>
              </a:spcBef>
              <a:spcAft>
                <a:spcPts val="0"/>
              </a:spcAft>
              <a:buClr>
                <a:srgbClr val="000000"/>
              </a:buClr>
              <a:buFont typeface="Arial"/>
              <a:buNone/>
              <a:defRPr/>
            </a:lvl9pPr>
          </a:lstStyle>
          <a:p/>
        </p:txBody>
      </p:sp>
      <p:sp>
        <p:nvSpPr>
          <p:cNvPr id="7" name="Shape 7"/>
          <p:cNvSpPr txBox="1"/>
          <p:nvPr>
            <p:ph idx="12" type="sldNum"/>
          </p:nvPr>
        </p:nvSpPr>
        <p:spPr>
          <a:xfrm>
            <a:off y="9120814" x="4142962"/>
            <a:ext cy="477107" cx="3168925"/>
          </a:xfrm>
          <a:prstGeom prst="rect">
            <a:avLst/>
          </a:prstGeom>
          <a:noFill/>
          <a:ln>
            <a:noFill/>
          </a:ln>
        </p:spPr>
        <p:txBody>
          <a:bodyPr bIns="91425" rIns="91425" lIns="91425" tIns="91425" anchor="b" anchorCtr="0">
            <a:noAutofit/>
          </a:bodyPr>
          <a:lstStyle/>
          <a:p>
            <a:pPr lvl="0" indent="0" marL="0">
              <a:spcBef>
                <a:spcPts val="0"/>
              </a:spcBef>
              <a:buClr>
                <a:srgbClr val="000000"/>
              </a:buClr>
              <a:buFont typeface="Arial"/>
              <a:buNone/>
            </a:pPr>
            <a:r>
              <a:t/>
            </a:r>
            <a:endParaRPr/>
          </a:p>
          <a:p>
            <a:pPr lvl="1" indent="0" marL="457200">
              <a:spcBef>
                <a:spcPts val="0"/>
              </a:spcBef>
              <a:buClr>
                <a:srgbClr val="000000"/>
              </a:buClr>
              <a:buFont typeface="Arial"/>
              <a:buNone/>
            </a:pPr>
            <a:r>
              <a:t/>
            </a:r>
            <a:endParaRPr/>
          </a:p>
          <a:p>
            <a:pPr lvl="2" indent="0" marL="914400">
              <a:spcBef>
                <a:spcPts val="0"/>
              </a:spcBef>
              <a:buClr>
                <a:srgbClr val="000000"/>
              </a:buClr>
              <a:buFont typeface="Arial"/>
              <a:buNone/>
            </a:pPr>
            <a:r>
              <a:t/>
            </a:r>
            <a:endParaRPr/>
          </a:p>
          <a:p>
            <a:pPr lvl="3" indent="0" marL="1371600">
              <a:spcBef>
                <a:spcPts val="0"/>
              </a:spcBef>
              <a:buClr>
                <a:srgbClr val="000000"/>
              </a:buClr>
              <a:buFont typeface="Arial"/>
              <a:buNone/>
            </a:pPr>
            <a:r>
              <a:t/>
            </a:r>
            <a:endParaRPr/>
          </a:p>
          <a:p>
            <a:pPr lvl="4" indent="0" marL="1828800">
              <a:spcBef>
                <a:spcPts val="0"/>
              </a:spcBef>
              <a:buClr>
                <a:srgbClr val="000000"/>
              </a:buClr>
              <a:buFont typeface="Arial"/>
              <a:buNone/>
            </a:pPr>
            <a:r>
              <a:t/>
            </a:r>
            <a:endParaRPr/>
          </a:p>
          <a:p>
            <a:pPr lvl="5" indent="0" marL="2286000">
              <a:spcBef>
                <a:spcPts val="0"/>
              </a:spcBef>
              <a:buClr>
                <a:srgbClr val="000000"/>
              </a:buClr>
              <a:buFont typeface="Arial"/>
              <a:buNone/>
            </a:pPr>
            <a:r>
              <a:t/>
            </a:r>
            <a:endParaRPr/>
          </a:p>
          <a:p>
            <a:pPr lvl="6" indent="0" marL="2743200">
              <a:spcBef>
                <a:spcPts val="0"/>
              </a:spcBef>
              <a:buClr>
                <a:srgbClr val="000000"/>
              </a:buClr>
              <a:buFont typeface="Arial"/>
              <a:buNone/>
            </a:pPr>
            <a:r>
              <a:t/>
            </a:r>
            <a:endParaRPr/>
          </a:p>
          <a:p>
            <a:pPr lvl="7" indent="0" marL="3200400">
              <a:spcBef>
                <a:spcPts val="0"/>
              </a:spcBef>
              <a:buClr>
                <a:srgbClr val="000000"/>
              </a:buClr>
              <a:buFont typeface="Arial"/>
              <a:buNone/>
            </a:pPr>
            <a:r>
              <a:t/>
            </a:r>
            <a:endParaRPr/>
          </a:p>
          <a:p>
            <a:pPr lvl="8" indent="0" marL="3657600">
              <a:spcBef>
                <a:spcPts val="0"/>
              </a:spcBef>
              <a:buClr>
                <a:srgbClr val="000000"/>
              </a:buClr>
              <a:buFont typeface="Arial"/>
              <a:buNone/>
            </a:pPr>
            <a:r>
              <a:t/>
            </a:r>
            <a:endParaRPr/>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8" name="Shape 68"/>
        <p:cNvGrpSpPr/>
        <p:nvPr/>
      </p:nvGrpSpPr>
      <p:grpSpPr>
        <a:xfrm>
          <a:off y="0" x="0"/>
          <a:ext cy="0" cx="0"/>
          <a:chOff y="0" x="0"/>
          <a:chExt cy="0" cx="0"/>
        </a:xfrm>
      </p:grpSpPr>
      <p:sp>
        <p:nvSpPr>
          <p:cNvPr id="69" name="Shape 69"/>
          <p:cNvSpPr txBox="1"/>
          <p:nvPr>
            <p:ph idx="1" type="body"/>
          </p:nvPr>
        </p:nvSpPr>
        <p:spPr>
          <a:xfrm>
            <a:off y="4562867" x="733841"/>
            <a:ext cy="4316931" cx="5847522"/>
          </a:xfrm>
          <a:prstGeom prst="rect">
            <a:avLst/>
          </a:prstGeom>
          <a:noFill/>
          <a:ln>
            <a:noFill/>
          </a:ln>
        </p:spPr>
        <p:txBody>
          <a:bodyPr bIns="91425" rIns="91425" lIns="91425" tIns="91425" anchor="t" anchorCtr="0">
            <a:noAutofit/>
          </a:bodyPr>
          <a:lstStyle/>
          <a:p>
            <a:pPr algn="l" rtl="0" lvl="0" marR="0" indent="0" marL="0">
              <a:spcBef>
                <a:spcPts val="0"/>
              </a:spcBef>
              <a:spcAft>
                <a:spcPts val="0"/>
              </a:spcAft>
              <a:buClr>
                <a:schemeClr val="dk1"/>
              </a:buClr>
              <a:buSzPct val="25000"/>
              <a:buFont typeface="Arial"/>
              <a:buNone/>
            </a:pPr>
            <a:r>
              <a:rPr sz="1200" lang="en-US">
                <a:solidFill>
                  <a:schemeClr val="dk1"/>
                </a:solidFill>
              </a:rPr>
              <a:t>Mike </a:t>
            </a:r>
          </a:p>
          <a:p>
            <a:pPr algn="l" rtl="0" lvl="0" marR="0" indent="0" marL="0">
              <a:spcBef>
                <a:spcPts val="0"/>
              </a:spcBef>
              <a:spcAft>
                <a:spcPts val="0"/>
              </a:spcAft>
              <a:buClr>
                <a:schemeClr val="dk1"/>
              </a:buClr>
              <a:buFont typeface="Arial"/>
              <a:buNone/>
            </a:pPr>
            <a:r>
              <a:t/>
            </a:r>
            <a:endParaRPr sz="1200">
              <a:solidFill>
                <a:schemeClr val="dk1"/>
              </a:solidFill>
            </a:endParaRPr>
          </a:p>
          <a:p>
            <a:pPr algn="l" rtl="0" lvl="0" marR="0" indent="0" marL="0">
              <a:spcBef>
                <a:spcPts val="0"/>
              </a:spcBef>
              <a:spcAft>
                <a:spcPts val="0"/>
              </a:spcAft>
              <a:buClr>
                <a:schemeClr val="dk1"/>
              </a:buClr>
              <a:buSzPct val="25000"/>
              <a:buFont typeface="Arial"/>
              <a:buNone/>
            </a:pPr>
            <a:r>
              <a:rPr sz="1200" lang="en-US">
                <a:solidFill>
                  <a:schemeClr val="dk1"/>
                </a:solidFill>
              </a:rPr>
              <a:t>Good Morning </a:t>
            </a:r>
          </a:p>
          <a:p>
            <a:pPr algn="l" rtl="0" lvl="0" marR="0" indent="0" marL="0">
              <a:spcBef>
                <a:spcPts val="0"/>
              </a:spcBef>
              <a:spcAft>
                <a:spcPts val="0"/>
              </a:spcAft>
              <a:buClr>
                <a:schemeClr val="dk1"/>
              </a:buClr>
              <a:buSzPct val="25000"/>
              <a:buFont typeface="Arial"/>
              <a:buNone/>
            </a:pPr>
            <a:r>
              <a:rPr sz="1200" lang="en-US">
                <a:solidFill>
                  <a:schemeClr val="dk1"/>
                </a:solidFill>
              </a:rPr>
              <a:t>We are SDP Team 21 and our project is the E-PiL.</a:t>
            </a:r>
          </a:p>
          <a:p>
            <a:pPr algn="l" rtl="0" lvl="0" marR="0" indent="0" marL="0">
              <a:spcBef>
                <a:spcPts val="0"/>
              </a:spcBef>
              <a:spcAft>
                <a:spcPts val="0"/>
              </a:spcAft>
              <a:buClr>
                <a:schemeClr val="dk1"/>
              </a:buClr>
              <a:buSzPct val="25000"/>
              <a:buFont typeface="Arial"/>
              <a:buNone/>
            </a:pPr>
            <a:r>
              <a:rPr sz="1200" lang="en-US">
                <a:solidFill>
                  <a:schemeClr val="dk1"/>
                </a:solidFill>
              </a:rPr>
              <a:t>Which stands for Emergency Personnel Indoor Locator.</a:t>
            </a:r>
          </a:p>
        </p:txBody>
      </p:sp>
      <p:sp>
        <p:nvSpPr>
          <p:cNvPr id="70" name="Shape 70"/>
          <p:cNvSpPr/>
          <p:nvPr>
            <p:ph idx="2" type="sldImg"/>
          </p:nvPr>
        </p:nvSpPr>
        <p:spPr>
          <a:xfrm>
            <a:off y="720725" x="1258887"/>
            <a:ext cy="3598862" cx="47974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6" name="Shape 146"/>
        <p:cNvGrpSpPr/>
        <p:nvPr/>
      </p:nvGrpSpPr>
      <p:grpSpPr>
        <a:xfrm>
          <a:off y="0" x="0"/>
          <a:ext cy="0" cx="0"/>
          <a:chOff y="0" x="0"/>
          <a:chExt cy="0" cx="0"/>
        </a:xfrm>
      </p:grpSpPr>
      <p:sp>
        <p:nvSpPr>
          <p:cNvPr id="147" name="Shape 147"/>
          <p:cNvSpPr txBox="1"/>
          <p:nvPr>
            <p:ph idx="1" type="body"/>
          </p:nvPr>
        </p:nvSpPr>
        <p:spPr>
          <a:xfrm>
            <a:off y="4562867" x="733841"/>
            <a:ext cy="4316931" cx="5847522"/>
          </a:xfrm>
          <a:prstGeom prst="rect">
            <a:avLst/>
          </a:prstGeom>
          <a:noFill/>
          <a:ln>
            <a:noFill/>
          </a:ln>
        </p:spPr>
        <p:txBody>
          <a:bodyPr bIns="91425" rIns="91425" lIns="91425" tIns="91425" anchor="t" anchorCtr="0">
            <a:noAutofit/>
          </a:bodyPr>
          <a:lstStyle/>
          <a:p>
            <a:pPr algn="l" rtl="0" lvl="0" marR="0" indent="0" marL="0">
              <a:spcBef>
                <a:spcPts val="0"/>
              </a:spcBef>
              <a:spcAft>
                <a:spcPts val="0"/>
              </a:spcAft>
              <a:buClr>
                <a:schemeClr val="dk1"/>
              </a:buClr>
              <a:buSzPct val="25000"/>
              <a:buFont typeface="Arial"/>
              <a:buNone/>
            </a:pPr>
            <a:r>
              <a:rPr sz="1200" lang="en-US">
                <a:solidFill>
                  <a:schemeClr val="dk1"/>
                </a:solidFill>
              </a:rPr>
              <a:t>Paul</a:t>
            </a:r>
          </a:p>
        </p:txBody>
      </p:sp>
      <p:sp>
        <p:nvSpPr>
          <p:cNvPr id="148" name="Shape 148"/>
          <p:cNvSpPr/>
          <p:nvPr>
            <p:ph idx="2" type="sldImg"/>
          </p:nvPr>
        </p:nvSpPr>
        <p:spPr>
          <a:xfrm>
            <a:off y="720725" x="1258887"/>
            <a:ext cy="3598862" cx="47974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4" name="Shape 154"/>
        <p:cNvGrpSpPr/>
        <p:nvPr/>
      </p:nvGrpSpPr>
      <p:grpSpPr>
        <a:xfrm>
          <a:off y="0" x="0"/>
          <a:ext cy="0" cx="0"/>
          <a:chOff y="0" x="0"/>
          <a:chExt cy="0" cx="0"/>
        </a:xfrm>
      </p:grpSpPr>
      <p:sp>
        <p:nvSpPr>
          <p:cNvPr id="155" name="Shape 155"/>
          <p:cNvSpPr txBox="1"/>
          <p:nvPr>
            <p:ph idx="1" type="body"/>
          </p:nvPr>
        </p:nvSpPr>
        <p:spPr>
          <a:xfrm>
            <a:off y="4562867" x="733841"/>
            <a:ext cy="4316931" cx="5847522"/>
          </a:xfrm>
          <a:prstGeom prst="rect">
            <a:avLst/>
          </a:prstGeom>
          <a:noFill/>
          <a:ln>
            <a:noFill/>
          </a:ln>
        </p:spPr>
        <p:txBody>
          <a:bodyPr bIns="91425" rIns="91425" lIns="91425" tIns="91425" anchor="t" anchorCtr="0">
            <a:noAutofit/>
          </a:bodyPr>
          <a:lstStyle/>
          <a:p>
            <a:pPr algn="l" rtl="0" lvl="0" marR="0" indent="0" marL="0">
              <a:spcBef>
                <a:spcPts val="0"/>
              </a:spcBef>
              <a:spcAft>
                <a:spcPts val="0"/>
              </a:spcAft>
              <a:buClr>
                <a:schemeClr val="dk1"/>
              </a:buClr>
              <a:buSzPct val="25000"/>
              <a:buFont typeface="Arial"/>
              <a:buNone/>
            </a:pPr>
            <a:r>
              <a:rPr sz="1200" lang="en-US">
                <a:solidFill>
                  <a:schemeClr val="dk1"/>
                </a:solidFill>
              </a:rPr>
              <a:t>Mike</a:t>
            </a:r>
          </a:p>
          <a:p>
            <a:pPr algn="l" rtl="0" lvl="0" marR="0" indent="0" marL="0">
              <a:spcBef>
                <a:spcPts val="0"/>
              </a:spcBef>
              <a:spcAft>
                <a:spcPts val="0"/>
              </a:spcAft>
              <a:buClr>
                <a:schemeClr val="dk1"/>
              </a:buClr>
              <a:buFont typeface="Arial"/>
              <a:buNone/>
            </a:pPr>
            <a:r>
              <a:t/>
            </a:r>
            <a:endParaRPr sz="1200">
              <a:solidFill>
                <a:schemeClr val="dk1"/>
              </a:solidFill>
            </a:endParaRPr>
          </a:p>
          <a:p>
            <a:pPr algn="l" rtl="0" lvl="0" marR="0" indent="0" marL="0">
              <a:spcBef>
                <a:spcPts val="0"/>
              </a:spcBef>
              <a:spcAft>
                <a:spcPts val="0"/>
              </a:spcAft>
              <a:buClr>
                <a:schemeClr val="dk1"/>
              </a:buClr>
              <a:buSzPct val="25000"/>
              <a:buFont typeface="Arial"/>
              <a:buNone/>
            </a:pPr>
            <a:r>
              <a:rPr sz="1200" lang="en-US">
                <a:solidFill>
                  <a:schemeClr val="dk1"/>
                </a:solidFill>
              </a:rPr>
              <a:t>As with the devices Paul spoke about, another locating device is the PAK Tracker.</a:t>
            </a:r>
          </a:p>
          <a:p>
            <a:pPr algn="l" rtl="0" lvl="0" marR="0" indent="0" marL="0">
              <a:spcBef>
                <a:spcPts val="0"/>
              </a:spcBef>
              <a:spcAft>
                <a:spcPts val="0"/>
              </a:spcAft>
              <a:buClr>
                <a:schemeClr val="dk1"/>
              </a:buClr>
              <a:buSzPct val="25000"/>
              <a:buFont typeface="Arial"/>
              <a:buNone/>
            </a:pPr>
            <a:r>
              <a:rPr sz="1200" lang="en-US">
                <a:solidFill>
                  <a:schemeClr val="dk1"/>
                </a:solidFill>
              </a:rPr>
              <a:t>The device functions like a metal detector. When personnel are “downed” or unable to move,</a:t>
            </a:r>
          </a:p>
          <a:p>
            <a:pPr algn="l" rtl="0" lvl="0" marR="0" indent="0" marL="0">
              <a:spcBef>
                <a:spcPts val="0"/>
              </a:spcBef>
              <a:spcAft>
                <a:spcPts val="0"/>
              </a:spcAft>
              <a:buClr>
                <a:schemeClr val="dk1"/>
              </a:buClr>
              <a:buSzPct val="25000"/>
              <a:buFont typeface="Arial"/>
              <a:buNone/>
            </a:pPr>
            <a:r>
              <a:rPr sz="1200" lang="en-US">
                <a:solidFill>
                  <a:schemeClr val="dk1"/>
                </a:solidFill>
              </a:rPr>
              <a:t>the device emits a loud sound to alert the rest of the team. As other members approach,</a:t>
            </a:r>
          </a:p>
          <a:p>
            <a:pPr algn="l" rtl="0" lvl="0" marR="0" indent="0" marL="0">
              <a:spcBef>
                <a:spcPts val="0"/>
              </a:spcBef>
              <a:spcAft>
                <a:spcPts val="0"/>
              </a:spcAft>
              <a:buClr>
                <a:schemeClr val="dk1"/>
              </a:buClr>
              <a:buSzPct val="25000"/>
              <a:buFont typeface="Arial"/>
              <a:buNone/>
            </a:pPr>
            <a:r>
              <a:rPr sz="1200" lang="en-US">
                <a:solidFill>
                  <a:schemeClr val="dk1"/>
                </a:solidFill>
              </a:rPr>
              <a:t>the sound increases in frequency. the downside to this device is that you need to scroll through the IDs of each device individually,</a:t>
            </a:r>
          </a:p>
          <a:p>
            <a:pPr algn="l" rtl="0" lvl="0" marR="0" indent="0" marL="0">
              <a:spcBef>
                <a:spcPts val="0"/>
              </a:spcBef>
              <a:spcAft>
                <a:spcPts val="0"/>
              </a:spcAft>
              <a:buClr>
                <a:schemeClr val="dk1"/>
              </a:buClr>
              <a:buSzPct val="25000"/>
              <a:buFont typeface="Arial"/>
              <a:buNone/>
            </a:pPr>
            <a:r>
              <a:rPr sz="1200" lang="en-US">
                <a:solidFill>
                  <a:schemeClr val="dk1"/>
                </a:solidFill>
              </a:rPr>
              <a:t> which is very inefficient, and the device only works within its range of 300 meters line of sight (can’t recognize signal through walls).</a:t>
            </a:r>
          </a:p>
        </p:txBody>
      </p:sp>
      <p:sp>
        <p:nvSpPr>
          <p:cNvPr id="156" name="Shape 156"/>
          <p:cNvSpPr/>
          <p:nvPr>
            <p:ph idx="2" type="sldImg"/>
          </p:nvPr>
        </p:nvSpPr>
        <p:spPr>
          <a:xfrm>
            <a:off y="720725" x="1258887"/>
            <a:ext cy="3598862" cx="47974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1" name="Shape 161"/>
        <p:cNvGrpSpPr/>
        <p:nvPr/>
      </p:nvGrpSpPr>
      <p:grpSpPr>
        <a:xfrm>
          <a:off y="0" x="0"/>
          <a:ext cy="0" cx="0"/>
          <a:chOff y="0" x="0"/>
          <a:chExt cy="0" cx="0"/>
        </a:xfrm>
      </p:grpSpPr>
      <p:sp>
        <p:nvSpPr>
          <p:cNvPr id="162" name="Shape 162"/>
          <p:cNvSpPr txBox="1"/>
          <p:nvPr>
            <p:ph idx="1" type="body"/>
          </p:nvPr>
        </p:nvSpPr>
        <p:spPr>
          <a:xfrm>
            <a:off y="4562867" x="733841"/>
            <a:ext cy="4317000" cx="5847600"/>
          </a:xfrm>
          <a:prstGeom prst="rect">
            <a:avLst/>
          </a:prstGeom>
          <a:noFill/>
          <a:ln>
            <a:noFill/>
          </a:ln>
        </p:spPr>
        <p:txBody>
          <a:bodyPr bIns="91425" rIns="91425" lIns="91425" tIns="91425" anchor="t" anchorCtr="0">
            <a:noAutofit/>
          </a:bodyPr>
          <a:lstStyle/>
          <a:p>
            <a:pPr algn="l" rtl="0" lvl="0" marR="0" indent="0" marL="0">
              <a:spcBef>
                <a:spcPts val="0"/>
              </a:spcBef>
              <a:spcAft>
                <a:spcPts val="0"/>
              </a:spcAft>
              <a:buClr>
                <a:schemeClr val="dk1"/>
              </a:buClr>
              <a:buSzPct val="25000"/>
              <a:buFont typeface="Arial"/>
              <a:buNone/>
            </a:pPr>
            <a:r>
              <a:rPr sz="1200" lang="en-US">
                <a:solidFill>
                  <a:schemeClr val="dk1"/>
                </a:solidFill>
              </a:rPr>
              <a:t>Greg</a:t>
            </a:r>
          </a:p>
          <a:p>
            <a:pPr algn="l" rtl="0" lvl="0" marR="0" indent="0" marL="0">
              <a:spcBef>
                <a:spcPts val="0"/>
              </a:spcBef>
              <a:spcAft>
                <a:spcPts val="0"/>
              </a:spcAft>
              <a:buClr>
                <a:schemeClr val="dk1"/>
              </a:buClr>
              <a:buSzPct val="25000"/>
              <a:buFont typeface="Arial"/>
              <a:buNone/>
            </a:pPr>
            <a:r>
              <a:rPr sz="1200" lang="en-US">
                <a:solidFill>
                  <a:schemeClr val="dk1"/>
                </a:solidFill>
              </a:rPr>
              <a:t>The drop across the walls of the house is unknown</a:t>
            </a:r>
          </a:p>
          <a:p>
            <a:pPr algn="l" rtl="0" lvl="0" marR="0" indent="0" marL="0">
              <a:spcBef>
                <a:spcPts val="0"/>
              </a:spcBef>
              <a:spcAft>
                <a:spcPts val="0"/>
              </a:spcAft>
              <a:buClr>
                <a:schemeClr val="dk1"/>
              </a:buClr>
              <a:buSzPct val="25000"/>
              <a:buFont typeface="Arial"/>
              <a:buNone/>
            </a:pPr>
            <a:r>
              <a:rPr sz="1200" lang="en-US">
                <a:solidFill>
                  <a:schemeClr val="dk1"/>
                </a:solidFill>
              </a:rPr>
              <a:t>must set up a bunch of beacons outside</a:t>
            </a:r>
          </a:p>
          <a:p>
            <a:pPr algn="l" rtl="0" lvl="0" marR="0" indent="0" marL="0">
              <a:spcBef>
                <a:spcPts val="0"/>
              </a:spcBef>
              <a:spcAft>
                <a:spcPts val="0"/>
              </a:spcAft>
              <a:buClr>
                <a:schemeClr val="dk1"/>
              </a:buClr>
              <a:buFont typeface="Arial"/>
              <a:buNone/>
            </a:pPr>
            <a:r>
              <a:t/>
            </a:r>
            <a:endParaRPr sz="1200">
              <a:solidFill>
                <a:schemeClr val="dk1"/>
              </a:solidFill>
            </a:endParaRPr>
          </a:p>
        </p:txBody>
      </p:sp>
      <p:sp>
        <p:nvSpPr>
          <p:cNvPr id="163" name="Shape 163"/>
          <p:cNvSpPr/>
          <p:nvPr>
            <p:ph idx="2" type="sldImg"/>
          </p:nvPr>
        </p:nvSpPr>
        <p:spPr>
          <a:xfrm>
            <a:off y="720725" x="1258887"/>
            <a:ext cy="3598799" cx="4797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9" name="Shape 169"/>
        <p:cNvGrpSpPr/>
        <p:nvPr/>
      </p:nvGrpSpPr>
      <p:grpSpPr>
        <a:xfrm>
          <a:off y="0" x="0"/>
          <a:ext cy="0" cx="0"/>
          <a:chOff y="0" x="0"/>
          <a:chExt cy="0" cx="0"/>
        </a:xfrm>
      </p:grpSpPr>
      <p:sp>
        <p:nvSpPr>
          <p:cNvPr id="170" name="Shape 170"/>
          <p:cNvSpPr txBox="1"/>
          <p:nvPr>
            <p:ph idx="1" type="body"/>
          </p:nvPr>
        </p:nvSpPr>
        <p:spPr>
          <a:xfrm>
            <a:off y="4562867" x="733841"/>
            <a:ext cy="4316931" cx="5847522"/>
          </a:xfrm>
          <a:prstGeom prst="rect">
            <a:avLst/>
          </a:prstGeom>
          <a:noFill/>
          <a:ln>
            <a:noFill/>
          </a:ln>
        </p:spPr>
        <p:txBody>
          <a:bodyPr bIns="91425" rIns="91425" lIns="91425" tIns="91425" anchor="t" anchorCtr="0">
            <a:noAutofit/>
          </a:bodyPr>
          <a:lstStyle/>
          <a:p>
            <a:pPr algn="l" rtl="0" lvl="0" marR="0" indent="0" marL="0">
              <a:spcBef>
                <a:spcPts val="0"/>
              </a:spcBef>
              <a:spcAft>
                <a:spcPts val="0"/>
              </a:spcAft>
              <a:buClr>
                <a:schemeClr val="dk1"/>
              </a:buClr>
              <a:buSzPct val="25000"/>
              <a:buFont typeface="Arial"/>
              <a:buNone/>
            </a:pPr>
            <a:r>
              <a:rPr sz="1200" lang="en-US">
                <a:solidFill>
                  <a:schemeClr val="dk1"/>
                </a:solidFill>
              </a:rPr>
              <a:t>Paul</a:t>
            </a:r>
          </a:p>
        </p:txBody>
      </p:sp>
      <p:sp>
        <p:nvSpPr>
          <p:cNvPr id="171" name="Shape 171"/>
          <p:cNvSpPr/>
          <p:nvPr>
            <p:ph idx="2" type="sldImg"/>
          </p:nvPr>
        </p:nvSpPr>
        <p:spPr>
          <a:xfrm>
            <a:off y="720725" x="1258887"/>
            <a:ext cy="3598862" cx="47974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5" name="Shape 205"/>
        <p:cNvGrpSpPr/>
        <p:nvPr/>
      </p:nvGrpSpPr>
      <p:grpSpPr>
        <a:xfrm>
          <a:off y="0" x="0"/>
          <a:ext cy="0" cx="0"/>
          <a:chOff y="0" x="0"/>
          <a:chExt cy="0" cx="0"/>
        </a:xfrm>
      </p:grpSpPr>
      <p:sp>
        <p:nvSpPr>
          <p:cNvPr id="206" name="Shape 206"/>
          <p:cNvSpPr txBox="1"/>
          <p:nvPr>
            <p:ph idx="1" type="body"/>
          </p:nvPr>
        </p:nvSpPr>
        <p:spPr>
          <a:xfrm>
            <a:off y="4562867" x="733841"/>
            <a:ext cy="4316931" cx="5847522"/>
          </a:xfrm>
          <a:prstGeom prst="rect">
            <a:avLst/>
          </a:prstGeom>
          <a:noFill/>
          <a:ln>
            <a:noFill/>
          </a:ln>
        </p:spPr>
        <p:txBody>
          <a:bodyPr bIns="91425" rIns="91425" lIns="91425" tIns="91425" anchor="t" anchorCtr="0">
            <a:noAutofit/>
          </a:bodyPr>
          <a:lstStyle/>
          <a:p>
            <a:pPr algn="l" rtl="0" lvl="0" marR="0" indent="0" marL="0">
              <a:spcBef>
                <a:spcPts val="0"/>
              </a:spcBef>
              <a:spcAft>
                <a:spcPts val="0"/>
              </a:spcAft>
              <a:buClr>
                <a:schemeClr val="dk1"/>
              </a:buClr>
              <a:buSzPct val="25000"/>
              <a:buFont typeface="Arial"/>
              <a:buNone/>
            </a:pPr>
            <a:r>
              <a:rPr sz="1200" lang="en-US">
                <a:solidFill>
                  <a:schemeClr val="dk1"/>
                </a:solidFill>
              </a:rPr>
              <a:t>Greg</a:t>
            </a:r>
          </a:p>
          <a:p>
            <a:pPr algn="l" rtl="0" lvl="0" marR="0" indent="0" marL="0">
              <a:spcBef>
                <a:spcPts val="0"/>
              </a:spcBef>
              <a:spcAft>
                <a:spcPts val="0"/>
              </a:spcAft>
              <a:buClr>
                <a:schemeClr val="dk1"/>
              </a:buClr>
              <a:buSzPct val="25000"/>
              <a:buFont typeface="Arial"/>
              <a:buNone/>
            </a:pPr>
            <a:r>
              <a:rPr sz="1200" lang="en-US">
                <a:solidFill>
                  <a:schemeClr val="dk1"/>
                </a:solidFill>
              </a:rPr>
              <a:t>Using the Raspberry Pi’s GPIO and serial data pins, inputs from the 10 DOF IMU and the Range finders</a:t>
            </a:r>
          </a:p>
          <a:p>
            <a:pPr algn="l" rtl="0" lvl="0" marR="0" indent="0" marL="0">
              <a:spcBef>
                <a:spcPts val="0"/>
              </a:spcBef>
              <a:spcAft>
                <a:spcPts val="0"/>
              </a:spcAft>
              <a:buClr>
                <a:schemeClr val="dk1"/>
              </a:buClr>
              <a:buSzPct val="25000"/>
              <a:buFont typeface="Arial"/>
              <a:buNone/>
            </a:pPr>
            <a:r>
              <a:rPr sz="1200" lang="en-US">
                <a:solidFill>
                  <a:schemeClr val="dk1"/>
                </a:solidFill>
              </a:rPr>
              <a:t>Using an XBee bluetooth radio this data is sent to the phone that is on the person</a:t>
            </a:r>
          </a:p>
          <a:p>
            <a:pPr algn="l" rtl="0" lvl="0" marR="0" indent="0" marL="0">
              <a:spcBef>
                <a:spcPts val="0"/>
              </a:spcBef>
              <a:spcAft>
                <a:spcPts val="0"/>
              </a:spcAft>
              <a:buClr>
                <a:schemeClr val="dk1"/>
              </a:buClr>
              <a:buSzPct val="25000"/>
              <a:buFont typeface="Arial"/>
              <a:buNone/>
            </a:pPr>
            <a:r>
              <a:rPr sz="1200" lang="en-US">
                <a:solidFill>
                  <a:schemeClr val="dk1"/>
                </a:solidFill>
              </a:rPr>
              <a:t>The phone also collects the beacon data</a:t>
            </a:r>
          </a:p>
          <a:p>
            <a:pPr algn="l" rtl="0" lvl="0" marR="0" indent="0" marL="0">
              <a:spcBef>
                <a:spcPts val="0"/>
              </a:spcBef>
              <a:spcAft>
                <a:spcPts val="0"/>
              </a:spcAft>
              <a:buClr>
                <a:schemeClr val="dk1"/>
              </a:buClr>
              <a:buSzPct val="25000"/>
              <a:buFont typeface="Arial"/>
              <a:buNone/>
            </a:pPr>
            <a:r>
              <a:rPr sz="1200" lang="en-US">
                <a:solidFill>
                  <a:schemeClr val="dk1"/>
                </a:solidFill>
              </a:rPr>
              <a:t>all this gets packaged and sent to a server </a:t>
            </a:r>
          </a:p>
          <a:p>
            <a:pPr algn="l" rtl="0" lvl="0" marR="0" indent="0" marL="0">
              <a:spcBef>
                <a:spcPts val="0"/>
              </a:spcBef>
              <a:spcAft>
                <a:spcPts val="0"/>
              </a:spcAft>
              <a:buClr>
                <a:schemeClr val="dk1"/>
              </a:buClr>
              <a:buSzPct val="25000"/>
              <a:buFont typeface="Arial"/>
              <a:buNone/>
            </a:pPr>
            <a:r>
              <a:rPr sz="1200" lang="en-US">
                <a:solidFill>
                  <a:schemeClr val="dk1"/>
                </a:solidFill>
              </a:rPr>
              <a:t>Server runs the localization algorithm </a:t>
            </a:r>
          </a:p>
          <a:p>
            <a:pPr algn="l" rtl="0" lvl="0" marR="0" indent="0" marL="0">
              <a:spcBef>
                <a:spcPts val="0"/>
              </a:spcBef>
              <a:spcAft>
                <a:spcPts val="0"/>
              </a:spcAft>
              <a:buClr>
                <a:schemeClr val="dk1"/>
              </a:buClr>
              <a:buSzPct val="25000"/>
              <a:buFont typeface="Arial"/>
              <a:buNone/>
            </a:pPr>
            <a:r>
              <a:rPr sz="1200" lang="en-US">
                <a:solidFill>
                  <a:schemeClr val="dk1"/>
                </a:solidFill>
              </a:rPr>
              <a:t>Sends data to the computer which will display the information in a graphical user interface</a:t>
            </a:r>
          </a:p>
          <a:p>
            <a:pPr algn="l" rtl="0" lvl="0" marR="0" indent="0" marL="0">
              <a:spcBef>
                <a:spcPts val="0"/>
              </a:spcBef>
              <a:spcAft>
                <a:spcPts val="0"/>
              </a:spcAft>
              <a:buClr>
                <a:schemeClr val="dk1"/>
              </a:buClr>
              <a:buFont typeface="Arial"/>
              <a:buNone/>
            </a:pPr>
            <a:r>
              <a:t/>
            </a:r>
            <a:endParaRPr sz="1200">
              <a:solidFill>
                <a:schemeClr val="dk1"/>
              </a:solidFill>
            </a:endParaRPr>
          </a:p>
          <a:p>
            <a:pPr algn="l" rtl="0" lvl="0" marR="0" indent="0" marL="0">
              <a:spcBef>
                <a:spcPts val="0"/>
              </a:spcBef>
              <a:spcAft>
                <a:spcPts val="0"/>
              </a:spcAft>
              <a:buClr>
                <a:schemeClr val="dk1"/>
              </a:buClr>
              <a:buSzPct val="25000"/>
              <a:buFont typeface="Arial"/>
              <a:buNone/>
            </a:pPr>
            <a:r>
              <a:rPr sz="1200" lang="en-US">
                <a:solidFill>
                  <a:schemeClr val="dk1"/>
                </a:solidFill>
              </a:rPr>
              <a:t> </a:t>
            </a:r>
          </a:p>
        </p:txBody>
      </p:sp>
      <p:sp>
        <p:nvSpPr>
          <p:cNvPr id="207" name="Shape 207"/>
          <p:cNvSpPr/>
          <p:nvPr>
            <p:ph idx="2" type="sldImg"/>
          </p:nvPr>
        </p:nvSpPr>
        <p:spPr>
          <a:xfrm>
            <a:off y="720725" x="1258887"/>
            <a:ext cy="3598862" cx="47974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2" name="Shape 212"/>
        <p:cNvGrpSpPr/>
        <p:nvPr/>
      </p:nvGrpSpPr>
      <p:grpSpPr>
        <a:xfrm>
          <a:off y="0" x="0"/>
          <a:ext cy="0" cx="0"/>
          <a:chOff y="0" x="0"/>
          <a:chExt cy="0" cx="0"/>
        </a:xfrm>
      </p:grpSpPr>
      <p:sp>
        <p:nvSpPr>
          <p:cNvPr id="213" name="Shape 213"/>
          <p:cNvSpPr txBox="1"/>
          <p:nvPr>
            <p:ph idx="1" type="body"/>
          </p:nvPr>
        </p:nvSpPr>
        <p:spPr>
          <a:xfrm>
            <a:off y="4562867" x="733841"/>
            <a:ext cy="4316931" cx="5847522"/>
          </a:xfrm>
          <a:prstGeom prst="rect">
            <a:avLst/>
          </a:prstGeom>
          <a:noFill/>
          <a:ln>
            <a:noFill/>
          </a:ln>
        </p:spPr>
        <p:txBody>
          <a:bodyPr bIns="91425" rIns="91425" lIns="91425" tIns="91425" anchor="t" anchorCtr="0">
            <a:noAutofit/>
          </a:bodyPr>
          <a:lstStyle/>
          <a:p>
            <a:pPr algn="l" rtl="0" lvl="0" marR="0" indent="0" marL="0">
              <a:spcBef>
                <a:spcPts val="0"/>
              </a:spcBef>
              <a:spcAft>
                <a:spcPts val="0"/>
              </a:spcAft>
              <a:buClr>
                <a:schemeClr val="dk1"/>
              </a:buClr>
              <a:buSzPct val="25000"/>
              <a:buFont typeface="Arial"/>
              <a:buNone/>
            </a:pPr>
            <a:r>
              <a:rPr sz="1200" lang="en-US">
                <a:solidFill>
                  <a:schemeClr val="dk1"/>
                </a:solidFill>
              </a:rPr>
              <a:t>Paul</a:t>
            </a:r>
          </a:p>
        </p:txBody>
      </p:sp>
      <p:sp>
        <p:nvSpPr>
          <p:cNvPr id="214" name="Shape 214"/>
          <p:cNvSpPr/>
          <p:nvPr>
            <p:ph idx="2" type="sldImg"/>
          </p:nvPr>
        </p:nvSpPr>
        <p:spPr>
          <a:xfrm>
            <a:off y="720725" x="1258887"/>
            <a:ext cy="3598862" cx="47974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9" name="Shape 219"/>
        <p:cNvGrpSpPr/>
        <p:nvPr/>
      </p:nvGrpSpPr>
      <p:grpSpPr>
        <a:xfrm>
          <a:off y="0" x="0"/>
          <a:ext cy="0" cx="0"/>
          <a:chOff y="0" x="0"/>
          <a:chExt cy="0" cx="0"/>
        </a:xfrm>
      </p:grpSpPr>
      <p:sp>
        <p:nvSpPr>
          <p:cNvPr id="220" name="Shape 220"/>
          <p:cNvSpPr txBox="1"/>
          <p:nvPr>
            <p:ph idx="1" type="body"/>
          </p:nvPr>
        </p:nvSpPr>
        <p:spPr>
          <a:xfrm>
            <a:off y="4562867" x="733841"/>
            <a:ext cy="4317000" cx="5847600"/>
          </a:xfrm>
          <a:prstGeom prst="rect">
            <a:avLst/>
          </a:prstGeom>
          <a:noFill/>
          <a:ln>
            <a:noFill/>
          </a:ln>
        </p:spPr>
        <p:txBody>
          <a:bodyPr bIns="91425" rIns="91425" lIns="91425" tIns="91425" anchor="t" anchorCtr="0">
            <a:noAutofit/>
          </a:bodyPr>
          <a:lstStyle/>
          <a:p>
            <a:pPr algn="l" rtl="0" lvl="0" marR="0" indent="0" marL="0">
              <a:spcBef>
                <a:spcPts val="0"/>
              </a:spcBef>
              <a:spcAft>
                <a:spcPts val="0"/>
              </a:spcAft>
              <a:buClr>
                <a:schemeClr val="dk1"/>
              </a:buClr>
              <a:buSzPct val="25000"/>
              <a:buFont typeface="Arial"/>
              <a:buNone/>
            </a:pPr>
            <a:r>
              <a:rPr sz="1200" lang="en-US">
                <a:solidFill>
                  <a:schemeClr val="dk1"/>
                </a:solidFill>
              </a:rPr>
              <a:t>Paul</a:t>
            </a:r>
          </a:p>
        </p:txBody>
      </p:sp>
      <p:sp>
        <p:nvSpPr>
          <p:cNvPr id="221" name="Shape 221"/>
          <p:cNvSpPr/>
          <p:nvPr>
            <p:ph idx="2" type="sldImg"/>
          </p:nvPr>
        </p:nvSpPr>
        <p:spPr>
          <a:xfrm>
            <a:off y="720725" x="1258887"/>
            <a:ext cy="3598799" cx="4797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6" name="Shape 226"/>
        <p:cNvGrpSpPr/>
        <p:nvPr/>
      </p:nvGrpSpPr>
      <p:grpSpPr>
        <a:xfrm>
          <a:off y="0" x="0"/>
          <a:ext cy="0" cx="0"/>
          <a:chOff y="0" x="0"/>
          <a:chExt cy="0" cx="0"/>
        </a:xfrm>
      </p:grpSpPr>
      <p:sp>
        <p:nvSpPr>
          <p:cNvPr id="227" name="Shape 227"/>
          <p:cNvSpPr txBox="1"/>
          <p:nvPr>
            <p:ph idx="1" type="body"/>
          </p:nvPr>
        </p:nvSpPr>
        <p:spPr>
          <a:xfrm>
            <a:off y="4562867" x="733841"/>
            <a:ext cy="4317000" cx="5847600"/>
          </a:xfrm>
          <a:prstGeom prst="rect">
            <a:avLst/>
          </a:prstGeom>
          <a:noFill/>
          <a:ln>
            <a:noFill/>
          </a:ln>
        </p:spPr>
        <p:txBody>
          <a:bodyPr bIns="91425" rIns="91425" lIns="91425" tIns="91425" anchor="t" anchorCtr="0">
            <a:noAutofit/>
          </a:bodyPr>
          <a:lstStyle/>
          <a:p>
            <a:pPr algn="l" rtl="0" lvl="0" marR="0" indent="0" marL="0">
              <a:spcBef>
                <a:spcPts val="0"/>
              </a:spcBef>
              <a:spcAft>
                <a:spcPts val="0"/>
              </a:spcAft>
              <a:buClr>
                <a:schemeClr val="dk1"/>
              </a:buClr>
              <a:buSzPct val="25000"/>
              <a:buFont typeface="Arial"/>
              <a:buNone/>
            </a:pPr>
            <a:r>
              <a:rPr sz="1200" lang="en-US">
                <a:solidFill>
                  <a:schemeClr val="dk1"/>
                </a:solidFill>
              </a:rPr>
              <a:t>Mike</a:t>
            </a:r>
          </a:p>
          <a:p>
            <a:pPr algn="l" rtl="0" lvl="0" marR="0" indent="0" marL="0">
              <a:spcBef>
                <a:spcPts val="0"/>
              </a:spcBef>
              <a:spcAft>
                <a:spcPts val="0"/>
              </a:spcAft>
              <a:buClr>
                <a:schemeClr val="dk1"/>
              </a:buClr>
              <a:buFont typeface="Arial"/>
              <a:buNone/>
            </a:pPr>
            <a:r>
              <a:t/>
            </a:r>
            <a:endParaRPr sz="1200">
              <a:solidFill>
                <a:schemeClr val="dk1"/>
              </a:solidFill>
            </a:endParaRPr>
          </a:p>
          <a:p>
            <a:pPr algn="l" rtl="0" lvl="0" marR="0" indent="0" marL="0">
              <a:spcBef>
                <a:spcPts val="0"/>
              </a:spcBef>
              <a:spcAft>
                <a:spcPts val="0"/>
              </a:spcAft>
              <a:buClr>
                <a:schemeClr val="dk1"/>
              </a:buClr>
              <a:buSzPct val="25000"/>
              <a:buFont typeface="Arial"/>
              <a:buNone/>
            </a:pPr>
            <a:r>
              <a:rPr sz="1200" lang="en-US">
                <a:solidFill>
                  <a:schemeClr val="dk1"/>
                </a:solidFill>
              </a:rPr>
              <a:t>These compact bluetooth transmitters will be dropped from a backpack by the personnel at every doorway they pass through.</a:t>
            </a:r>
          </a:p>
          <a:p>
            <a:pPr algn="l" rtl="0" lvl="0" marR="0" indent="0" marL="0">
              <a:spcBef>
                <a:spcPts val="0"/>
              </a:spcBef>
              <a:spcAft>
                <a:spcPts val="0"/>
              </a:spcAft>
              <a:buClr>
                <a:schemeClr val="dk1"/>
              </a:buClr>
              <a:buSzPct val="25000"/>
              <a:buFont typeface="Arial"/>
              <a:buNone/>
            </a:pPr>
            <a:r>
              <a:rPr sz="1200" lang="en-US">
                <a:solidFill>
                  <a:schemeClr val="dk1"/>
                </a:solidFill>
              </a:rPr>
              <a:t>Since each of these transmitters will be in line of sight we can use the signal strength on the phone as ranging data.</a:t>
            </a:r>
          </a:p>
          <a:p>
            <a:pPr algn="l" rtl="0" lvl="0" marR="0" indent="0" marL="0">
              <a:spcBef>
                <a:spcPts val="0"/>
              </a:spcBef>
              <a:spcAft>
                <a:spcPts val="0"/>
              </a:spcAft>
              <a:buClr>
                <a:schemeClr val="dk1"/>
              </a:buClr>
              <a:buFont typeface="Arial"/>
              <a:buNone/>
            </a:pPr>
            <a:r>
              <a:t/>
            </a:r>
            <a:endParaRPr sz="1200">
              <a:solidFill>
                <a:schemeClr val="dk1"/>
              </a:solidFill>
            </a:endParaRPr>
          </a:p>
        </p:txBody>
      </p:sp>
      <p:sp>
        <p:nvSpPr>
          <p:cNvPr id="228" name="Shape 228"/>
          <p:cNvSpPr/>
          <p:nvPr>
            <p:ph idx="2" type="sldImg"/>
          </p:nvPr>
        </p:nvSpPr>
        <p:spPr>
          <a:xfrm>
            <a:off y="720725" x="1258887"/>
            <a:ext cy="3598799" cx="4797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3" name="Shape 233"/>
        <p:cNvGrpSpPr/>
        <p:nvPr/>
      </p:nvGrpSpPr>
      <p:grpSpPr>
        <a:xfrm>
          <a:off y="0" x="0"/>
          <a:ext cy="0" cx="0"/>
          <a:chOff y="0" x="0"/>
          <a:chExt cy="0" cx="0"/>
        </a:xfrm>
      </p:grpSpPr>
      <p:sp>
        <p:nvSpPr>
          <p:cNvPr id="234" name="Shape 234"/>
          <p:cNvSpPr txBox="1"/>
          <p:nvPr>
            <p:ph idx="1" type="body"/>
          </p:nvPr>
        </p:nvSpPr>
        <p:spPr>
          <a:xfrm>
            <a:off y="4562867" x="733841"/>
            <a:ext cy="4316931" cx="5847522"/>
          </a:xfrm>
          <a:prstGeom prst="rect">
            <a:avLst/>
          </a:prstGeom>
          <a:noFill/>
          <a:ln>
            <a:noFill/>
          </a:ln>
        </p:spPr>
        <p:txBody>
          <a:bodyPr bIns="91425" rIns="91425" lIns="91425" tIns="91425" anchor="t" anchorCtr="0">
            <a:noAutofit/>
          </a:bodyPr>
          <a:lstStyle/>
          <a:p>
            <a:pPr algn="l" rtl="0" lvl="0" marR="0" indent="0" marL="0">
              <a:spcBef>
                <a:spcPts val="0"/>
              </a:spcBef>
              <a:spcAft>
                <a:spcPts val="0"/>
              </a:spcAft>
              <a:buClr>
                <a:schemeClr val="dk1"/>
              </a:buClr>
              <a:buSzPct val="25000"/>
              <a:buFont typeface="Arial"/>
              <a:buNone/>
            </a:pPr>
            <a:r>
              <a:rPr sz="1200" lang="en-US">
                <a:solidFill>
                  <a:schemeClr val="dk1"/>
                </a:solidFill>
              </a:rPr>
              <a:t>Greg</a:t>
            </a:r>
          </a:p>
          <a:p>
            <a:pPr algn="l" rtl="0" lvl="0" marR="0" indent="0" marL="0">
              <a:spcBef>
                <a:spcPts val="0"/>
              </a:spcBef>
              <a:spcAft>
                <a:spcPts val="0"/>
              </a:spcAft>
              <a:buClr>
                <a:schemeClr val="dk1"/>
              </a:buClr>
              <a:buSzPct val="25000"/>
              <a:buFont typeface="Arial"/>
              <a:buNone/>
            </a:pPr>
            <a:r>
              <a:rPr sz="1200" lang="en-US">
                <a:solidFill>
                  <a:schemeClr val="dk1"/>
                </a:solidFill>
              </a:rPr>
              <a:t>Android app </a:t>
            </a:r>
          </a:p>
          <a:p>
            <a:pPr algn="l" rtl="0" lvl="0" marR="0" indent="0" marL="0">
              <a:spcBef>
                <a:spcPts val="0"/>
              </a:spcBef>
              <a:spcAft>
                <a:spcPts val="0"/>
              </a:spcAft>
              <a:buClr>
                <a:schemeClr val="dk1"/>
              </a:buClr>
              <a:buSzPct val="25000"/>
              <a:buFont typeface="Arial"/>
              <a:buNone/>
            </a:pPr>
            <a:r>
              <a:rPr sz="1200" lang="en-US">
                <a:solidFill>
                  <a:schemeClr val="dk1"/>
                </a:solidFill>
              </a:rPr>
              <a:t>collects data from raspberry pi</a:t>
            </a:r>
          </a:p>
          <a:p>
            <a:pPr algn="l" rtl="0" lvl="0" marR="0" indent="0" marL="0">
              <a:spcBef>
                <a:spcPts val="0"/>
              </a:spcBef>
              <a:spcAft>
                <a:spcPts val="0"/>
              </a:spcAft>
              <a:buClr>
                <a:schemeClr val="dk1"/>
              </a:buClr>
              <a:buSzPct val="25000"/>
              <a:buFont typeface="Arial"/>
              <a:buNone/>
            </a:pPr>
            <a:r>
              <a:rPr sz="1200" lang="en-US">
                <a:solidFill>
                  <a:schemeClr val="dk1"/>
                </a:solidFill>
              </a:rPr>
              <a:t>reads bluetooth beacon strength of signal</a:t>
            </a:r>
          </a:p>
          <a:p>
            <a:pPr algn="l" rtl="0" lvl="0" marR="0" indent="0" marL="0">
              <a:spcBef>
                <a:spcPts val="0"/>
              </a:spcBef>
              <a:spcAft>
                <a:spcPts val="0"/>
              </a:spcAft>
              <a:buClr>
                <a:schemeClr val="dk1"/>
              </a:buClr>
              <a:buSzPct val="25000"/>
              <a:buFont typeface="Arial"/>
              <a:buNone/>
            </a:pPr>
            <a:r>
              <a:rPr sz="1200" lang="en-US">
                <a:solidFill>
                  <a:schemeClr val="dk1"/>
                </a:solidFill>
              </a:rPr>
              <a:t>sends data to server using a TCP/IP connection via wireless data </a:t>
            </a:r>
          </a:p>
        </p:txBody>
      </p:sp>
      <p:sp>
        <p:nvSpPr>
          <p:cNvPr id="235" name="Shape 235"/>
          <p:cNvSpPr/>
          <p:nvPr>
            <p:ph idx="2" type="sldImg"/>
          </p:nvPr>
        </p:nvSpPr>
        <p:spPr>
          <a:xfrm>
            <a:off y="720725" x="1258887"/>
            <a:ext cy="3598862" cx="47974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0" name="Shape 240"/>
        <p:cNvGrpSpPr/>
        <p:nvPr/>
      </p:nvGrpSpPr>
      <p:grpSpPr>
        <a:xfrm>
          <a:off y="0" x="0"/>
          <a:ext cy="0" cx="0"/>
          <a:chOff y="0" x="0"/>
          <a:chExt cy="0" cx="0"/>
        </a:xfrm>
      </p:grpSpPr>
      <p:sp>
        <p:nvSpPr>
          <p:cNvPr id="241" name="Shape 241"/>
          <p:cNvSpPr txBox="1"/>
          <p:nvPr>
            <p:ph idx="1" type="body"/>
          </p:nvPr>
        </p:nvSpPr>
        <p:spPr>
          <a:xfrm>
            <a:off y="4562867" x="733841"/>
            <a:ext cy="4316931" cx="5847522"/>
          </a:xfrm>
          <a:prstGeom prst="rect">
            <a:avLst/>
          </a:prstGeom>
          <a:noFill/>
          <a:ln>
            <a:noFill/>
          </a:ln>
        </p:spPr>
        <p:txBody>
          <a:bodyPr bIns="91425" rIns="91425" lIns="91425" tIns="91425" anchor="t" anchorCtr="0">
            <a:noAutofit/>
          </a:bodyPr>
          <a:lstStyle/>
          <a:p>
            <a:pPr algn="l" rtl="0" lvl="0" marR="0" indent="0" marL="0">
              <a:spcBef>
                <a:spcPts val="0"/>
              </a:spcBef>
              <a:spcAft>
                <a:spcPts val="0"/>
              </a:spcAft>
              <a:buClr>
                <a:schemeClr val="dk1"/>
              </a:buClr>
              <a:buSzPct val="25000"/>
              <a:buFont typeface="Arial"/>
              <a:buNone/>
            </a:pPr>
            <a:r>
              <a:rPr sz="1200" lang="en-US">
                <a:solidFill>
                  <a:schemeClr val="dk1"/>
                </a:solidFill>
              </a:rPr>
              <a:t>Brett</a:t>
            </a:r>
          </a:p>
          <a:p>
            <a:pPr algn="l" rtl="0" lvl="0" marR="0" indent="0" marL="0">
              <a:spcBef>
                <a:spcPts val="0"/>
              </a:spcBef>
              <a:spcAft>
                <a:spcPts val="0"/>
              </a:spcAft>
              <a:buClr>
                <a:schemeClr val="dk1"/>
              </a:buClr>
              <a:buSzPct val="25000"/>
              <a:buFont typeface="Arial"/>
              <a:buNone/>
            </a:pPr>
            <a:r>
              <a:rPr sz="1200" lang="en-US">
                <a:solidFill>
                  <a:schemeClr val="dk1"/>
                </a:solidFill>
              </a:rPr>
              <a:t>Once all of the input data arrives from the phone, the server will perform localization calculations for the path the user took.</a:t>
            </a:r>
          </a:p>
          <a:p>
            <a:pPr algn="l" rtl="0" lvl="0" marR="0" indent="0" marL="0">
              <a:spcBef>
                <a:spcPts val="0"/>
              </a:spcBef>
              <a:spcAft>
                <a:spcPts val="0"/>
              </a:spcAft>
              <a:buClr>
                <a:schemeClr val="dk1"/>
              </a:buClr>
              <a:buSzPct val="25000"/>
              <a:buFont typeface="Arial"/>
              <a:buNone/>
            </a:pPr>
            <a:r>
              <a:rPr sz="1200" lang="en-US">
                <a:solidFill>
                  <a:schemeClr val="dk1"/>
                </a:solidFill>
              </a:rPr>
              <a:t>The server will then take the localization data and send it to a computer that is located with a team leader who is tracking the position of the user</a:t>
            </a:r>
          </a:p>
          <a:p>
            <a:pPr algn="l" rtl="0" lvl="0" marR="0" indent="0" marL="0">
              <a:spcBef>
                <a:spcPts val="0"/>
              </a:spcBef>
              <a:spcAft>
                <a:spcPts val="0"/>
              </a:spcAft>
              <a:buClr>
                <a:schemeClr val="dk1"/>
              </a:buClr>
              <a:buSzPct val="25000"/>
              <a:buFont typeface="Arial"/>
              <a:buNone/>
            </a:pPr>
            <a:r>
              <a:rPr sz="1200" lang="en-US">
                <a:solidFill>
                  <a:schemeClr val="dk1"/>
                </a:solidFill>
              </a:rPr>
              <a:t>The information that the server sends will be easy for the computer with the team lead to display graphically</a:t>
            </a:r>
          </a:p>
        </p:txBody>
      </p:sp>
      <p:sp>
        <p:nvSpPr>
          <p:cNvPr id="242" name="Shape 242"/>
          <p:cNvSpPr/>
          <p:nvPr>
            <p:ph idx="2" type="sldImg"/>
          </p:nvPr>
        </p:nvSpPr>
        <p:spPr>
          <a:xfrm>
            <a:off y="720725" x="1258887"/>
            <a:ext cy="3598862" cx="47974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5" name="Shape 75"/>
        <p:cNvGrpSpPr/>
        <p:nvPr/>
      </p:nvGrpSpPr>
      <p:grpSpPr>
        <a:xfrm>
          <a:off y="0" x="0"/>
          <a:ext cy="0" cx="0"/>
          <a:chOff y="0" x="0"/>
          <a:chExt cy="0" cx="0"/>
        </a:xfrm>
      </p:grpSpPr>
      <p:sp>
        <p:nvSpPr>
          <p:cNvPr id="76" name="Shape 76"/>
          <p:cNvSpPr txBox="1"/>
          <p:nvPr>
            <p:ph idx="1" type="body"/>
          </p:nvPr>
        </p:nvSpPr>
        <p:spPr>
          <a:xfrm>
            <a:off y="4562867" x="733841"/>
            <a:ext cy="4316931" cx="5847522"/>
          </a:xfrm>
          <a:prstGeom prst="rect">
            <a:avLst/>
          </a:prstGeom>
          <a:noFill/>
          <a:ln>
            <a:noFill/>
          </a:ln>
        </p:spPr>
        <p:txBody>
          <a:bodyPr bIns="91425" rIns="91425" lIns="91425" tIns="91425" anchor="t" anchorCtr="0">
            <a:noAutofit/>
          </a:bodyPr>
          <a:lstStyle/>
          <a:p>
            <a:pPr algn="l" rtl="0" lvl="0" marR="0" indent="0" marL="0">
              <a:spcBef>
                <a:spcPts val="0"/>
              </a:spcBef>
              <a:spcAft>
                <a:spcPts val="0"/>
              </a:spcAft>
              <a:buClr>
                <a:schemeClr val="dk1"/>
              </a:buClr>
              <a:buSzPct val="25000"/>
              <a:buFont typeface="Arial"/>
              <a:buNone/>
            </a:pPr>
            <a:r>
              <a:rPr sz="1200" lang="en-US">
                <a:solidFill>
                  <a:schemeClr val="dk1"/>
                </a:solidFill>
              </a:rPr>
              <a:t>Mike</a:t>
            </a:r>
          </a:p>
          <a:p>
            <a:pPr algn="l" rtl="0" lvl="0" marR="0" indent="0" marL="0">
              <a:spcBef>
                <a:spcPts val="0"/>
              </a:spcBef>
              <a:spcAft>
                <a:spcPts val="0"/>
              </a:spcAft>
              <a:buClr>
                <a:schemeClr val="dk1"/>
              </a:buClr>
              <a:buFont typeface="Arial"/>
              <a:buNone/>
            </a:pPr>
            <a:r>
              <a:t/>
            </a:r>
            <a:endParaRPr sz="1200">
              <a:solidFill>
                <a:schemeClr val="dk1"/>
              </a:solidFill>
            </a:endParaRPr>
          </a:p>
          <a:p>
            <a:pPr algn="l" rtl="0" lvl="0" marR="0" indent="0" marL="0">
              <a:spcBef>
                <a:spcPts val="0"/>
              </a:spcBef>
              <a:spcAft>
                <a:spcPts val="0"/>
              </a:spcAft>
              <a:buClr>
                <a:schemeClr val="dk1"/>
              </a:buClr>
              <a:buSzPct val="25000"/>
              <a:buFont typeface="Arial"/>
              <a:buNone/>
            </a:pPr>
            <a:r>
              <a:rPr sz="1200" lang="en-US">
                <a:solidFill>
                  <a:schemeClr val="dk1"/>
                </a:solidFill>
              </a:rPr>
              <a:t>For emergency personnel,</a:t>
            </a:r>
          </a:p>
          <a:p>
            <a:pPr algn="l" rtl="0" lvl="0" marR="0" indent="0" marL="0">
              <a:spcBef>
                <a:spcPts val="0"/>
              </a:spcBef>
              <a:spcAft>
                <a:spcPts val="0"/>
              </a:spcAft>
              <a:buClr>
                <a:schemeClr val="dk1"/>
              </a:buClr>
              <a:buSzPct val="25000"/>
              <a:buFont typeface="Arial"/>
              <a:buNone/>
            </a:pPr>
            <a:r>
              <a:rPr sz="1200" lang="en-US">
                <a:solidFill>
                  <a:schemeClr val="dk1"/>
                </a:solidFill>
              </a:rPr>
              <a:t>locating their exact position in hazardous buildings and situations is vital for the safety not just in the surrounding community </a:t>
            </a:r>
          </a:p>
          <a:p>
            <a:pPr algn="l" rtl="0" lvl="0" marR="0" indent="0" marL="0">
              <a:spcBef>
                <a:spcPts val="0"/>
              </a:spcBef>
              <a:spcAft>
                <a:spcPts val="0"/>
              </a:spcAft>
              <a:buClr>
                <a:schemeClr val="dk1"/>
              </a:buClr>
              <a:buSzPct val="25000"/>
              <a:buFont typeface="Arial"/>
              <a:buNone/>
            </a:pPr>
            <a:r>
              <a:rPr sz="1200" lang="en-US">
                <a:solidFill>
                  <a:schemeClr val="dk1"/>
                </a:solidFill>
              </a:rPr>
              <a:t>but for the personnel providing the safety procedures as well.</a:t>
            </a:r>
          </a:p>
          <a:p>
            <a:pPr algn="l" rtl="0" lvl="0" marR="0" indent="0" marL="0">
              <a:spcBef>
                <a:spcPts val="0"/>
              </a:spcBef>
              <a:spcAft>
                <a:spcPts val="0"/>
              </a:spcAft>
              <a:buClr>
                <a:schemeClr val="dk1"/>
              </a:buClr>
              <a:buSzPct val="25000"/>
              <a:buFont typeface="Arial"/>
              <a:buNone/>
            </a:pPr>
            <a:r>
              <a:rPr sz="1200" lang="en-US">
                <a:solidFill>
                  <a:schemeClr val="dk1"/>
                </a:solidFill>
              </a:rPr>
              <a:t>Current technology in use is inaccurate which is very lethal to these personnel given all these situations are sporadic and unpredictable.</a:t>
            </a:r>
          </a:p>
        </p:txBody>
      </p:sp>
      <p:sp>
        <p:nvSpPr>
          <p:cNvPr id="77" name="Shape 77"/>
          <p:cNvSpPr/>
          <p:nvPr>
            <p:ph idx="2" type="sldImg"/>
          </p:nvPr>
        </p:nvSpPr>
        <p:spPr>
          <a:xfrm>
            <a:off y="720725" x="1258887"/>
            <a:ext cy="3598862" cx="47974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7" name="Shape 247"/>
        <p:cNvGrpSpPr/>
        <p:nvPr/>
      </p:nvGrpSpPr>
      <p:grpSpPr>
        <a:xfrm>
          <a:off y="0" x="0"/>
          <a:ext cy="0" cx="0"/>
          <a:chOff y="0" x="0"/>
          <a:chExt cy="0" cx="0"/>
        </a:xfrm>
      </p:grpSpPr>
      <p:sp>
        <p:nvSpPr>
          <p:cNvPr id="248" name="Shape 248"/>
          <p:cNvSpPr txBox="1"/>
          <p:nvPr>
            <p:ph idx="1" type="body"/>
          </p:nvPr>
        </p:nvSpPr>
        <p:spPr>
          <a:xfrm>
            <a:off y="4562867" x="733841"/>
            <a:ext cy="4317000" cx="5847600"/>
          </a:xfrm>
          <a:prstGeom prst="rect">
            <a:avLst/>
          </a:prstGeom>
          <a:noFill/>
          <a:ln>
            <a:noFill/>
          </a:ln>
        </p:spPr>
        <p:txBody>
          <a:bodyPr bIns="91425" rIns="91425" lIns="91425" tIns="91425" anchor="t" anchorCtr="0">
            <a:noAutofit/>
          </a:bodyPr>
          <a:lstStyle/>
          <a:p>
            <a:pPr algn="l" rtl="0" lvl="0" marR="0" indent="0" marL="0">
              <a:spcBef>
                <a:spcPts val="0"/>
              </a:spcBef>
              <a:spcAft>
                <a:spcPts val="0"/>
              </a:spcAft>
              <a:buClr>
                <a:schemeClr val="dk1"/>
              </a:buClr>
              <a:buSzPct val="25000"/>
              <a:buFont typeface="Arial"/>
              <a:buNone/>
            </a:pPr>
            <a:r>
              <a:rPr sz="1200" lang="en-US">
                <a:solidFill>
                  <a:schemeClr val="dk1"/>
                </a:solidFill>
              </a:rPr>
              <a:t>Brett (ultrasonic/imu) &amp; Greg (bluetooth)</a:t>
            </a:r>
          </a:p>
          <a:p>
            <a:pPr algn="l" rtl="0" lvl="0" marR="0" indent="0" marL="0">
              <a:spcBef>
                <a:spcPts val="0"/>
              </a:spcBef>
              <a:spcAft>
                <a:spcPts val="0"/>
              </a:spcAft>
              <a:buClr>
                <a:schemeClr val="dk1"/>
              </a:buClr>
              <a:buSzPct val="25000"/>
              <a:buFont typeface="Arial"/>
              <a:buNone/>
            </a:pPr>
            <a:r>
              <a:rPr sz="1200" lang="en-US">
                <a:solidFill>
                  <a:schemeClr val="dk1"/>
                </a:solidFill>
              </a:rPr>
              <a:t>Localization Ultrasonic/IMU</a:t>
            </a:r>
          </a:p>
          <a:p>
            <a:pPr algn="l" rtl="0" lvl="0" marR="0" indent="0" marL="0">
              <a:spcBef>
                <a:spcPts val="0"/>
              </a:spcBef>
              <a:spcAft>
                <a:spcPts val="0"/>
              </a:spcAft>
              <a:buClr>
                <a:schemeClr val="dk1"/>
              </a:buClr>
              <a:buSzPct val="25000"/>
              <a:buFont typeface="Arial"/>
              <a:buNone/>
            </a:pPr>
            <a:r>
              <a:rPr sz="1200" lang="en-US">
                <a:solidFill>
                  <a:schemeClr val="dk1"/>
                </a:solidFill>
              </a:rPr>
              <a:t>-ultrasonic constantly gives information about how far the user is from a wall (can gain user velocity from this)</a:t>
            </a:r>
          </a:p>
          <a:p>
            <a:pPr algn="l" rtl="0" lvl="0" marR="0" indent="0" marL="0">
              <a:spcBef>
                <a:spcPts val="0"/>
              </a:spcBef>
              <a:spcAft>
                <a:spcPts val="0"/>
              </a:spcAft>
              <a:buClr>
                <a:schemeClr val="dk1"/>
              </a:buClr>
              <a:buSzPct val="25000"/>
              <a:buFont typeface="Arial"/>
              <a:buNone/>
            </a:pPr>
            <a:r>
              <a:rPr sz="1200" lang="en-US">
                <a:solidFill>
                  <a:schemeClr val="dk1"/>
                </a:solidFill>
              </a:rPr>
              <a:t>-gyroscopes in the imu will give information about what direction the users is facing when they move</a:t>
            </a:r>
          </a:p>
          <a:p>
            <a:pPr algn="l" rtl="0" lvl="0" marR="0" indent="0" marL="0">
              <a:spcBef>
                <a:spcPts val="0"/>
              </a:spcBef>
              <a:spcAft>
                <a:spcPts val="0"/>
              </a:spcAft>
              <a:buClr>
                <a:schemeClr val="dk1"/>
              </a:buClr>
              <a:buSzPct val="25000"/>
              <a:buFont typeface="Arial"/>
              <a:buNone/>
            </a:pPr>
            <a:r>
              <a:rPr sz="1200" lang="en-US">
                <a:solidFill>
                  <a:schemeClr val="dk1"/>
                </a:solidFill>
              </a:rPr>
              <a:t>-altimeter data will allow us to know when the user goes up or down a floor</a:t>
            </a:r>
          </a:p>
          <a:p>
            <a:pPr algn="l" rtl="0" lvl="0" marR="0" indent="0" marL="0">
              <a:spcBef>
                <a:spcPts val="0"/>
              </a:spcBef>
              <a:spcAft>
                <a:spcPts val="0"/>
              </a:spcAft>
              <a:buClr>
                <a:schemeClr val="dk1"/>
              </a:buClr>
              <a:buSzPct val="25000"/>
              <a:buFont typeface="Arial"/>
              <a:buNone/>
            </a:pPr>
            <a:r>
              <a:rPr sz="1200" lang="en-US">
                <a:solidFill>
                  <a:schemeClr val="dk1"/>
                </a:solidFill>
              </a:rPr>
              <a:t>-using solely this method leads to errors building on themselves, which could result in an end position that is very off, so we also decided to use bluetooth beacons to correct this problem, which greg will talk about now</a:t>
            </a:r>
          </a:p>
          <a:p>
            <a:pPr algn="l" rtl="0" lvl="0" marR="0" indent="0" marL="0">
              <a:spcBef>
                <a:spcPts val="0"/>
              </a:spcBef>
              <a:spcAft>
                <a:spcPts val="0"/>
              </a:spcAft>
              <a:buClr>
                <a:schemeClr val="dk1"/>
              </a:buClr>
              <a:buFont typeface="Arial"/>
              <a:buNone/>
            </a:pPr>
            <a:r>
              <a:t/>
            </a:r>
            <a:endParaRPr sz="1200">
              <a:solidFill>
                <a:schemeClr val="dk1"/>
              </a:solidFill>
            </a:endParaRPr>
          </a:p>
          <a:p>
            <a:pPr algn="l" rtl="0" lvl="0" marR="0" indent="0" marL="0">
              <a:spcBef>
                <a:spcPts val="0"/>
              </a:spcBef>
              <a:spcAft>
                <a:spcPts val="0"/>
              </a:spcAft>
              <a:buClr>
                <a:schemeClr val="dk1"/>
              </a:buClr>
              <a:buFont typeface="Arial"/>
              <a:buNone/>
            </a:pPr>
            <a:r>
              <a:t/>
            </a:r>
            <a:endParaRPr sz="1200">
              <a:solidFill>
                <a:schemeClr val="dk1"/>
              </a:solidFill>
            </a:endParaRPr>
          </a:p>
          <a:p>
            <a:pPr algn="l" rtl="0" lvl="0" marR="0" indent="0" marL="0">
              <a:spcBef>
                <a:spcPts val="0"/>
              </a:spcBef>
              <a:spcAft>
                <a:spcPts val="0"/>
              </a:spcAft>
              <a:buClr>
                <a:schemeClr val="dk1"/>
              </a:buClr>
              <a:buSzPct val="25000"/>
              <a:buFont typeface="Arial"/>
              <a:buNone/>
            </a:pPr>
            <a:r>
              <a:rPr sz="1200" lang="en-US">
                <a:solidFill>
                  <a:schemeClr val="dk1"/>
                </a:solidFill>
              </a:rPr>
              <a:t>Bluetooth</a:t>
            </a:r>
          </a:p>
          <a:p>
            <a:pPr algn="l" rtl="0" lvl="0" marR="0" indent="0" marL="0">
              <a:spcBef>
                <a:spcPts val="0"/>
              </a:spcBef>
              <a:spcAft>
                <a:spcPts val="0"/>
              </a:spcAft>
              <a:buClr>
                <a:schemeClr val="dk1"/>
              </a:buClr>
              <a:buSzPct val="25000"/>
              <a:buFont typeface="Arial"/>
              <a:buNone/>
            </a:pPr>
            <a:r>
              <a:rPr sz="1200" lang="en-US">
                <a:solidFill>
                  <a:schemeClr val="dk1"/>
                </a:solidFill>
              </a:rPr>
              <a:t>Beacons dropped at the doorways</a:t>
            </a:r>
          </a:p>
          <a:p>
            <a:pPr algn="l" rtl="0" lvl="0" marR="0" indent="0" marL="0">
              <a:spcBef>
                <a:spcPts val="0"/>
              </a:spcBef>
              <a:spcAft>
                <a:spcPts val="0"/>
              </a:spcAft>
              <a:buClr>
                <a:schemeClr val="dk1"/>
              </a:buClr>
              <a:buSzPct val="25000"/>
              <a:buFont typeface="Arial"/>
              <a:buNone/>
            </a:pPr>
            <a:r>
              <a:rPr sz="1200" lang="en-US">
                <a:solidFill>
                  <a:schemeClr val="dk1"/>
                </a:solidFill>
              </a:rPr>
              <a:t>Makes sure line of sight is always true</a:t>
            </a:r>
          </a:p>
          <a:p>
            <a:pPr algn="l" rtl="0" lvl="0" marR="0" indent="0" marL="0">
              <a:spcBef>
                <a:spcPts val="0"/>
              </a:spcBef>
              <a:spcAft>
                <a:spcPts val="0"/>
              </a:spcAft>
              <a:buClr>
                <a:schemeClr val="dk1"/>
              </a:buClr>
              <a:buSzPct val="25000"/>
              <a:buFont typeface="Arial"/>
              <a:buNone/>
            </a:pPr>
            <a:r>
              <a:rPr sz="1200" lang="en-US">
                <a:solidFill>
                  <a:schemeClr val="dk1"/>
                </a:solidFill>
              </a:rPr>
              <a:t>will help to line up the localization data from the inertial ranginging system </a:t>
            </a:r>
          </a:p>
          <a:p>
            <a:pPr algn="l" rtl="0" lvl="0" marR="0" indent="0" marL="0">
              <a:spcBef>
                <a:spcPts val="0"/>
              </a:spcBef>
              <a:spcAft>
                <a:spcPts val="0"/>
              </a:spcAft>
              <a:buClr>
                <a:schemeClr val="dk1"/>
              </a:buClr>
              <a:buSzPct val="25000"/>
              <a:buFont typeface="Arial"/>
              <a:buNone/>
            </a:pPr>
            <a:r>
              <a:rPr sz="1200" lang="en-US">
                <a:solidFill>
                  <a:schemeClr val="dk1"/>
                </a:solidFill>
              </a:rPr>
              <a:t>eliminates the largest error in inertial ranging systems of error growing over time </a:t>
            </a:r>
          </a:p>
        </p:txBody>
      </p:sp>
      <p:sp>
        <p:nvSpPr>
          <p:cNvPr id="249" name="Shape 249"/>
          <p:cNvSpPr/>
          <p:nvPr>
            <p:ph idx="2" type="sldImg"/>
          </p:nvPr>
        </p:nvSpPr>
        <p:spPr>
          <a:xfrm>
            <a:off y="720725" x="1258887"/>
            <a:ext cy="3598799" cx="4797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4" name="Shape 254"/>
        <p:cNvGrpSpPr/>
        <p:nvPr/>
      </p:nvGrpSpPr>
      <p:grpSpPr>
        <a:xfrm>
          <a:off y="0" x="0"/>
          <a:ext cy="0" cx="0"/>
          <a:chOff y="0" x="0"/>
          <a:chExt cy="0" cx="0"/>
        </a:xfrm>
      </p:grpSpPr>
      <p:sp>
        <p:nvSpPr>
          <p:cNvPr id="255" name="Shape 255"/>
          <p:cNvSpPr txBox="1"/>
          <p:nvPr>
            <p:ph idx="1" type="body"/>
          </p:nvPr>
        </p:nvSpPr>
        <p:spPr>
          <a:xfrm>
            <a:off y="4562867" x="733841"/>
            <a:ext cy="4316931" cx="5847522"/>
          </a:xfrm>
          <a:prstGeom prst="rect">
            <a:avLst/>
          </a:prstGeom>
          <a:noFill/>
          <a:ln>
            <a:noFill/>
          </a:ln>
        </p:spPr>
        <p:txBody>
          <a:bodyPr bIns="91425" rIns="91425" lIns="91425" tIns="91425" anchor="t" anchorCtr="0">
            <a:noAutofit/>
          </a:bodyPr>
          <a:lstStyle/>
          <a:p>
            <a:pPr algn="l" rtl="0" lvl="0" marR="0" indent="0" marL="0">
              <a:spcBef>
                <a:spcPts val="0"/>
              </a:spcBef>
              <a:spcAft>
                <a:spcPts val="0"/>
              </a:spcAft>
              <a:buClr>
                <a:schemeClr val="dk1"/>
              </a:buClr>
              <a:buSzPct val="25000"/>
              <a:buFont typeface="Arial"/>
              <a:buNone/>
            </a:pPr>
            <a:r>
              <a:rPr sz="1200" lang="en-US">
                <a:solidFill>
                  <a:schemeClr val="dk1"/>
                </a:solidFill>
              </a:rPr>
              <a:t>Brett</a:t>
            </a:r>
          </a:p>
          <a:p>
            <a:pPr algn="l" rtl="0" lvl="0" marR="0" indent="0" marL="0">
              <a:spcBef>
                <a:spcPts val="0"/>
              </a:spcBef>
              <a:spcAft>
                <a:spcPts val="0"/>
              </a:spcAft>
              <a:buClr>
                <a:schemeClr val="dk1"/>
              </a:buClr>
              <a:buSzPct val="25000"/>
              <a:buFont typeface="Arial"/>
              <a:buNone/>
            </a:pPr>
            <a:r>
              <a:rPr sz="1200" lang="en-US">
                <a:solidFill>
                  <a:schemeClr val="dk1"/>
                </a:solidFill>
              </a:rPr>
              <a:t>-Whenever the local computer receives data from the server it will display a data point in the fashion shown in this picture</a:t>
            </a:r>
          </a:p>
          <a:p>
            <a:pPr algn="l" rtl="0" lvl="0" marR="0" indent="0" marL="0">
              <a:spcBef>
                <a:spcPts val="0"/>
              </a:spcBef>
              <a:spcAft>
                <a:spcPts val="0"/>
              </a:spcAft>
              <a:buClr>
                <a:schemeClr val="dk1"/>
              </a:buClr>
              <a:buSzPct val="25000"/>
              <a:buFont typeface="Arial"/>
              <a:buNone/>
            </a:pPr>
            <a:r>
              <a:rPr sz="1200" lang="en-US">
                <a:solidFill>
                  <a:schemeClr val="dk1"/>
                </a:solidFill>
              </a:rPr>
              <a:t>-Whenever the data received from the server indicates that the user went to  a new floor the computer will show a new box used to display the given path the user has taken on that specific floor</a:t>
            </a:r>
          </a:p>
          <a:p>
            <a:pPr algn="l" rtl="0" lvl="0" marR="0" indent="0" marL="0">
              <a:spcBef>
                <a:spcPts val="0"/>
              </a:spcBef>
              <a:spcAft>
                <a:spcPts val="0"/>
              </a:spcAft>
              <a:buClr>
                <a:schemeClr val="dk1"/>
              </a:buClr>
              <a:buSzPct val="25000"/>
              <a:buFont typeface="Arial"/>
              <a:buNone/>
            </a:pPr>
            <a:r>
              <a:rPr sz="1200" lang="en-US">
                <a:solidFill>
                  <a:schemeClr val="dk1"/>
                </a:solidFill>
              </a:rPr>
              <a:t>-The display will clearly mark where the users path started on a given floor and if necessary where it ended (ie they went up or down a floor)</a:t>
            </a:r>
          </a:p>
        </p:txBody>
      </p:sp>
      <p:sp>
        <p:nvSpPr>
          <p:cNvPr id="256" name="Shape 256"/>
          <p:cNvSpPr/>
          <p:nvPr>
            <p:ph idx="2" type="sldImg"/>
          </p:nvPr>
        </p:nvSpPr>
        <p:spPr>
          <a:xfrm>
            <a:off y="720725" x="1258887"/>
            <a:ext cy="3598862" cx="47974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0" name="Shape 260"/>
        <p:cNvGrpSpPr/>
        <p:nvPr/>
      </p:nvGrpSpPr>
      <p:grpSpPr>
        <a:xfrm>
          <a:off y="0" x="0"/>
          <a:ext cy="0" cx="0"/>
          <a:chOff y="0" x="0"/>
          <a:chExt cy="0" cx="0"/>
        </a:xfrm>
      </p:grpSpPr>
      <p:sp>
        <p:nvSpPr>
          <p:cNvPr id="261" name="Shape 261"/>
          <p:cNvSpPr/>
          <p:nvPr>
            <p:ph idx="2" type="sldImg"/>
          </p:nvPr>
        </p:nvSpPr>
        <p:spPr>
          <a:xfrm>
            <a:off y="720725" x="1258887"/>
            <a:ext cy="3598862" cx="47974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miter/>
            <a:headEnd w="med" len="med" type="none"/>
            <a:tailEnd w="med" len="med" type="none"/>
          </a:ln>
        </p:spPr>
      </p:sp>
      <p:sp>
        <p:nvSpPr>
          <p:cNvPr id="262" name="Shape 262"/>
          <p:cNvSpPr txBox="1"/>
          <p:nvPr>
            <p:ph idx="1" type="body"/>
          </p:nvPr>
        </p:nvSpPr>
        <p:spPr>
          <a:xfrm>
            <a:off y="4562867" x="733841"/>
            <a:ext cy="4316931" cx="5847522"/>
          </a:xfrm>
          <a:prstGeom prst="rect">
            <a:avLst/>
          </a:prstGeom>
          <a:noFill/>
          <a:ln>
            <a:noFill/>
          </a:ln>
        </p:spPr>
        <p:txBody>
          <a:bodyPr bIns="48000" rIns="96000" lIns="96000" tIns="48000" anchor="t" anchorCtr="0">
            <a:noAutofit/>
          </a:bodyPr>
          <a:lstStyle/>
          <a:p>
            <a:pPr algn="l" rtl="0" lvl="0" marR="0" indent="0" marL="0">
              <a:spcBef>
                <a:spcPts val="360"/>
              </a:spcBef>
              <a:spcAft>
                <a:spcPts val="0"/>
              </a:spcAft>
              <a:buClr>
                <a:schemeClr val="dk1"/>
              </a:buClr>
              <a:buSzPct val="25000"/>
              <a:buFont typeface="Arial"/>
              <a:buNone/>
            </a:pPr>
            <a:r>
              <a:rPr lang="en-US"/>
              <a:t>Paul</a:t>
            </a:r>
          </a:p>
        </p:txBody>
      </p:sp>
      <p:sp>
        <p:nvSpPr>
          <p:cNvPr id="263" name="Shape 263"/>
          <p:cNvSpPr txBox="1"/>
          <p:nvPr>
            <p:ph idx="12" type="sldNum"/>
          </p:nvPr>
        </p:nvSpPr>
        <p:spPr>
          <a:xfrm>
            <a:off y="9120814" x="4142962"/>
            <a:ext cy="477107" cx="3168925"/>
          </a:xfrm>
          <a:prstGeom prst="rect">
            <a:avLst/>
          </a:prstGeom>
          <a:noFill/>
          <a:ln>
            <a:noFill/>
          </a:ln>
        </p:spPr>
        <p:txBody>
          <a:bodyPr bIns="48000" rIns="96000" lIns="96000" tIns="48000" anchor="b" anchorCtr="0">
            <a:noAutofit/>
          </a:bodyPr>
          <a:lstStyle/>
          <a:p>
            <a:pPr algn="r" rtl="0" lvl="0" marR="0" indent="0" marL="0">
              <a:lnSpc>
                <a:spcPct val="100000"/>
              </a:lnSpc>
              <a:spcBef>
                <a:spcPts val="0"/>
              </a:spcBef>
              <a:spcAft>
                <a:spcPts val="0"/>
              </a:spcAft>
              <a:buClr>
                <a:srgbClr val="000000"/>
              </a:buClr>
              <a:buSzPct val="25000"/>
              <a:buFont typeface="Arial"/>
              <a:buNone/>
            </a:pPr>
            <a:r>
              <a:rPr strike="noStrike" u="none" b="0" cap="none" baseline="0" sz="1400" lang="en-US" i="0">
                <a:solidFill>
                  <a:srgbClr val="000000"/>
                </a:solidFill>
                <a:latin typeface="Arial"/>
                <a:ea typeface="Arial"/>
                <a:cs typeface="Arial"/>
                <a:sym typeface="Arial"/>
                <a:rtl val="0"/>
              </a:rPr>
              <a:t>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8" name="Shape 268"/>
        <p:cNvGrpSpPr/>
        <p:nvPr/>
      </p:nvGrpSpPr>
      <p:grpSpPr>
        <a:xfrm>
          <a:off y="0" x="0"/>
          <a:ext cy="0" cx="0"/>
          <a:chOff y="0" x="0"/>
          <a:chExt cy="0" cx="0"/>
        </a:xfrm>
      </p:grpSpPr>
      <p:sp>
        <p:nvSpPr>
          <p:cNvPr id="269" name="Shape 269"/>
          <p:cNvSpPr/>
          <p:nvPr>
            <p:ph idx="2" type="sldImg"/>
          </p:nvPr>
        </p:nvSpPr>
        <p:spPr>
          <a:xfrm>
            <a:off y="720725" x="1258887"/>
            <a:ext cy="3598799" cx="4797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miter/>
            <a:headEnd w="med" len="med" type="none"/>
            <a:tailEnd w="med" len="med" type="none"/>
          </a:ln>
        </p:spPr>
      </p:sp>
      <p:sp>
        <p:nvSpPr>
          <p:cNvPr id="270" name="Shape 270"/>
          <p:cNvSpPr txBox="1"/>
          <p:nvPr>
            <p:ph idx="1" type="body"/>
          </p:nvPr>
        </p:nvSpPr>
        <p:spPr>
          <a:xfrm>
            <a:off y="4562867" x="733841"/>
            <a:ext cy="4317000" cx="5847600"/>
          </a:xfrm>
          <a:prstGeom prst="rect">
            <a:avLst/>
          </a:prstGeom>
          <a:noFill/>
          <a:ln>
            <a:noFill/>
          </a:ln>
        </p:spPr>
        <p:txBody>
          <a:bodyPr bIns="48000" rIns="96000" lIns="96000" tIns="48000" anchor="t" anchorCtr="0">
            <a:noAutofit/>
          </a:bodyPr>
          <a:lstStyle/>
          <a:p>
            <a:pPr algn="l" rtl="0" lvl="0" marR="0" indent="0" marL="0">
              <a:spcBef>
                <a:spcPts val="0"/>
              </a:spcBef>
              <a:spcAft>
                <a:spcPts val="0"/>
              </a:spcAft>
              <a:buClr>
                <a:schemeClr val="dk1"/>
              </a:buClr>
              <a:buSzPct val="25000"/>
              <a:buFont typeface="Arial"/>
              <a:buNone/>
            </a:pPr>
            <a:r>
              <a:rPr sz="1200" lang="en-US">
                <a:solidFill>
                  <a:schemeClr val="dk1"/>
                </a:solidFill>
              </a:rPr>
              <a:t>Mike</a:t>
            </a:r>
          </a:p>
          <a:p>
            <a:pPr algn="l" rtl="0" lvl="0" marR="0" indent="0" marL="0">
              <a:spcBef>
                <a:spcPts val="0"/>
              </a:spcBef>
              <a:spcAft>
                <a:spcPts val="0"/>
              </a:spcAft>
              <a:buClr>
                <a:schemeClr val="dk1"/>
              </a:buClr>
              <a:buFont typeface="Arial"/>
              <a:buNone/>
            </a:pPr>
            <a:r>
              <a:t/>
            </a:r>
            <a:endParaRPr sz="1200">
              <a:solidFill>
                <a:schemeClr val="dk1"/>
              </a:solidFill>
            </a:endParaRPr>
          </a:p>
          <a:p>
            <a:pPr algn="l" rtl="0" lvl="0" marR="0" indent="0" marL="0">
              <a:spcBef>
                <a:spcPts val="0"/>
              </a:spcBef>
              <a:spcAft>
                <a:spcPts val="0"/>
              </a:spcAft>
              <a:buClr>
                <a:schemeClr val="dk1"/>
              </a:buClr>
              <a:buSzPct val="25000"/>
              <a:buFont typeface="Arial"/>
              <a:buNone/>
            </a:pPr>
            <a:r>
              <a:rPr sz="1200" lang="en-US">
                <a:solidFill>
                  <a:schemeClr val="dk1"/>
                </a:solidFill>
              </a:rPr>
              <a:t>This is our timeline of completion by MDR. </a:t>
            </a:r>
          </a:p>
          <a:p>
            <a:pPr algn="l" rtl="0" lvl="0" marR="0" indent="0" marL="0">
              <a:spcBef>
                <a:spcPts val="0"/>
              </a:spcBef>
              <a:spcAft>
                <a:spcPts val="0"/>
              </a:spcAft>
              <a:buClr>
                <a:schemeClr val="dk1"/>
              </a:buClr>
              <a:buSzPct val="25000"/>
              <a:buFont typeface="Arial"/>
              <a:buNone/>
            </a:pPr>
            <a:r>
              <a:rPr sz="1200" lang="en-US">
                <a:solidFill>
                  <a:schemeClr val="dk1"/>
                </a:solidFill>
              </a:rPr>
              <a:t>This breakdown of each stage within the partitions, show the objectives we plan to complete and when.</a:t>
            </a:r>
          </a:p>
        </p:txBody>
      </p:sp>
      <p:sp>
        <p:nvSpPr>
          <p:cNvPr id="271" name="Shape 271"/>
          <p:cNvSpPr txBox="1"/>
          <p:nvPr>
            <p:ph idx="12" type="sldNum"/>
          </p:nvPr>
        </p:nvSpPr>
        <p:spPr>
          <a:xfrm>
            <a:off y="9120814" x="4142962"/>
            <a:ext cy="476999" cx="3168900"/>
          </a:xfrm>
          <a:prstGeom prst="rect">
            <a:avLst/>
          </a:prstGeom>
          <a:noFill/>
          <a:ln>
            <a:noFill/>
          </a:ln>
        </p:spPr>
        <p:txBody>
          <a:bodyPr bIns="48000" rIns="96000" lIns="96000" tIns="48000" anchor="b" anchorCtr="0">
            <a:noAutofit/>
          </a:bodyPr>
          <a:lstStyle/>
          <a:p>
            <a:pPr algn="r" rtl="0" lvl="0" marR="0" indent="0" marL="0">
              <a:lnSpc>
                <a:spcPct val="100000"/>
              </a:lnSpc>
              <a:spcBef>
                <a:spcPts val="0"/>
              </a:spcBef>
              <a:spcAft>
                <a:spcPts val="0"/>
              </a:spcAft>
              <a:buClr>
                <a:srgbClr val="000000"/>
              </a:buClr>
              <a:buSzPct val="25000"/>
              <a:buFont typeface="Arial"/>
              <a:buNone/>
            </a:pPr>
            <a:r>
              <a:rPr strike="noStrike" u="none" b="0" cap="none" baseline="0" sz="1400" lang="en-US" i="0">
                <a:solidFill>
                  <a:srgbClr val="000000"/>
                </a:solidFill>
                <a:latin typeface="Arial"/>
                <a:ea typeface="Arial"/>
                <a:cs typeface="Arial"/>
                <a:sym typeface="Arial"/>
              </a:rPr>
              <a:t>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75" name="Shape 275"/>
        <p:cNvGrpSpPr/>
        <p:nvPr/>
      </p:nvGrpSpPr>
      <p:grpSpPr>
        <a:xfrm>
          <a:off y="0" x="0"/>
          <a:ext cy="0" cx="0"/>
          <a:chOff y="0" x="0"/>
          <a:chExt cy="0" cx="0"/>
        </a:xfrm>
      </p:grpSpPr>
      <p:sp>
        <p:nvSpPr>
          <p:cNvPr id="276" name="Shape 276"/>
          <p:cNvSpPr/>
          <p:nvPr>
            <p:ph idx="2" type="sldImg"/>
          </p:nvPr>
        </p:nvSpPr>
        <p:spPr>
          <a:xfrm>
            <a:off y="720725" x="1258887"/>
            <a:ext cy="3598799" cx="4797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miter/>
            <a:headEnd w="med" len="med" type="none"/>
            <a:tailEnd w="med" len="med" type="none"/>
          </a:ln>
        </p:spPr>
      </p:sp>
      <p:sp>
        <p:nvSpPr>
          <p:cNvPr id="277" name="Shape 277"/>
          <p:cNvSpPr txBox="1"/>
          <p:nvPr>
            <p:ph idx="1" type="body"/>
          </p:nvPr>
        </p:nvSpPr>
        <p:spPr>
          <a:xfrm>
            <a:off y="4562867" x="733841"/>
            <a:ext cy="4317000" cx="5847600"/>
          </a:xfrm>
          <a:prstGeom prst="rect">
            <a:avLst/>
          </a:prstGeom>
          <a:noFill/>
          <a:ln>
            <a:noFill/>
          </a:ln>
        </p:spPr>
        <p:txBody>
          <a:bodyPr bIns="48000" rIns="96000" lIns="96000" tIns="48000" anchor="t" anchorCtr="0">
            <a:noAutofit/>
          </a:bodyPr>
          <a:lstStyle/>
          <a:p>
            <a:pPr algn="l" rtl="0" lvl="0" marR="0" indent="0" marL="0">
              <a:spcBef>
                <a:spcPts val="0"/>
              </a:spcBef>
              <a:spcAft>
                <a:spcPts val="0"/>
              </a:spcAft>
              <a:buClr>
                <a:schemeClr val="dk1"/>
              </a:buClr>
              <a:buSzPct val="25000"/>
              <a:buFont typeface="Arial"/>
              <a:buNone/>
            </a:pPr>
            <a:r>
              <a:rPr sz="1200" lang="en-US">
                <a:solidFill>
                  <a:schemeClr val="dk1"/>
                </a:solidFill>
              </a:rPr>
              <a:t>Mike</a:t>
            </a:r>
          </a:p>
          <a:p>
            <a:pPr algn="l" rtl="0" lvl="0" marR="0" indent="0" marL="0">
              <a:spcBef>
                <a:spcPts val="0"/>
              </a:spcBef>
              <a:spcAft>
                <a:spcPts val="0"/>
              </a:spcAft>
              <a:buClr>
                <a:schemeClr val="dk1"/>
              </a:buClr>
              <a:buFont typeface="Arial"/>
              <a:buNone/>
            </a:pPr>
            <a:r>
              <a:t/>
            </a:r>
            <a:endParaRPr sz="1200">
              <a:solidFill>
                <a:schemeClr val="dk1"/>
              </a:solidFill>
            </a:endParaRPr>
          </a:p>
          <a:p>
            <a:pPr algn="l" rtl="0" lvl="0" marR="0" indent="0" marL="0">
              <a:spcBef>
                <a:spcPts val="0"/>
              </a:spcBef>
              <a:spcAft>
                <a:spcPts val="0"/>
              </a:spcAft>
              <a:buClr>
                <a:schemeClr val="dk1"/>
              </a:buClr>
              <a:buSzPct val="25000"/>
              <a:buFont typeface="Arial"/>
              <a:buNone/>
            </a:pPr>
            <a:r>
              <a:rPr sz="1200" lang="en-US">
                <a:solidFill>
                  <a:schemeClr val="dk1"/>
                </a:solidFill>
              </a:rPr>
              <a:t>This is our timeline of completion by MDR. </a:t>
            </a:r>
          </a:p>
          <a:p>
            <a:pPr algn="l" rtl="0" lvl="0" marR="0" indent="0" marL="0">
              <a:spcBef>
                <a:spcPts val="0"/>
              </a:spcBef>
              <a:spcAft>
                <a:spcPts val="0"/>
              </a:spcAft>
              <a:buClr>
                <a:schemeClr val="dk1"/>
              </a:buClr>
              <a:buSzPct val="25000"/>
              <a:buFont typeface="Arial"/>
              <a:buNone/>
            </a:pPr>
            <a:r>
              <a:rPr sz="1200" lang="en-US">
                <a:solidFill>
                  <a:schemeClr val="dk1"/>
                </a:solidFill>
              </a:rPr>
              <a:t>This breakdown of each stage within the partitions, show the objectives we plan to complete and when.</a:t>
            </a:r>
          </a:p>
        </p:txBody>
      </p:sp>
      <p:sp>
        <p:nvSpPr>
          <p:cNvPr id="278" name="Shape 278"/>
          <p:cNvSpPr txBox="1"/>
          <p:nvPr>
            <p:ph idx="12" type="sldNum"/>
          </p:nvPr>
        </p:nvSpPr>
        <p:spPr>
          <a:xfrm>
            <a:off y="9120814" x="4142962"/>
            <a:ext cy="476999" cx="3168900"/>
          </a:xfrm>
          <a:prstGeom prst="rect">
            <a:avLst/>
          </a:prstGeom>
          <a:noFill/>
          <a:ln>
            <a:noFill/>
          </a:ln>
        </p:spPr>
        <p:txBody>
          <a:bodyPr bIns="48000" rIns="96000" lIns="96000" tIns="48000" anchor="b" anchorCtr="0">
            <a:noAutofit/>
          </a:bodyPr>
          <a:lstStyle/>
          <a:p>
            <a:pPr algn="r" rtl="0" lvl="0" marR="0" indent="0" marL="0">
              <a:lnSpc>
                <a:spcPct val="100000"/>
              </a:lnSpc>
              <a:spcBef>
                <a:spcPts val="0"/>
              </a:spcBef>
              <a:spcAft>
                <a:spcPts val="0"/>
              </a:spcAft>
              <a:buClr>
                <a:srgbClr val="000000"/>
              </a:buClr>
              <a:buSzPct val="25000"/>
              <a:buFont typeface="Arial"/>
              <a:buNone/>
            </a:pPr>
            <a:r>
              <a:rPr strike="noStrike" u="none" b="0" cap="none" baseline="0" sz="1400" lang="en-US" i="0">
                <a:solidFill>
                  <a:srgbClr val="000000"/>
                </a:solidFill>
                <a:latin typeface="Arial"/>
                <a:ea typeface="Arial"/>
                <a:cs typeface="Arial"/>
                <a:sym typeface="Arial"/>
              </a:rPr>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0" name="Shape 90"/>
        <p:cNvGrpSpPr/>
        <p:nvPr/>
      </p:nvGrpSpPr>
      <p:grpSpPr>
        <a:xfrm>
          <a:off y="0" x="0"/>
          <a:ext cy="0" cx="0"/>
          <a:chOff y="0" x="0"/>
          <a:chExt cy="0" cx="0"/>
        </a:xfrm>
      </p:grpSpPr>
      <p:sp>
        <p:nvSpPr>
          <p:cNvPr id="91" name="Shape 91"/>
          <p:cNvSpPr/>
          <p:nvPr>
            <p:ph idx="2" type="sldImg"/>
          </p:nvPr>
        </p:nvSpPr>
        <p:spPr>
          <a:xfrm>
            <a:off y="720725" x="1258887"/>
            <a:ext cy="3598862" cx="47974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miter/>
            <a:headEnd w="med" len="med" type="none"/>
            <a:tailEnd w="med" len="med" type="none"/>
          </a:ln>
        </p:spPr>
      </p:sp>
      <p:sp>
        <p:nvSpPr>
          <p:cNvPr id="92" name="Shape 92"/>
          <p:cNvSpPr txBox="1"/>
          <p:nvPr>
            <p:ph idx="1" type="body"/>
          </p:nvPr>
        </p:nvSpPr>
        <p:spPr>
          <a:xfrm>
            <a:off y="4562867" x="733841"/>
            <a:ext cy="4316931" cx="5847522"/>
          </a:xfrm>
          <a:prstGeom prst="rect">
            <a:avLst/>
          </a:prstGeom>
          <a:noFill/>
          <a:ln>
            <a:noFill/>
          </a:ln>
        </p:spPr>
        <p:txBody>
          <a:bodyPr bIns="48000" rIns="96000" lIns="96000" tIns="48000" anchor="t" anchorCtr="0">
            <a:noAutofit/>
          </a:bodyPr>
          <a:lstStyle/>
          <a:p>
            <a:pPr algn="l" rtl="0" lvl="0" marR="0" indent="0" marL="0">
              <a:spcBef>
                <a:spcPts val="0"/>
              </a:spcBef>
              <a:spcAft>
                <a:spcPts val="0"/>
              </a:spcAft>
              <a:buClr>
                <a:schemeClr val="dk1"/>
              </a:buClr>
              <a:buSzPct val="25000"/>
              <a:buFont typeface="Arial"/>
              <a:buNone/>
            </a:pPr>
            <a:r>
              <a:rPr sz="1200" lang="en-US">
                <a:solidFill>
                  <a:schemeClr val="dk1"/>
                </a:solidFill>
              </a:rPr>
              <a:t>All</a:t>
            </a:r>
          </a:p>
        </p:txBody>
      </p:sp>
      <p:sp>
        <p:nvSpPr>
          <p:cNvPr id="93" name="Shape 93"/>
          <p:cNvSpPr txBox="1"/>
          <p:nvPr>
            <p:ph idx="12" type="sldNum"/>
          </p:nvPr>
        </p:nvSpPr>
        <p:spPr>
          <a:xfrm>
            <a:off y="9120814" x="4142962"/>
            <a:ext cy="477107" cx="3168925"/>
          </a:xfrm>
          <a:prstGeom prst="rect">
            <a:avLst/>
          </a:prstGeom>
          <a:noFill/>
          <a:ln>
            <a:noFill/>
          </a:ln>
        </p:spPr>
        <p:txBody>
          <a:bodyPr bIns="48000" rIns="96000" lIns="96000" tIns="48000" anchor="b" anchorCtr="0">
            <a:noAutofit/>
          </a:bodyPr>
          <a:lstStyle/>
          <a:p>
            <a:pPr algn="r" rtl="0" lvl="0" marR="0" indent="0" marL="0">
              <a:lnSpc>
                <a:spcPct val="100000"/>
              </a:lnSpc>
              <a:spcBef>
                <a:spcPts val="0"/>
              </a:spcBef>
              <a:spcAft>
                <a:spcPts val="0"/>
              </a:spcAft>
              <a:buClr>
                <a:srgbClr val="000000"/>
              </a:buClr>
              <a:buSzPct val="25000"/>
              <a:buFont typeface="Arial"/>
              <a:buNone/>
            </a:pPr>
            <a:r>
              <a:rPr strike="noStrike" u="none" b="0" cap="none" baseline="0" sz="1400" lang="en-US" i="0">
                <a:solidFill>
                  <a:srgbClr val="000000"/>
                </a:solidFill>
                <a:latin typeface="Arial"/>
                <a:ea typeface="Arial"/>
                <a:cs typeface="Arial"/>
                <a:sym typeface="Arial"/>
                <a:rtl val="0"/>
              </a:rPr>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2" name="Shape 102"/>
        <p:cNvGrpSpPr/>
        <p:nvPr/>
      </p:nvGrpSpPr>
      <p:grpSpPr>
        <a:xfrm>
          <a:off y="0" x="0"/>
          <a:ext cy="0" cx="0"/>
          <a:chOff y="0" x="0"/>
          <a:chExt cy="0" cx="0"/>
        </a:xfrm>
      </p:grpSpPr>
      <p:sp>
        <p:nvSpPr>
          <p:cNvPr id="103" name="Shape 103"/>
          <p:cNvSpPr txBox="1"/>
          <p:nvPr>
            <p:ph idx="1" type="body"/>
          </p:nvPr>
        </p:nvSpPr>
        <p:spPr>
          <a:xfrm>
            <a:off y="4562867" x="733841"/>
            <a:ext cy="4316931" cx="5847522"/>
          </a:xfrm>
          <a:prstGeom prst="rect">
            <a:avLst/>
          </a:prstGeom>
          <a:noFill/>
          <a:ln>
            <a:noFill/>
          </a:ln>
        </p:spPr>
        <p:txBody>
          <a:bodyPr bIns="91425" rIns="91425" lIns="91425" tIns="91425" anchor="t" anchorCtr="0">
            <a:noAutofit/>
          </a:bodyPr>
          <a:lstStyle/>
          <a:p>
            <a:pPr algn="l" rtl="0" lvl="0" marR="0" indent="0" marL="0">
              <a:spcBef>
                <a:spcPts val="0"/>
              </a:spcBef>
              <a:spcAft>
                <a:spcPts val="0"/>
              </a:spcAft>
              <a:buClr>
                <a:schemeClr val="dk1"/>
              </a:buClr>
              <a:buSzPct val="25000"/>
              <a:buFont typeface="Arial"/>
              <a:buNone/>
            </a:pPr>
            <a:r>
              <a:rPr sz="1200" lang="en-US">
                <a:solidFill>
                  <a:schemeClr val="dk1"/>
                </a:solidFill>
              </a:rPr>
              <a:t>Paul</a:t>
            </a:r>
          </a:p>
        </p:txBody>
      </p:sp>
      <p:sp>
        <p:nvSpPr>
          <p:cNvPr id="104" name="Shape 104"/>
          <p:cNvSpPr/>
          <p:nvPr>
            <p:ph idx="2" type="sldImg"/>
          </p:nvPr>
        </p:nvSpPr>
        <p:spPr>
          <a:xfrm>
            <a:off y="720725" x="1258887"/>
            <a:ext cy="3598862" cx="47974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0" name="Shape 110"/>
        <p:cNvGrpSpPr/>
        <p:nvPr/>
      </p:nvGrpSpPr>
      <p:grpSpPr>
        <a:xfrm>
          <a:off y="0" x="0"/>
          <a:ext cy="0" cx="0"/>
          <a:chOff y="0" x="0"/>
          <a:chExt cy="0" cx="0"/>
        </a:xfrm>
      </p:grpSpPr>
      <p:sp>
        <p:nvSpPr>
          <p:cNvPr id="111" name="Shape 111"/>
          <p:cNvSpPr/>
          <p:nvPr>
            <p:ph idx="2" type="sldImg"/>
          </p:nvPr>
        </p:nvSpPr>
        <p:spPr>
          <a:xfrm>
            <a:off y="720725" x="1258887"/>
            <a:ext cy="3598862" cx="47974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miter/>
            <a:headEnd w="med" len="med" type="none"/>
            <a:tailEnd w="med" len="med" type="none"/>
          </a:ln>
        </p:spPr>
      </p:sp>
      <p:sp>
        <p:nvSpPr>
          <p:cNvPr id="112" name="Shape 112"/>
          <p:cNvSpPr txBox="1"/>
          <p:nvPr>
            <p:ph idx="1" type="body"/>
          </p:nvPr>
        </p:nvSpPr>
        <p:spPr>
          <a:xfrm>
            <a:off y="4562867" x="733841"/>
            <a:ext cy="4316931" cx="5847522"/>
          </a:xfrm>
          <a:prstGeom prst="rect">
            <a:avLst/>
          </a:prstGeom>
          <a:noFill/>
          <a:ln>
            <a:noFill/>
          </a:ln>
        </p:spPr>
        <p:txBody>
          <a:bodyPr bIns="48000" rIns="96000" lIns="96000" tIns="48000" anchor="t" anchorCtr="0">
            <a:noAutofit/>
          </a:bodyPr>
          <a:lstStyle/>
          <a:p>
            <a:pPr algn="l" rtl="0" lvl="0" marR="0" indent="0" marL="0">
              <a:spcBef>
                <a:spcPts val="0"/>
              </a:spcBef>
              <a:spcAft>
                <a:spcPts val="0"/>
              </a:spcAft>
              <a:buClr>
                <a:schemeClr val="dk1"/>
              </a:buClr>
              <a:buSzPct val="25000"/>
              <a:buFont typeface="Arial"/>
              <a:buNone/>
            </a:pPr>
            <a:r>
              <a:rPr sz="1200" lang="en-US">
                <a:solidFill>
                  <a:schemeClr val="dk1"/>
                </a:solidFill>
              </a:rPr>
              <a:t>Paul</a:t>
            </a:r>
          </a:p>
        </p:txBody>
      </p:sp>
      <p:sp>
        <p:nvSpPr>
          <p:cNvPr id="113" name="Shape 113"/>
          <p:cNvSpPr txBox="1"/>
          <p:nvPr>
            <p:ph idx="12" type="sldNum"/>
          </p:nvPr>
        </p:nvSpPr>
        <p:spPr>
          <a:xfrm>
            <a:off y="9120814" x="4142962"/>
            <a:ext cy="477107" cx="3168925"/>
          </a:xfrm>
          <a:prstGeom prst="rect">
            <a:avLst/>
          </a:prstGeom>
          <a:noFill/>
          <a:ln>
            <a:noFill/>
          </a:ln>
        </p:spPr>
        <p:txBody>
          <a:bodyPr bIns="48000" rIns="96000" lIns="96000" tIns="48000" anchor="b" anchorCtr="0">
            <a:noAutofit/>
          </a:bodyPr>
          <a:lstStyle/>
          <a:p>
            <a:pPr algn="r" rtl="0" lvl="0" marR="0" indent="0" marL="0">
              <a:lnSpc>
                <a:spcPct val="100000"/>
              </a:lnSpc>
              <a:spcBef>
                <a:spcPts val="0"/>
              </a:spcBef>
              <a:spcAft>
                <a:spcPts val="0"/>
              </a:spcAft>
              <a:buClr>
                <a:srgbClr val="000000"/>
              </a:buClr>
              <a:buSzPct val="25000"/>
              <a:buFont typeface="Arial"/>
              <a:buNone/>
            </a:pPr>
            <a:r>
              <a:rPr strike="noStrike" u="none" b="0" cap="none" baseline="0" sz="1400" lang="en-US" i="0">
                <a:solidFill>
                  <a:srgbClr val="000000"/>
                </a:solidFill>
                <a:latin typeface="Arial"/>
                <a:ea typeface="Arial"/>
                <a:cs typeface="Arial"/>
                <a:sym typeface="Arial"/>
                <a:rtl val="0"/>
              </a:rPr>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9" name="Shape 119"/>
        <p:cNvGrpSpPr/>
        <p:nvPr/>
      </p:nvGrpSpPr>
      <p:grpSpPr>
        <a:xfrm>
          <a:off y="0" x="0"/>
          <a:ext cy="0" cx="0"/>
          <a:chOff y="0" x="0"/>
          <a:chExt cy="0" cx="0"/>
        </a:xfrm>
      </p:grpSpPr>
      <p:sp>
        <p:nvSpPr>
          <p:cNvPr id="120" name="Shape 120"/>
          <p:cNvSpPr txBox="1"/>
          <p:nvPr>
            <p:ph idx="1" type="body"/>
          </p:nvPr>
        </p:nvSpPr>
        <p:spPr>
          <a:xfrm>
            <a:off y="4562867" x="733841"/>
            <a:ext cy="4316931" cx="5847522"/>
          </a:xfrm>
          <a:prstGeom prst="rect">
            <a:avLst/>
          </a:prstGeom>
          <a:noFill/>
          <a:ln>
            <a:noFill/>
          </a:ln>
        </p:spPr>
        <p:txBody>
          <a:bodyPr bIns="91425" rIns="91425" lIns="91425" tIns="91425" anchor="t" anchorCtr="0">
            <a:noAutofit/>
          </a:bodyPr>
          <a:lstStyle/>
          <a:p>
            <a:pPr algn="l" rtl="0" lvl="0" marR="0" indent="0" marL="0">
              <a:spcBef>
                <a:spcPts val="0"/>
              </a:spcBef>
              <a:spcAft>
                <a:spcPts val="0"/>
              </a:spcAft>
              <a:buClr>
                <a:schemeClr val="dk1"/>
              </a:buClr>
              <a:buSzPct val="25000"/>
              <a:buFont typeface="Arial"/>
              <a:buNone/>
            </a:pPr>
            <a:r>
              <a:rPr sz="1200" lang="en-US">
                <a:solidFill>
                  <a:schemeClr val="dk1"/>
                </a:solidFill>
                <a:latin typeface="Verdana"/>
                <a:ea typeface="Verdana"/>
                <a:cs typeface="Verdana"/>
                <a:sym typeface="Verdana"/>
              </a:rPr>
              <a:t>Greg</a:t>
            </a:r>
          </a:p>
          <a:p>
            <a:pPr algn="l" rtl="0" lvl="0" marR="0" indent="0" marL="0">
              <a:spcBef>
                <a:spcPts val="0"/>
              </a:spcBef>
              <a:spcAft>
                <a:spcPts val="0"/>
              </a:spcAft>
              <a:buClr>
                <a:schemeClr val="dk1"/>
              </a:buClr>
              <a:buSzPct val="25000"/>
              <a:buFont typeface="Arial"/>
              <a:buNone/>
            </a:pPr>
            <a:r>
              <a:rPr sz="1200" lang="en-US">
                <a:solidFill>
                  <a:schemeClr val="dk1"/>
                </a:solidFill>
                <a:latin typeface="Verdana"/>
                <a:ea typeface="Verdana"/>
                <a:cs typeface="Verdana"/>
                <a:sym typeface="Verdana"/>
              </a:rPr>
              <a:t>Indoor location is a tough problem to solve</a:t>
            </a:r>
          </a:p>
          <a:p>
            <a:pPr algn="l" rtl="0" lvl="0" marR="0" indent="0" marL="0">
              <a:spcBef>
                <a:spcPts val="0"/>
              </a:spcBef>
              <a:spcAft>
                <a:spcPts val="0"/>
              </a:spcAft>
              <a:buClr>
                <a:schemeClr val="dk1"/>
              </a:buClr>
              <a:buSzPct val="25000"/>
              <a:buFont typeface="Arial"/>
              <a:buNone/>
            </a:pPr>
            <a:r>
              <a:rPr sz="1200" lang="en-US">
                <a:solidFill>
                  <a:schemeClr val="dk1"/>
                </a:solidFill>
                <a:latin typeface="Verdana"/>
                <a:ea typeface="Verdana"/>
                <a:cs typeface="Verdana"/>
                <a:sym typeface="Verdana"/>
              </a:rPr>
              <a:t>	most solutions require in place systems </a:t>
            </a:r>
          </a:p>
          <a:p>
            <a:pPr algn="l" rtl="0" lvl="0" marR="0" indent="0" marL="0">
              <a:spcBef>
                <a:spcPts val="0"/>
              </a:spcBef>
              <a:spcAft>
                <a:spcPts val="0"/>
              </a:spcAft>
              <a:buClr>
                <a:schemeClr val="dk1"/>
              </a:buClr>
              <a:buSzPct val="25000"/>
              <a:buFont typeface="Arial"/>
              <a:buNone/>
            </a:pPr>
            <a:r>
              <a:rPr sz="1200" lang="en-US">
                <a:solidFill>
                  <a:schemeClr val="dk1"/>
                </a:solidFill>
                <a:latin typeface="Verdana"/>
                <a:ea typeface="Verdana"/>
                <a:cs typeface="Verdana"/>
                <a:sym typeface="Verdana"/>
              </a:rPr>
              <a:t>	solution can be used in emergency situations, no infrastructure is needed</a:t>
            </a:r>
          </a:p>
          <a:p>
            <a:pPr algn="l" rtl="0" lvl="0" marR="0" indent="0" marL="0">
              <a:spcBef>
                <a:spcPts val="0"/>
              </a:spcBef>
              <a:spcAft>
                <a:spcPts val="0"/>
              </a:spcAft>
              <a:buClr>
                <a:schemeClr val="dk1"/>
              </a:buClr>
              <a:buSzPct val="25000"/>
              <a:buFont typeface="Arial"/>
              <a:buNone/>
            </a:pPr>
            <a:r>
              <a:rPr sz="1200" lang="en-US">
                <a:solidFill>
                  <a:schemeClr val="dk1"/>
                </a:solidFill>
                <a:latin typeface="Verdana"/>
                <a:ea typeface="Verdana"/>
                <a:cs typeface="Verdana"/>
                <a:sym typeface="Verdana"/>
              </a:rPr>
              <a:t>	the faster you can get to a person in an emergency situation the better</a:t>
            </a:r>
          </a:p>
        </p:txBody>
      </p:sp>
      <p:sp>
        <p:nvSpPr>
          <p:cNvPr id="121" name="Shape 121"/>
          <p:cNvSpPr/>
          <p:nvPr>
            <p:ph idx="2" type="sldImg"/>
          </p:nvPr>
        </p:nvSpPr>
        <p:spPr>
          <a:xfrm>
            <a:off y="720725" x="1258887"/>
            <a:ext cy="3598862" cx="47974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5" name="Shape 125"/>
        <p:cNvGrpSpPr/>
        <p:nvPr/>
      </p:nvGrpSpPr>
      <p:grpSpPr>
        <a:xfrm>
          <a:off y="0" x="0"/>
          <a:ext cy="0" cx="0"/>
          <a:chOff y="0" x="0"/>
          <a:chExt cy="0" cx="0"/>
        </a:xfrm>
      </p:grpSpPr>
      <p:sp>
        <p:nvSpPr>
          <p:cNvPr id="126" name="Shape 126"/>
          <p:cNvSpPr txBox="1"/>
          <p:nvPr>
            <p:ph idx="1" type="body"/>
          </p:nvPr>
        </p:nvSpPr>
        <p:spPr>
          <a:xfrm>
            <a:off y="4562867" x="733841"/>
            <a:ext cy="4316931" cx="5847522"/>
          </a:xfrm>
          <a:prstGeom prst="rect">
            <a:avLst/>
          </a:prstGeom>
          <a:noFill/>
          <a:ln>
            <a:noFill/>
          </a:ln>
        </p:spPr>
        <p:txBody>
          <a:bodyPr bIns="91425" rIns="91425" lIns="91425" tIns="91425" anchor="t" anchorCtr="0">
            <a:noAutofit/>
          </a:bodyPr>
          <a:lstStyle/>
          <a:p>
            <a:pPr algn="l" rtl="0" lvl="0" marR="0" indent="0" marL="0">
              <a:spcBef>
                <a:spcPts val="0"/>
              </a:spcBef>
              <a:spcAft>
                <a:spcPts val="0"/>
              </a:spcAft>
              <a:buClr>
                <a:schemeClr val="dk1"/>
              </a:buClr>
              <a:buSzPct val="25000"/>
              <a:buFont typeface="Arial"/>
              <a:buNone/>
            </a:pPr>
            <a:r>
              <a:rPr sz="1200" lang="en-US">
                <a:solidFill>
                  <a:schemeClr val="dk1"/>
                </a:solidFill>
              </a:rPr>
              <a:t>Greg</a:t>
            </a:r>
          </a:p>
          <a:p>
            <a:pPr algn="l" rtl="0" lvl="0" marR="0" indent="0" marL="0">
              <a:spcBef>
                <a:spcPts val="0"/>
              </a:spcBef>
              <a:spcAft>
                <a:spcPts val="0"/>
              </a:spcAft>
              <a:buClr>
                <a:schemeClr val="dk1"/>
              </a:buClr>
              <a:buSzPct val="25000"/>
              <a:buFont typeface="Arial"/>
              <a:buNone/>
            </a:pPr>
            <a:r>
              <a:rPr sz="1200" lang="en-US">
                <a:solidFill>
                  <a:schemeClr val="dk1"/>
                </a:solidFill>
              </a:rPr>
              <a:t>no blackouts due to ranging constraints</a:t>
            </a:r>
          </a:p>
          <a:p>
            <a:pPr algn="l" rtl="0" lvl="0" marR="0" indent="0" marL="0">
              <a:spcBef>
                <a:spcPts val="0"/>
              </a:spcBef>
              <a:spcAft>
                <a:spcPts val="0"/>
              </a:spcAft>
              <a:buClr>
                <a:schemeClr val="dk1"/>
              </a:buClr>
              <a:buSzPct val="25000"/>
              <a:buFont typeface="Arial"/>
              <a:buNone/>
            </a:pPr>
            <a:r>
              <a:rPr sz="1200" lang="en-US">
                <a:solidFill>
                  <a:schemeClr val="dk1"/>
                </a:solidFill>
              </a:rPr>
              <a:t>as easy to use as possible during emergency situations </a:t>
            </a:r>
          </a:p>
        </p:txBody>
      </p:sp>
      <p:sp>
        <p:nvSpPr>
          <p:cNvPr id="127" name="Shape 127"/>
          <p:cNvSpPr/>
          <p:nvPr>
            <p:ph idx="2" type="sldImg"/>
          </p:nvPr>
        </p:nvSpPr>
        <p:spPr>
          <a:xfrm>
            <a:off y="720725" x="1258887"/>
            <a:ext cy="3598862" cx="47974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2" name="Shape 132"/>
        <p:cNvGrpSpPr/>
        <p:nvPr/>
      </p:nvGrpSpPr>
      <p:grpSpPr>
        <a:xfrm>
          <a:off y="0" x="0"/>
          <a:ext cy="0" cx="0"/>
          <a:chOff y="0" x="0"/>
          <a:chExt cy="0" cx="0"/>
        </a:xfrm>
      </p:grpSpPr>
      <p:sp>
        <p:nvSpPr>
          <p:cNvPr id="133" name="Shape 133"/>
          <p:cNvSpPr txBox="1"/>
          <p:nvPr>
            <p:ph idx="1" type="body"/>
          </p:nvPr>
        </p:nvSpPr>
        <p:spPr>
          <a:xfrm>
            <a:off y="4562867" x="733841"/>
            <a:ext cy="4316931" cx="5847522"/>
          </a:xfrm>
          <a:prstGeom prst="rect">
            <a:avLst/>
          </a:prstGeom>
          <a:noFill/>
          <a:ln>
            <a:noFill/>
          </a:ln>
        </p:spPr>
        <p:txBody>
          <a:bodyPr bIns="91425" rIns="91425" lIns="91425" tIns="91425" anchor="t" anchorCtr="0">
            <a:noAutofit/>
          </a:bodyPr>
          <a:lstStyle/>
          <a:p>
            <a:pPr algn="l" rtl="0" lvl="0" marR="0" indent="0" marL="0">
              <a:spcBef>
                <a:spcPts val="0"/>
              </a:spcBef>
              <a:spcAft>
                <a:spcPts val="0"/>
              </a:spcAft>
              <a:buClr>
                <a:schemeClr val="dk1"/>
              </a:buClr>
              <a:buSzPct val="25000"/>
              <a:buFont typeface="Arial"/>
              <a:buNone/>
            </a:pPr>
            <a:r>
              <a:rPr sz="1200" lang="en-US">
                <a:solidFill>
                  <a:schemeClr val="dk1"/>
                </a:solidFill>
              </a:rPr>
              <a:t>Brett</a:t>
            </a:r>
          </a:p>
          <a:p>
            <a:pPr algn="l" rtl="0" lvl="0" marR="0" indent="0" marL="0">
              <a:spcBef>
                <a:spcPts val="0"/>
              </a:spcBef>
              <a:spcAft>
                <a:spcPts val="0"/>
              </a:spcAft>
              <a:buClr>
                <a:schemeClr val="dk1"/>
              </a:buClr>
              <a:buSzPct val="25000"/>
              <a:buFont typeface="Arial"/>
              <a:buNone/>
            </a:pPr>
            <a:r>
              <a:rPr sz="1200" lang="en-US">
                <a:solidFill>
                  <a:schemeClr val="dk1"/>
                </a:solidFill>
              </a:rPr>
              <a:t>Inputs</a:t>
            </a:r>
          </a:p>
          <a:p>
            <a:pPr algn="l" rtl="0" lvl="0" marR="0" indent="0" marL="0">
              <a:spcBef>
                <a:spcPts val="0"/>
              </a:spcBef>
              <a:spcAft>
                <a:spcPts val="0"/>
              </a:spcAft>
              <a:buClr>
                <a:schemeClr val="dk1"/>
              </a:buClr>
              <a:buSzPct val="25000"/>
              <a:buFont typeface="Arial"/>
              <a:buNone/>
            </a:pPr>
            <a:r>
              <a:rPr sz="1200" lang="en-US">
                <a:solidFill>
                  <a:schemeClr val="dk1"/>
                </a:solidFill>
              </a:rPr>
              <a:t>10 DOF IMU, getting digital accelerometer and gyroscope data in 3 degrees of freedom</a:t>
            </a:r>
          </a:p>
          <a:p>
            <a:pPr algn="l" rtl="0" lvl="0" marR="0" indent="0" marL="0">
              <a:spcBef>
                <a:spcPts val="0"/>
              </a:spcBef>
              <a:spcAft>
                <a:spcPts val="0"/>
              </a:spcAft>
              <a:buClr>
                <a:schemeClr val="dk1"/>
              </a:buClr>
              <a:buSzPct val="25000"/>
              <a:buFont typeface="Arial"/>
              <a:buNone/>
            </a:pPr>
            <a:r>
              <a:rPr sz="1200" lang="en-US">
                <a:solidFill>
                  <a:schemeClr val="dk1"/>
                </a:solidFill>
              </a:rPr>
              <a:t>IMU also contain an altimeter which we will use to keep track of how high the user is (used to calculate floor)</a:t>
            </a:r>
          </a:p>
          <a:p>
            <a:pPr algn="l" rtl="0" lvl="0" marR="0" indent="0" marL="0">
              <a:spcBef>
                <a:spcPts val="0"/>
              </a:spcBef>
              <a:spcAft>
                <a:spcPts val="0"/>
              </a:spcAft>
              <a:buClr>
                <a:schemeClr val="dk1"/>
              </a:buClr>
              <a:buSzPct val="25000"/>
              <a:buFont typeface="Arial"/>
              <a:buNone/>
            </a:pPr>
            <a:r>
              <a:rPr sz="1200" lang="en-US">
                <a:solidFill>
                  <a:schemeClr val="dk1"/>
                </a:solidFill>
              </a:rPr>
              <a:t>Ultrasonic sensors will be used to find distance from walls (which will be used to find the users velocity)</a:t>
            </a:r>
          </a:p>
          <a:p>
            <a:pPr algn="l" rtl="0" lvl="0" marR="0" indent="0" marL="0">
              <a:spcBef>
                <a:spcPts val="0"/>
              </a:spcBef>
              <a:spcAft>
                <a:spcPts val="0"/>
              </a:spcAft>
              <a:buClr>
                <a:schemeClr val="dk1"/>
              </a:buClr>
              <a:buSzPct val="25000"/>
              <a:buFont typeface="Arial"/>
              <a:buNone/>
            </a:pPr>
            <a:r>
              <a:rPr sz="1200" lang="en-US">
                <a:solidFill>
                  <a:schemeClr val="dk1"/>
                </a:solidFill>
              </a:rPr>
              <a:t>	2 for each person (1 looking forward, 1 looking to the side)</a:t>
            </a:r>
          </a:p>
          <a:p>
            <a:pPr algn="l" rtl="0" lvl="0" marR="0" indent="0" marL="0">
              <a:spcBef>
                <a:spcPts val="0"/>
              </a:spcBef>
              <a:spcAft>
                <a:spcPts val="0"/>
              </a:spcAft>
              <a:buClr>
                <a:schemeClr val="dk1"/>
              </a:buClr>
              <a:buSzPct val="25000"/>
              <a:buFont typeface="Arial"/>
              <a:buNone/>
            </a:pPr>
            <a:r>
              <a:rPr sz="1200" lang="en-US">
                <a:solidFill>
                  <a:schemeClr val="dk1"/>
                </a:solidFill>
              </a:rPr>
              <a:t>Bluetooth beacons that the user will put in doorways throughout the house (each user will carry 3 to 4 beacons)</a:t>
            </a:r>
          </a:p>
          <a:p>
            <a:pPr algn="l" rtl="0" lvl="0" marR="0" indent="0" marL="0">
              <a:spcBef>
                <a:spcPts val="0"/>
              </a:spcBef>
              <a:spcAft>
                <a:spcPts val="0"/>
              </a:spcAft>
              <a:buClr>
                <a:schemeClr val="dk1"/>
              </a:buClr>
              <a:buFont typeface="Arial"/>
              <a:buNone/>
            </a:pPr>
            <a:r>
              <a:t/>
            </a:r>
            <a:endParaRPr sz="1200">
              <a:solidFill>
                <a:schemeClr val="dk1"/>
              </a:solidFill>
            </a:endParaRPr>
          </a:p>
          <a:p>
            <a:pPr algn="l" rtl="0" lvl="0" marR="0" indent="0" marL="0">
              <a:spcBef>
                <a:spcPts val="0"/>
              </a:spcBef>
              <a:spcAft>
                <a:spcPts val="0"/>
              </a:spcAft>
              <a:buClr>
                <a:schemeClr val="dk1"/>
              </a:buClr>
              <a:buSzPct val="25000"/>
              <a:buFont typeface="Arial"/>
              <a:buNone/>
            </a:pPr>
            <a:r>
              <a:rPr sz="1200" lang="en-US">
                <a:solidFill>
                  <a:schemeClr val="dk1"/>
                </a:solidFill>
              </a:rPr>
              <a:t>Outputs:</a:t>
            </a:r>
          </a:p>
          <a:p>
            <a:pPr algn="l" rtl="0" lvl="0" marR="0" indent="0" marL="0">
              <a:spcBef>
                <a:spcPts val="0"/>
              </a:spcBef>
              <a:spcAft>
                <a:spcPts val="0"/>
              </a:spcAft>
              <a:buClr>
                <a:schemeClr val="dk1"/>
              </a:buClr>
              <a:buSzPct val="25000"/>
              <a:buFont typeface="Arial"/>
              <a:buNone/>
            </a:pPr>
            <a:r>
              <a:rPr sz="1200" lang="en-US">
                <a:solidFill>
                  <a:schemeClr val="dk1"/>
                </a:solidFill>
              </a:rPr>
              <a:t>We will display a mapping of the path that the user followed while indoors. This mapping show </a:t>
            </a:r>
          </a:p>
        </p:txBody>
      </p:sp>
      <p:sp>
        <p:nvSpPr>
          <p:cNvPr id="134" name="Shape 134"/>
          <p:cNvSpPr/>
          <p:nvPr>
            <p:ph idx="2" type="sldImg"/>
          </p:nvPr>
        </p:nvSpPr>
        <p:spPr>
          <a:xfrm>
            <a:off y="720725" x="1258887"/>
            <a:ext cy="3598862" cx="47974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8" name="Shape 138"/>
        <p:cNvGrpSpPr/>
        <p:nvPr/>
      </p:nvGrpSpPr>
      <p:grpSpPr>
        <a:xfrm>
          <a:off y="0" x="0"/>
          <a:ext cy="0" cx="0"/>
          <a:chOff y="0" x="0"/>
          <a:chExt cy="0" cx="0"/>
        </a:xfrm>
      </p:grpSpPr>
      <p:sp>
        <p:nvSpPr>
          <p:cNvPr id="139" name="Shape 139"/>
          <p:cNvSpPr txBox="1"/>
          <p:nvPr>
            <p:ph idx="1" type="body"/>
          </p:nvPr>
        </p:nvSpPr>
        <p:spPr>
          <a:xfrm>
            <a:off y="4562867" x="733841"/>
            <a:ext cy="4316931" cx="5847522"/>
          </a:xfrm>
          <a:prstGeom prst="rect">
            <a:avLst/>
          </a:prstGeom>
          <a:noFill/>
          <a:ln>
            <a:noFill/>
          </a:ln>
        </p:spPr>
        <p:txBody>
          <a:bodyPr bIns="91425" rIns="91425" lIns="91425" tIns="91425" anchor="t" anchorCtr="0">
            <a:noAutofit/>
          </a:bodyPr>
          <a:lstStyle/>
          <a:p>
            <a:pPr algn="l" rtl="0" lvl="0" marR="0" indent="0" marL="0">
              <a:spcBef>
                <a:spcPts val="0"/>
              </a:spcBef>
              <a:spcAft>
                <a:spcPts val="0"/>
              </a:spcAft>
              <a:buClr>
                <a:schemeClr val="dk1"/>
              </a:buClr>
              <a:buSzPct val="25000"/>
              <a:buFont typeface="Arial"/>
              <a:buNone/>
            </a:pPr>
            <a:r>
              <a:rPr sz="1200" lang="en-US">
                <a:solidFill>
                  <a:schemeClr val="dk1"/>
                </a:solidFill>
              </a:rPr>
              <a:t>Brett</a:t>
            </a:r>
          </a:p>
          <a:p>
            <a:pPr algn="l" rtl="0" lvl="0" marR="0" indent="0" marL="0">
              <a:spcBef>
                <a:spcPts val="0"/>
              </a:spcBef>
              <a:spcAft>
                <a:spcPts val="0"/>
              </a:spcAft>
              <a:buClr>
                <a:schemeClr val="dk1"/>
              </a:buClr>
              <a:buSzPct val="25000"/>
              <a:buFont typeface="Arial"/>
              <a:buNone/>
            </a:pPr>
            <a:r>
              <a:rPr sz="1200" lang="en-US">
                <a:solidFill>
                  <a:schemeClr val="dk1"/>
                </a:solidFill>
              </a:rPr>
              <a:t>Most situations are resolved in less than a half hour (2 to be safe)</a:t>
            </a:r>
          </a:p>
          <a:p>
            <a:pPr algn="l" rtl="0" lvl="0" marR="0" indent="0" marL="0">
              <a:spcBef>
                <a:spcPts val="0"/>
              </a:spcBef>
              <a:spcAft>
                <a:spcPts val="0"/>
              </a:spcAft>
              <a:buClr>
                <a:schemeClr val="dk1"/>
              </a:buClr>
              <a:buSzPct val="25000"/>
              <a:buFont typeface="Arial"/>
              <a:buNone/>
            </a:pPr>
            <a:r>
              <a:rPr sz="1200" lang="en-US">
                <a:solidFill>
                  <a:schemeClr val="dk1"/>
                </a:solidFill>
              </a:rPr>
              <a:t>weigh less than a pound in the pack </a:t>
            </a:r>
          </a:p>
          <a:p>
            <a:pPr algn="l" rtl="0" lvl="0" marR="0" indent="0" marL="0">
              <a:spcBef>
                <a:spcPts val="0"/>
              </a:spcBef>
              <a:spcAft>
                <a:spcPts val="0"/>
              </a:spcAft>
              <a:buClr>
                <a:schemeClr val="dk1"/>
              </a:buClr>
              <a:buSzPct val="25000"/>
              <a:buFont typeface="Arial"/>
              <a:buNone/>
            </a:pPr>
            <a:r>
              <a:rPr sz="1200" lang="en-US">
                <a:solidFill>
                  <a:schemeClr val="dk1"/>
                </a:solidFill>
              </a:rPr>
              <a:t>The inputs to the system</a:t>
            </a:r>
          </a:p>
          <a:p>
            <a:pPr algn="l" rtl="0" lvl="0" marR="0" indent="0" marL="0">
              <a:spcBef>
                <a:spcPts val="0"/>
              </a:spcBef>
              <a:spcAft>
                <a:spcPts val="0"/>
              </a:spcAft>
              <a:buClr>
                <a:schemeClr val="dk1"/>
              </a:buClr>
              <a:buSzPct val="25000"/>
              <a:buFont typeface="Arial"/>
              <a:buNone/>
            </a:pPr>
            <a:r>
              <a:rPr sz="1200" lang="en-US">
                <a:solidFill>
                  <a:schemeClr val="dk1"/>
                </a:solidFill>
              </a:rPr>
              <a:t>	IMU</a:t>
            </a:r>
          </a:p>
          <a:p>
            <a:pPr algn="l" rtl="0" lvl="0" marR="0" indent="0" marL="0">
              <a:spcBef>
                <a:spcPts val="0"/>
              </a:spcBef>
              <a:spcAft>
                <a:spcPts val="0"/>
              </a:spcAft>
              <a:buClr>
                <a:schemeClr val="dk1"/>
              </a:buClr>
              <a:buSzPct val="25000"/>
              <a:buFont typeface="Arial"/>
              <a:buNone/>
            </a:pPr>
            <a:r>
              <a:rPr sz="1200" lang="en-US">
                <a:solidFill>
                  <a:schemeClr val="dk1"/>
                </a:solidFill>
              </a:rPr>
              <a:t>	Ultrasonic </a:t>
            </a:r>
          </a:p>
          <a:p>
            <a:pPr algn="l" rtl="0" lvl="0" marR="0" indent="0" marL="0">
              <a:spcBef>
                <a:spcPts val="0"/>
              </a:spcBef>
              <a:spcAft>
                <a:spcPts val="0"/>
              </a:spcAft>
              <a:buClr>
                <a:schemeClr val="dk1"/>
              </a:buClr>
              <a:buSzPct val="25000"/>
              <a:buFont typeface="Arial"/>
              <a:buNone/>
            </a:pPr>
            <a:r>
              <a:rPr sz="1200" lang="en-US">
                <a:solidFill>
                  <a:schemeClr val="dk1"/>
                </a:solidFill>
              </a:rPr>
              <a:t>	Wifi</a:t>
            </a:r>
          </a:p>
          <a:p>
            <a:pPr algn="l" rtl="0" lvl="0" marR="0" indent="0" marL="0">
              <a:spcBef>
                <a:spcPts val="0"/>
              </a:spcBef>
              <a:spcAft>
                <a:spcPts val="0"/>
              </a:spcAft>
              <a:buClr>
                <a:schemeClr val="dk1"/>
              </a:buClr>
              <a:buSzPct val="25000"/>
              <a:buFont typeface="Arial"/>
              <a:buNone/>
            </a:pPr>
            <a:r>
              <a:rPr sz="1200" lang="en-US">
                <a:solidFill>
                  <a:schemeClr val="dk1"/>
                </a:solidFill>
              </a:rPr>
              <a:t>Output</a:t>
            </a:r>
          </a:p>
          <a:p>
            <a:pPr algn="l" rtl="0" lvl="0" marR="0" indent="0" marL="0">
              <a:spcBef>
                <a:spcPts val="0"/>
              </a:spcBef>
              <a:spcAft>
                <a:spcPts val="0"/>
              </a:spcAft>
              <a:buClr>
                <a:schemeClr val="dk1"/>
              </a:buClr>
              <a:buSzPct val="25000"/>
              <a:buFont typeface="Arial"/>
              <a:buNone/>
            </a:pPr>
            <a:r>
              <a:rPr sz="1200" lang="en-US">
                <a:solidFill>
                  <a:schemeClr val="dk1"/>
                </a:solidFill>
              </a:rPr>
              <a:t>	localization 1 meter</a:t>
            </a:r>
          </a:p>
          <a:p>
            <a:pPr algn="l" rtl="0" lvl="0" marR="0" indent="0" marL="0">
              <a:spcBef>
                <a:spcPts val="0"/>
              </a:spcBef>
              <a:spcAft>
                <a:spcPts val="0"/>
              </a:spcAft>
              <a:buClr>
                <a:schemeClr val="dk1"/>
              </a:buClr>
              <a:buSzPct val="25000"/>
              <a:buFont typeface="Arial"/>
              <a:buNone/>
            </a:pPr>
            <a:r>
              <a:rPr sz="1200" lang="en-US">
                <a:solidFill>
                  <a:schemeClr val="dk1"/>
                </a:solidFill>
              </a:rPr>
              <a:t>	less than 30 second delay</a:t>
            </a:r>
          </a:p>
          <a:p>
            <a:pPr algn="l" rtl="0" lvl="0" marR="0" indent="0" marL="0">
              <a:spcBef>
                <a:spcPts val="0"/>
              </a:spcBef>
              <a:spcAft>
                <a:spcPts val="0"/>
              </a:spcAft>
              <a:buClr>
                <a:schemeClr val="dk1"/>
              </a:buClr>
              <a:buSzPct val="25000"/>
              <a:buFont typeface="Arial"/>
              <a:buNone/>
            </a:pPr>
            <a:r>
              <a:rPr sz="1200" lang="en-US">
                <a:solidFill>
                  <a:schemeClr val="dk1"/>
                </a:solidFill>
              </a:rPr>
              <a:t>	recreates the path the user took through the building </a:t>
            </a:r>
          </a:p>
          <a:p>
            <a:pPr algn="l" rtl="0" lvl="0" marR="0" indent="0" marL="0">
              <a:spcBef>
                <a:spcPts val="0"/>
              </a:spcBef>
              <a:spcAft>
                <a:spcPts val="0"/>
              </a:spcAft>
              <a:buClr>
                <a:schemeClr val="dk1"/>
              </a:buClr>
              <a:buFont typeface="Arial"/>
              <a:buNone/>
            </a:pPr>
            <a:r>
              <a:t/>
            </a:r>
            <a:endParaRPr sz="1200">
              <a:solidFill>
                <a:schemeClr val="dk1"/>
              </a:solidFill>
            </a:endParaRPr>
          </a:p>
        </p:txBody>
      </p:sp>
      <p:sp>
        <p:nvSpPr>
          <p:cNvPr id="140" name="Shape 140"/>
          <p:cNvSpPr/>
          <p:nvPr>
            <p:ph idx="2" type="sldImg"/>
          </p:nvPr>
        </p:nvSpPr>
        <p:spPr>
          <a:xfrm>
            <a:off y="720725" x="1258887"/>
            <a:ext cy="3598862" cx="47974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slideLayouts/_rels/slideLayout1.xml.rels><?xml version="1.0" encoding="UTF-8" standalone="yes"?><Relationships xmlns="http://schemas.openxmlformats.org/package/2006/relationships"><Relationship Target="../media/image09.jpg" Type="http://schemas.openxmlformats.org/officeDocument/2006/relationships/image" Id="rId2"/><Relationship Target="../slideMasters/slideMaster1.xml" Type="http://schemas.openxmlformats.org/officeDocument/2006/relationships/slideMaster" Id="rId1"/><Relationship Target="../media/image04.jpg" Type="http://schemas.openxmlformats.org/officeDocument/2006/relationships/image" Id="rId4"/><Relationship Target="../media/image02.jpg" Type="http://schemas.openxmlformats.org/officeDocument/2006/relationships/image" Id="rId3"/><Relationship Target="../media/image00.png" Type="http://schemas.openxmlformats.org/officeDocument/2006/relationships/image" Id="rId5"/></Relationships>
</file>

<file path=ppt/slideLayouts/_rels/slideLayout10.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7.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8.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9.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9" name="Shape 19"/>
        <p:cNvGrpSpPr/>
        <p:nvPr/>
      </p:nvGrpSpPr>
      <p:grpSpPr>
        <a:xfrm>
          <a:off y="0" x="0"/>
          <a:ext cy="0" cx="0"/>
          <a:chOff y="0" x="0"/>
          <a:chExt cy="0" cx="0"/>
        </a:xfrm>
      </p:grpSpPr>
      <p:pic>
        <p:nvPicPr>
          <p:cNvPr id="20" name="Shape 20"/>
          <p:cNvPicPr preferRelativeResize="0"/>
          <p:nvPr/>
        </p:nvPicPr>
        <p:blipFill rotWithShape="1">
          <a:blip r:embed="rId2">
            <a:alphaModFix/>
          </a:blip>
          <a:srcRect t="0" b="0" r="0" l="0"/>
          <a:stretch/>
        </p:blipFill>
        <p:spPr>
          <a:xfrm>
            <a:off y="2632075" x="-2133600"/>
            <a:ext cy="4225925" cx="4267198"/>
          </a:xfrm>
          <a:prstGeom prst="rect">
            <a:avLst/>
          </a:prstGeom>
          <a:noFill/>
          <a:ln>
            <a:noFill/>
          </a:ln>
        </p:spPr>
      </p:pic>
      <p:sp>
        <p:nvSpPr>
          <p:cNvPr id="21" name="Shape 21"/>
          <p:cNvSpPr/>
          <p:nvPr/>
        </p:nvSpPr>
        <p:spPr>
          <a:xfrm>
            <a:off y="5943600" x="6156325"/>
            <a:ext cy="457200" cx="3013074"/>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rgbClr val="000000"/>
              </a:buClr>
              <a:buFont typeface="Arial"/>
              <a:buNone/>
            </a:pPr>
            <a:r>
              <a:t/>
            </a:r>
            <a:endParaRPr strike="noStrike" u="none" b="0" cap="none" baseline="0" sz="1800" i="0">
              <a:solidFill>
                <a:schemeClr val="dk1"/>
              </a:solidFill>
              <a:latin typeface="Verdana"/>
              <a:ea typeface="Verdana"/>
              <a:cs typeface="Verdana"/>
              <a:sym typeface="Verdana"/>
              <a:rtl val="0"/>
            </a:endParaRPr>
          </a:p>
        </p:txBody>
      </p:sp>
      <p:cxnSp>
        <p:nvCxnSpPr>
          <p:cNvPr id="22" name="Shape 22"/>
          <p:cNvCxnSpPr/>
          <p:nvPr/>
        </p:nvCxnSpPr>
        <p:spPr>
          <a:xfrm>
            <a:off y="1219200" x="0"/>
            <a:ext cy="0" cx="9144000"/>
          </a:xfrm>
          <a:prstGeom prst="straightConnector1">
            <a:avLst/>
          </a:prstGeom>
          <a:noFill/>
          <a:ln w="12700" cap="flat">
            <a:solidFill>
              <a:schemeClr val="dk1"/>
            </a:solidFill>
            <a:prstDash val="solid"/>
            <a:round/>
            <a:headEnd w="med" len="med" type="none"/>
            <a:tailEnd w="med" len="med" type="none"/>
          </a:ln>
        </p:spPr>
      </p:cxnSp>
      <p:sp>
        <p:nvSpPr>
          <p:cNvPr id="23" name="Shape 23"/>
          <p:cNvSpPr txBox="1"/>
          <p:nvPr/>
        </p:nvSpPr>
        <p:spPr>
          <a:xfrm>
            <a:off y="830262" x="1676400"/>
            <a:ext cy="457200" cx="12191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00"/>
              </a:buClr>
              <a:buFont typeface="Arial"/>
              <a:buNone/>
            </a:pPr>
            <a:r>
              <a:t/>
            </a:r>
            <a:endParaRPr strike="noStrike" u="none" b="0" cap="none" baseline="0" sz="2400" i="0">
              <a:solidFill>
                <a:schemeClr val="dk1"/>
              </a:solidFill>
              <a:latin typeface="Verdana"/>
              <a:ea typeface="Verdana"/>
              <a:cs typeface="Verdana"/>
              <a:sym typeface="Verdana"/>
              <a:rtl val="0"/>
            </a:endParaRPr>
          </a:p>
        </p:txBody>
      </p:sp>
      <p:pic>
        <p:nvPicPr>
          <p:cNvPr id="24" name="Shape 24"/>
          <p:cNvPicPr preferRelativeResize="0"/>
          <p:nvPr/>
        </p:nvPicPr>
        <p:blipFill rotWithShape="1">
          <a:blip r:embed="rId3">
            <a:alphaModFix/>
          </a:blip>
          <a:srcRect t="0" b="0" r="0" l="0"/>
          <a:stretch/>
        </p:blipFill>
        <p:spPr>
          <a:xfrm>
            <a:off y="0" x="0"/>
            <a:ext cy="762000" cx="9144000"/>
          </a:xfrm>
          <a:prstGeom prst="rect">
            <a:avLst/>
          </a:prstGeom>
          <a:noFill/>
          <a:ln>
            <a:noFill/>
          </a:ln>
        </p:spPr>
      </p:pic>
      <p:pic>
        <p:nvPicPr>
          <p:cNvPr id="25" name="Shape 25"/>
          <p:cNvPicPr preferRelativeResize="0"/>
          <p:nvPr/>
        </p:nvPicPr>
        <p:blipFill rotWithShape="1">
          <a:blip r:embed="rId4">
            <a:alphaModFix/>
          </a:blip>
          <a:srcRect t="0" b="0" r="0" l="0"/>
          <a:stretch/>
        </p:blipFill>
        <p:spPr>
          <a:xfrm>
            <a:off y="357187" x="227012"/>
            <a:ext cy="404811" cx="3049586"/>
          </a:xfrm>
          <a:prstGeom prst="rect">
            <a:avLst/>
          </a:prstGeom>
          <a:noFill/>
          <a:ln>
            <a:noFill/>
          </a:ln>
        </p:spPr>
      </p:pic>
      <p:pic>
        <p:nvPicPr>
          <p:cNvPr id="26" name="Shape 26"/>
          <p:cNvPicPr preferRelativeResize="0"/>
          <p:nvPr/>
        </p:nvPicPr>
        <p:blipFill rotWithShape="1">
          <a:blip r:embed="rId5">
            <a:alphaModFix/>
          </a:blip>
          <a:srcRect t="0" b="0" r="0" l="0"/>
          <a:stretch/>
        </p:blipFill>
        <p:spPr>
          <a:xfrm>
            <a:off y="6096000" x="0"/>
            <a:ext cy="774700" cx="9144000"/>
          </a:xfrm>
          <a:prstGeom prst="rect">
            <a:avLst/>
          </a:prstGeom>
          <a:noFill/>
          <a:ln>
            <a:noFill/>
          </a:ln>
        </p:spPr>
      </p:pic>
      <p:cxnSp>
        <p:nvCxnSpPr>
          <p:cNvPr id="27" name="Shape 27"/>
          <p:cNvCxnSpPr/>
          <p:nvPr/>
        </p:nvCxnSpPr>
        <p:spPr>
          <a:xfrm>
            <a:off y="6096000" x="0"/>
            <a:ext cy="0" cx="9144000"/>
          </a:xfrm>
          <a:prstGeom prst="straightConnector1">
            <a:avLst/>
          </a:prstGeom>
          <a:noFill/>
          <a:ln w="12700" cap="flat">
            <a:solidFill>
              <a:schemeClr val="dk1"/>
            </a:solidFill>
            <a:prstDash val="solid"/>
            <a:round/>
            <a:headEnd w="med" len="med" type="none"/>
            <a:tailEnd w="med" len="med" type="none"/>
          </a:ln>
        </p:spPr>
      </p:cxnSp>
      <p:sp>
        <p:nvSpPr>
          <p:cNvPr id="28" name="Shape 28"/>
          <p:cNvSpPr txBox="1"/>
          <p:nvPr>
            <p:ph idx="1" type="subTitle"/>
          </p:nvPr>
        </p:nvSpPr>
        <p:spPr>
          <a:xfrm>
            <a:off y="3124200" x="1790700"/>
            <a:ext cy="1752600" cx="5562600"/>
          </a:xfrm>
          <a:prstGeom prst="rect">
            <a:avLst/>
          </a:prstGeom>
          <a:noFill/>
          <a:ln>
            <a:noFill/>
          </a:ln>
        </p:spPr>
        <p:txBody>
          <a:bodyPr bIns="91425" rIns="91425" lIns="91425" tIns="91425" anchor="t" anchorCtr="0"/>
          <a:lstStyle>
            <a:lvl1pPr algn="ctr" rtl="0" marR="0" indent="0" marL="0">
              <a:lnSpc>
                <a:spcPct val="100000"/>
              </a:lnSpc>
              <a:spcBef>
                <a:spcPts val="560"/>
              </a:spcBef>
              <a:spcAft>
                <a:spcPts val="0"/>
              </a:spcAft>
              <a:buClr>
                <a:srgbClr val="840C22"/>
              </a:buClr>
              <a:buFont typeface="Noto Symbol"/>
              <a:buNone/>
              <a:defRPr/>
            </a:lvl1pPr>
            <a:lvl2pPr algn="l" rtl="0" marR="0" indent="-69850" marL="742950">
              <a:lnSpc>
                <a:spcPct val="100000"/>
              </a:lnSpc>
              <a:spcBef>
                <a:spcPts val="400"/>
              </a:spcBef>
              <a:spcAft>
                <a:spcPts val="0"/>
              </a:spcAft>
              <a:buClr>
                <a:srgbClr val="840C22"/>
              </a:buClr>
              <a:buFont typeface="Verdana"/>
              <a:buChar char="•"/>
              <a:defRPr/>
            </a:lvl2pPr>
            <a:lvl3pPr algn="l" rtl="0" marR="0" indent="-19050" marL="1085850">
              <a:lnSpc>
                <a:spcPct val="100000"/>
              </a:lnSpc>
              <a:spcBef>
                <a:spcPts val="400"/>
              </a:spcBef>
              <a:spcAft>
                <a:spcPts val="0"/>
              </a:spcAft>
              <a:buClr>
                <a:srgbClr val="840C22"/>
              </a:buClr>
              <a:buFont typeface="Verdana"/>
              <a:buChar char="•"/>
              <a:defRPr/>
            </a:lvl3pPr>
            <a:lvl4pPr algn="l" rtl="0" marR="0" indent="-31750" marL="1428750">
              <a:lnSpc>
                <a:spcPct val="100000"/>
              </a:lnSpc>
              <a:spcBef>
                <a:spcPts val="360"/>
              </a:spcBef>
              <a:spcAft>
                <a:spcPts val="0"/>
              </a:spcAft>
              <a:buClr>
                <a:srgbClr val="840C22"/>
              </a:buClr>
              <a:buFont typeface="Verdana"/>
              <a:buChar char="•"/>
              <a:defRPr/>
            </a:lvl4pPr>
            <a:lvl5pPr algn="l" rtl="0" marR="0" indent="-44450" marL="1771650">
              <a:lnSpc>
                <a:spcPct val="100000"/>
              </a:lnSpc>
              <a:spcBef>
                <a:spcPts val="320"/>
              </a:spcBef>
              <a:spcAft>
                <a:spcPts val="0"/>
              </a:spcAft>
              <a:buClr>
                <a:srgbClr val="840C22"/>
              </a:buClr>
              <a:buFont typeface="Verdana"/>
              <a:buChar char="•"/>
              <a:defRPr/>
            </a:lvl5pPr>
            <a:lvl6pPr algn="l" rtl="0" marR="0" indent="-44450" marL="2228850">
              <a:lnSpc>
                <a:spcPct val="100000"/>
              </a:lnSpc>
              <a:spcBef>
                <a:spcPts val="320"/>
              </a:spcBef>
              <a:spcAft>
                <a:spcPts val="0"/>
              </a:spcAft>
              <a:buClr>
                <a:srgbClr val="840C22"/>
              </a:buClr>
              <a:buFont typeface="Verdana"/>
              <a:buChar char="•"/>
              <a:defRPr/>
            </a:lvl6pPr>
            <a:lvl7pPr algn="l" rtl="0" marR="0" indent="-44450" marL="2686050">
              <a:lnSpc>
                <a:spcPct val="100000"/>
              </a:lnSpc>
              <a:spcBef>
                <a:spcPts val="320"/>
              </a:spcBef>
              <a:spcAft>
                <a:spcPts val="0"/>
              </a:spcAft>
              <a:buClr>
                <a:srgbClr val="840C22"/>
              </a:buClr>
              <a:buFont typeface="Verdana"/>
              <a:buChar char="•"/>
              <a:defRPr/>
            </a:lvl7pPr>
            <a:lvl8pPr algn="l" rtl="0" marR="0" indent="-44450" marL="3143250">
              <a:lnSpc>
                <a:spcPct val="100000"/>
              </a:lnSpc>
              <a:spcBef>
                <a:spcPts val="320"/>
              </a:spcBef>
              <a:spcAft>
                <a:spcPts val="0"/>
              </a:spcAft>
              <a:buClr>
                <a:srgbClr val="840C22"/>
              </a:buClr>
              <a:buFont typeface="Verdana"/>
              <a:buChar char="•"/>
              <a:defRPr/>
            </a:lvl8pPr>
            <a:lvl9pPr algn="l" rtl="0" marR="0" indent="-44450" marL="3600450">
              <a:lnSpc>
                <a:spcPct val="100000"/>
              </a:lnSpc>
              <a:spcBef>
                <a:spcPts val="320"/>
              </a:spcBef>
              <a:spcAft>
                <a:spcPts val="0"/>
              </a:spcAft>
              <a:buClr>
                <a:srgbClr val="840C22"/>
              </a:buClr>
              <a:buFont typeface="Verdana"/>
              <a:buChar char="•"/>
              <a:defRPr/>
            </a:lvl9pPr>
          </a:lstStyle>
          <a:p/>
        </p:txBody>
      </p:sp>
      <p:sp>
        <p:nvSpPr>
          <p:cNvPr id="29" name="Shape 29"/>
          <p:cNvSpPr txBox="1"/>
          <p:nvPr>
            <p:ph type="ctrTitle"/>
          </p:nvPr>
        </p:nvSpPr>
        <p:spPr>
          <a:xfrm>
            <a:off y="1447800" x="1143000"/>
            <a:ext cy="1143000" cx="6858000"/>
          </a:xfrm>
          <a:prstGeom prst="rect">
            <a:avLst/>
          </a:prstGeom>
          <a:noFill/>
          <a:ln>
            <a:noFill/>
          </a:ln>
        </p:spPr>
        <p:txBody>
          <a:bodyPr bIns="91425" rIns="91425" lIns="91425" tIns="91425" anchor="ctr" anchorCtr="0"/>
          <a:lstStyle>
            <a:lvl1pPr algn="ctr" rtl="0" marR="0" indent="0" marL="0">
              <a:lnSpc>
                <a:spcPct val="100000"/>
              </a:lnSpc>
              <a:spcBef>
                <a:spcPts val="0"/>
              </a:spcBef>
              <a:spcAft>
                <a:spcPts val="0"/>
              </a:spcAft>
              <a:buClr>
                <a:srgbClr val="000000"/>
              </a:buClr>
              <a:buFont typeface="Arial"/>
              <a:buNone/>
              <a:defRPr/>
            </a:lvl1pPr>
            <a:lvl2pPr algn="l" rtl="0" marR="0" indent="0" marL="0">
              <a:lnSpc>
                <a:spcPct val="100000"/>
              </a:lnSpc>
              <a:spcBef>
                <a:spcPts val="0"/>
              </a:spcBef>
              <a:spcAft>
                <a:spcPts val="0"/>
              </a:spcAft>
              <a:buClr>
                <a:srgbClr val="000000"/>
              </a:buClr>
              <a:buFont typeface="Arial"/>
              <a:buNone/>
              <a:defRPr/>
            </a:lvl2pPr>
            <a:lvl3pPr algn="l" rtl="0" marR="0" indent="0" marL="0">
              <a:spcBef>
                <a:spcPts val="0"/>
              </a:spcBef>
              <a:spcAft>
                <a:spcPts val="0"/>
              </a:spcAft>
              <a:defRPr/>
            </a:lvl3pPr>
            <a:lvl4pPr algn="l" rtl="0" marR="0" indent="0" marL="0">
              <a:spcBef>
                <a:spcPts val="0"/>
              </a:spcBef>
              <a:spcAft>
                <a:spcPts val="0"/>
              </a:spcAft>
              <a:defRPr/>
            </a:lvl4pPr>
            <a:lvl5pPr algn="l" rtl="0" marR="0" indent="0" marL="0">
              <a:spcBef>
                <a:spcPts val="0"/>
              </a:spcBef>
              <a:spcAft>
                <a:spcPts val="0"/>
              </a:spcAft>
              <a:defRPr/>
            </a:lvl5pPr>
            <a:lvl6pPr algn="l" rtl="0" marR="0" indent="0" marL="457200">
              <a:spcBef>
                <a:spcPts val="0"/>
              </a:spcBef>
              <a:spcAft>
                <a:spcPts val="0"/>
              </a:spcAft>
              <a:defRPr/>
            </a:lvl6pPr>
            <a:lvl7pPr algn="l" rtl="0" marR="0" indent="0" marL="914400">
              <a:spcBef>
                <a:spcPts val="0"/>
              </a:spcBef>
              <a:spcAft>
                <a:spcPts val="0"/>
              </a:spcAft>
              <a:defRPr/>
            </a:lvl7pPr>
            <a:lvl8pPr algn="l" rtl="0" marR="0" indent="0" marL="1371600">
              <a:spcBef>
                <a:spcPts val="0"/>
              </a:spcBef>
              <a:spcAft>
                <a:spcPts val="0"/>
              </a:spcAft>
              <a:defRPr/>
            </a:lvl8pPr>
            <a:lvl9pPr algn="l" rtl="0" marR="0" indent="0" marL="1828800">
              <a:spcBef>
                <a:spcPts val="0"/>
              </a:spcBef>
              <a:spcAft>
                <a:spcPts val="0"/>
              </a:spcAft>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57" name="Shape 57"/>
        <p:cNvGrpSpPr/>
        <p:nvPr/>
      </p:nvGrpSpPr>
      <p:grpSpPr>
        <a:xfrm>
          <a:off y="0" x="0"/>
          <a:ext cy="0" cx="0"/>
          <a:chOff y="0" x="0"/>
          <a:chExt cy="0" cx="0"/>
        </a:xfrm>
      </p:grpSpPr>
      <p:sp>
        <p:nvSpPr>
          <p:cNvPr id="58" name="Shape 58"/>
          <p:cNvSpPr txBox="1"/>
          <p:nvPr>
            <p:ph type="title"/>
          </p:nvPr>
        </p:nvSpPr>
        <p:spPr>
          <a:xfrm>
            <a:off y="609600" x="304800"/>
            <a:ext cy="533399" cx="8839199"/>
          </a:xfrm>
          <a:prstGeom prst="rect">
            <a:avLst/>
          </a:prstGeom>
          <a:noFill/>
          <a:ln>
            <a:noFill/>
          </a:ln>
        </p:spPr>
        <p:txBody>
          <a:bodyPr bIns="91425" rIns="91425" lIns="91425" t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algn="l" rtl="0" marL="457200">
              <a:spcBef>
                <a:spcPts val="0"/>
              </a:spcBef>
              <a:spcAft>
                <a:spcPts val="0"/>
              </a:spcAft>
              <a:defRPr/>
            </a:lvl6pPr>
            <a:lvl7pPr algn="l" rtl="0" marL="914400">
              <a:spcBef>
                <a:spcPts val="0"/>
              </a:spcBef>
              <a:spcAft>
                <a:spcPts val="0"/>
              </a:spcAft>
              <a:defRPr/>
            </a:lvl7pPr>
            <a:lvl8pPr algn="l" rtl="0" marL="1371600">
              <a:spcBef>
                <a:spcPts val="0"/>
              </a:spcBef>
              <a:spcAft>
                <a:spcPts val="0"/>
              </a:spcAft>
              <a:defRPr/>
            </a:lvl8pPr>
            <a:lvl9pPr algn="l" rtl="0" marL="1828800">
              <a:spcBef>
                <a:spcPts val="0"/>
              </a:spcBef>
              <a:spcAft>
                <a:spcPts val="0"/>
              </a:spcAft>
              <a:defRPr/>
            </a:lvl9pPr>
          </a:lstStyle>
          <a:p/>
        </p:txBody>
      </p:sp>
      <p:sp>
        <p:nvSpPr>
          <p:cNvPr id="59" name="Shape 59"/>
          <p:cNvSpPr txBox="1"/>
          <p:nvPr>
            <p:ph idx="1" type="body"/>
          </p:nvPr>
        </p:nvSpPr>
        <p:spPr>
          <a:xfrm rot="5400000">
            <a:off y="-457198" x="2209799"/>
            <a:ext cy="8153398" cx="4495800"/>
          </a:xfrm>
          <a:prstGeom prst="rect">
            <a:avLst/>
          </a:prstGeom>
          <a:noFill/>
          <a:ln>
            <a:noFill/>
          </a:ln>
        </p:spPr>
        <p:txBody>
          <a:bodyPr bIns="91425" rIns="91425" lIns="91425" tIns="91425" anchor="t" anchorCtr="0"/>
          <a:lstStyle>
            <a:lvl1pPr algn="l" rtl="0" indent="-101600" marL="342900">
              <a:spcBef>
                <a:spcPts val="480"/>
              </a:spcBef>
              <a:spcAft>
                <a:spcPts val="0"/>
              </a:spcAft>
              <a:buClr>
                <a:srgbClr val="840C22"/>
              </a:buClr>
              <a:buFont typeface="Noto Symbol"/>
              <a:buChar char="▪"/>
              <a:defRPr/>
            </a:lvl1pPr>
            <a:lvl2pPr algn="l" rtl="0" indent="-69850" marL="742950">
              <a:spcBef>
                <a:spcPts val="400"/>
              </a:spcBef>
              <a:spcAft>
                <a:spcPts val="0"/>
              </a:spcAft>
              <a:buClr>
                <a:srgbClr val="840C22"/>
              </a:buClr>
              <a:buFont typeface="Verdana"/>
              <a:buChar char="•"/>
              <a:defRPr/>
            </a:lvl2pPr>
            <a:lvl3pPr algn="l" rtl="0" indent="-19050" marL="1085850">
              <a:spcBef>
                <a:spcPts val="400"/>
              </a:spcBef>
              <a:spcAft>
                <a:spcPts val="0"/>
              </a:spcAft>
              <a:buClr>
                <a:srgbClr val="840C22"/>
              </a:buClr>
              <a:buFont typeface="Verdana"/>
              <a:buChar char="•"/>
              <a:defRPr/>
            </a:lvl3pPr>
            <a:lvl4pPr algn="l" rtl="0" indent="-31750" marL="1428750">
              <a:spcBef>
                <a:spcPts val="360"/>
              </a:spcBef>
              <a:spcAft>
                <a:spcPts val="0"/>
              </a:spcAft>
              <a:buClr>
                <a:srgbClr val="840C22"/>
              </a:buClr>
              <a:buFont typeface="Verdana"/>
              <a:buChar char="•"/>
              <a:defRPr/>
            </a:lvl4pPr>
            <a:lvl5pPr algn="l" rtl="0" indent="-44450" marL="1771650">
              <a:spcBef>
                <a:spcPts val="320"/>
              </a:spcBef>
              <a:spcAft>
                <a:spcPts val="0"/>
              </a:spcAft>
              <a:buClr>
                <a:srgbClr val="840C22"/>
              </a:buClr>
              <a:buFont typeface="Verdana"/>
              <a:buChar char="•"/>
              <a:defRPr/>
            </a:lvl5pPr>
            <a:lvl6pPr algn="l" rtl="0" indent="-44450" marL="2228850">
              <a:spcBef>
                <a:spcPts val="320"/>
              </a:spcBef>
              <a:spcAft>
                <a:spcPts val="0"/>
              </a:spcAft>
              <a:buClr>
                <a:srgbClr val="840C22"/>
              </a:buClr>
              <a:buFont typeface="Verdana"/>
              <a:buChar char="•"/>
              <a:defRPr/>
            </a:lvl6pPr>
            <a:lvl7pPr algn="l" rtl="0" indent="-44450" marL="2686050">
              <a:spcBef>
                <a:spcPts val="320"/>
              </a:spcBef>
              <a:spcAft>
                <a:spcPts val="0"/>
              </a:spcAft>
              <a:buClr>
                <a:srgbClr val="840C22"/>
              </a:buClr>
              <a:buFont typeface="Verdana"/>
              <a:buChar char="•"/>
              <a:defRPr/>
            </a:lvl7pPr>
            <a:lvl8pPr algn="l" rtl="0" indent="-44450" marL="3143250">
              <a:spcBef>
                <a:spcPts val="320"/>
              </a:spcBef>
              <a:spcAft>
                <a:spcPts val="0"/>
              </a:spcAft>
              <a:buClr>
                <a:srgbClr val="840C22"/>
              </a:buClr>
              <a:buFont typeface="Verdana"/>
              <a:buChar char="•"/>
              <a:defRPr/>
            </a:lvl8pPr>
            <a:lvl9pPr algn="l" rtl="0" indent="-44450" marL="3600450">
              <a:spcBef>
                <a:spcPts val="320"/>
              </a:spcBef>
              <a:spcAft>
                <a:spcPts val="0"/>
              </a:spcAft>
              <a:buClr>
                <a:srgbClr val="840C22"/>
              </a:buClr>
              <a:buFont typeface="Verdana"/>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60" name="Shape 60"/>
        <p:cNvGrpSpPr/>
        <p:nvPr/>
      </p:nvGrpSpPr>
      <p:grpSpPr>
        <a:xfrm>
          <a:off y="0" x="0"/>
          <a:ext cy="0" cx="0"/>
          <a:chOff y="0" x="0"/>
          <a:chExt cy="0" cx="0"/>
        </a:xfrm>
      </p:grpSpPr>
      <p:sp>
        <p:nvSpPr>
          <p:cNvPr id="61" name="Shape 61"/>
          <p:cNvSpPr txBox="1"/>
          <p:nvPr>
            <p:ph type="title"/>
          </p:nvPr>
        </p:nvSpPr>
        <p:spPr>
          <a:xfrm rot="5400000">
            <a:off y="2133599" x="5410200"/>
            <a:ext cy="2209799" cx="5257799"/>
          </a:xfrm>
          <a:prstGeom prst="rect">
            <a:avLst/>
          </a:prstGeom>
          <a:noFill/>
          <a:ln>
            <a:noFill/>
          </a:ln>
        </p:spPr>
        <p:txBody>
          <a:bodyPr bIns="91425" rIns="91425" lIns="91425" t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algn="l" rtl="0" marL="457200">
              <a:spcBef>
                <a:spcPts val="0"/>
              </a:spcBef>
              <a:spcAft>
                <a:spcPts val="0"/>
              </a:spcAft>
              <a:defRPr/>
            </a:lvl6pPr>
            <a:lvl7pPr algn="l" rtl="0" marL="914400">
              <a:spcBef>
                <a:spcPts val="0"/>
              </a:spcBef>
              <a:spcAft>
                <a:spcPts val="0"/>
              </a:spcAft>
              <a:defRPr/>
            </a:lvl7pPr>
            <a:lvl8pPr algn="l" rtl="0" marL="1371600">
              <a:spcBef>
                <a:spcPts val="0"/>
              </a:spcBef>
              <a:spcAft>
                <a:spcPts val="0"/>
              </a:spcAft>
              <a:defRPr/>
            </a:lvl8pPr>
            <a:lvl9pPr algn="l" rtl="0" marL="1828800">
              <a:spcBef>
                <a:spcPts val="0"/>
              </a:spcBef>
              <a:spcAft>
                <a:spcPts val="0"/>
              </a:spcAft>
              <a:defRPr/>
            </a:lvl9pPr>
          </a:lstStyle>
          <a:p/>
        </p:txBody>
      </p:sp>
      <p:sp>
        <p:nvSpPr>
          <p:cNvPr id="62" name="Shape 62"/>
          <p:cNvSpPr txBox="1"/>
          <p:nvPr>
            <p:ph idx="1" type="body"/>
          </p:nvPr>
        </p:nvSpPr>
        <p:spPr>
          <a:xfrm rot="5400000">
            <a:off y="0" x="914400"/>
            <a:ext cy="6476999" cx="5257799"/>
          </a:xfrm>
          <a:prstGeom prst="rect">
            <a:avLst/>
          </a:prstGeom>
          <a:noFill/>
          <a:ln>
            <a:noFill/>
          </a:ln>
        </p:spPr>
        <p:txBody>
          <a:bodyPr bIns="91425" rIns="91425" lIns="91425" tIns="91425" anchor="t" anchorCtr="0"/>
          <a:lstStyle>
            <a:lvl1pPr algn="l" rtl="0" indent="-101600" marL="342900">
              <a:spcBef>
                <a:spcPts val="480"/>
              </a:spcBef>
              <a:spcAft>
                <a:spcPts val="0"/>
              </a:spcAft>
              <a:buClr>
                <a:srgbClr val="840C22"/>
              </a:buClr>
              <a:buFont typeface="Noto Symbol"/>
              <a:buChar char="▪"/>
              <a:defRPr/>
            </a:lvl1pPr>
            <a:lvl2pPr algn="l" rtl="0" indent="-69850" marL="742950">
              <a:spcBef>
                <a:spcPts val="400"/>
              </a:spcBef>
              <a:spcAft>
                <a:spcPts val="0"/>
              </a:spcAft>
              <a:buClr>
                <a:srgbClr val="840C22"/>
              </a:buClr>
              <a:buFont typeface="Verdana"/>
              <a:buChar char="•"/>
              <a:defRPr/>
            </a:lvl2pPr>
            <a:lvl3pPr algn="l" rtl="0" indent="-19050" marL="1085850">
              <a:spcBef>
                <a:spcPts val="400"/>
              </a:spcBef>
              <a:spcAft>
                <a:spcPts val="0"/>
              </a:spcAft>
              <a:buClr>
                <a:srgbClr val="840C22"/>
              </a:buClr>
              <a:buFont typeface="Verdana"/>
              <a:buChar char="•"/>
              <a:defRPr/>
            </a:lvl3pPr>
            <a:lvl4pPr algn="l" rtl="0" indent="-31750" marL="1428750">
              <a:spcBef>
                <a:spcPts val="360"/>
              </a:spcBef>
              <a:spcAft>
                <a:spcPts val="0"/>
              </a:spcAft>
              <a:buClr>
                <a:srgbClr val="840C22"/>
              </a:buClr>
              <a:buFont typeface="Verdana"/>
              <a:buChar char="•"/>
              <a:defRPr/>
            </a:lvl4pPr>
            <a:lvl5pPr algn="l" rtl="0" indent="-44450" marL="1771650">
              <a:spcBef>
                <a:spcPts val="320"/>
              </a:spcBef>
              <a:spcAft>
                <a:spcPts val="0"/>
              </a:spcAft>
              <a:buClr>
                <a:srgbClr val="840C22"/>
              </a:buClr>
              <a:buFont typeface="Verdana"/>
              <a:buChar char="•"/>
              <a:defRPr/>
            </a:lvl5pPr>
            <a:lvl6pPr algn="l" rtl="0" indent="-44450" marL="2228850">
              <a:spcBef>
                <a:spcPts val="320"/>
              </a:spcBef>
              <a:spcAft>
                <a:spcPts val="0"/>
              </a:spcAft>
              <a:buClr>
                <a:srgbClr val="840C22"/>
              </a:buClr>
              <a:buFont typeface="Verdana"/>
              <a:buChar char="•"/>
              <a:defRPr/>
            </a:lvl6pPr>
            <a:lvl7pPr algn="l" rtl="0" indent="-44450" marL="2686050">
              <a:spcBef>
                <a:spcPts val="320"/>
              </a:spcBef>
              <a:spcAft>
                <a:spcPts val="0"/>
              </a:spcAft>
              <a:buClr>
                <a:srgbClr val="840C22"/>
              </a:buClr>
              <a:buFont typeface="Verdana"/>
              <a:buChar char="•"/>
              <a:defRPr/>
            </a:lvl7pPr>
            <a:lvl8pPr algn="l" rtl="0" indent="-44450" marL="3143250">
              <a:spcBef>
                <a:spcPts val="320"/>
              </a:spcBef>
              <a:spcAft>
                <a:spcPts val="0"/>
              </a:spcAft>
              <a:buClr>
                <a:srgbClr val="840C22"/>
              </a:buClr>
              <a:buFont typeface="Verdana"/>
              <a:buChar char="•"/>
              <a:defRPr/>
            </a:lvl8pPr>
            <a:lvl9pPr algn="l" rtl="0" indent="-44450" marL="3600450">
              <a:spcBef>
                <a:spcPts val="320"/>
              </a:spcBef>
              <a:spcAft>
                <a:spcPts val="0"/>
              </a:spcAft>
              <a:buClr>
                <a:srgbClr val="840C22"/>
              </a:buClr>
              <a:buFont typeface="Verdana"/>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bl">
  <p:cSld name="Title and Table">
    <p:spTree>
      <p:nvGrpSpPr>
        <p:cNvPr id="63" name="Shape 63"/>
        <p:cNvGrpSpPr/>
        <p:nvPr/>
      </p:nvGrpSpPr>
      <p:grpSpPr>
        <a:xfrm>
          <a:off y="0" x="0"/>
          <a:ext cy="0" cx="0"/>
          <a:chOff y="0" x="0"/>
          <a:chExt cy="0" cx="0"/>
        </a:xfrm>
      </p:grpSpPr>
      <p:sp>
        <p:nvSpPr>
          <p:cNvPr id="64" name="Shape 64"/>
          <p:cNvSpPr txBox="1"/>
          <p:nvPr>
            <p:ph type="title"/>
          </p:nvPr>
        </p:nvSpPr>
        <p:spPr>
          <a:xfrm>
            <a:off y="609600" x="304800"/>
            <a:ext cy="533399" cx="8839199"/>
          </a:xfrm>
          <a:prstGeom prst="rect">
            <a:avLst/>
          </a:prstGeom>
          <a:noFill/>
          <a:ln>
            <a:noFill/>
          </a:ln>
        </p:spPr>
        <p:txBody>
          <a:bodyPr bIns="91425" rIns="91425" lIns="91425" t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algn="l" rtl="0" marL="457200">
              <a:spcBef>
                <a:spcPts val="0"/>
              </a:spcBef>
              <a:spcAft>
                <a:spcPts val="0"/>
              </a:spcAft>
              <a:defRPr/>
            </a:lvl6pPr>
            <a:lvl7pPr algn="l" rtl="0" marL="914400">
              <a:spcBef>
                <a:spcPts val="0"/>
              </a:spcBef>
              <a:spcAft>
                <a:spcPts val="0"/>
              </a:spcAft>
              <a:defRPr/>
            </a:lvl7pPr>
            <a:lvl8pPr algn="l" rtl="0" marL="1371600">
              <a:spcBef>
                <a:spcPts val="0"/>
              </a:spcBef>
              <a:spcAft>
                <a:spcPts val="0"/>
              </a:spcAft>
              <a:defRPr/>
            </a:lvl8pPr>
            <a:lvl9pPr algn="l" rtl="0" marL="1828800">
              <a:spcBef>
                <a:spcPts val="0"/>
              </a:spcBef>
              <a:spcAft>
                <a:spcPts val="0"/>
              </a:spcAft>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30" name="Shape 30"/>
        <p:cNvGrpSpPr/>
        <p:nvPr/>
      </p:nvGrpSpPr>
      <p:grpSpPr>
        <a:xfrm>
          <a:off y="0" x="0"/>
          <a:ext cy="0" cx="0"/>
          <a:chOff y="0" x="0"/>
          <a:chExt cy="0" cx="0"/>
        </a:xfrm>
      </p:grpSpPr>
      <p:sp>
        <p:nvSpPr>
          <p:cNvPr id="31" name="Shape 31"/>
          <p:cNvSpPr txBox="1"/>
          <p:nvPr>
            <p:ph type="title"/>
          </p:nvPr>
        </p:nvSpPr>
        <p:spPr>
          <a:xfrm>
            <a:off y="609600" x="304800"/>
            <a:ext cy="533399" cx="8839199"/>
          </a:xfrm>
          <a:prstGeom prst="rect">
            <a:avLst/>
          </a:prstGeom>
          <a:noFill/>
          <a:ln>
            <a:noFill/>
          </a:ln>
        </p:spPr>
        <p:txBody>
          <a:bodyPr bIns="91425" rIns="91425" lIns="91425" t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algn="l" rtl="0" marL="457200">
              <a:spcBef>
                <a:spcPts val="0"/>
              </a:spcBef>
              <a:spcAft>
                <a:spcPts val="0"/>
              </a:spcAft>
              <a:defRPr/>
            </a:lvl6pPr>
            <a:lvl7pPr algn="l" rtl="0" marL="914400">
              <a:spcBef>
                <a:spcPts val="0"/>
              </a:spcBef>
              <a:spcAft>
                <a:spcPts val="0"/>
              </a:spcAft>
              <a:defRPr/>
            </a:lvl7pPr>
            <a:lvl8pPr algn="l" rtl="0" marL="1371600">
              <a:spcBef>
                <a:spcPts val="0"/>
              </a:spcBef>
              <a:spcAft>
                <a:spcPts val="0"/>
              </a:spcAft>
              <a:defRPr/>
            </a:lvl8pPr>
            <a:lvl9pPr algn="l" rtl="0" marL="1828800">
              <a:spcBef>
                <a:spcPts val="0"/>
              </a:spcBef>
              <a:spcAft>
                <a:spcPts val="0"/>
              </a:spcAft>
              <a:defRPr/>
            </a:lvl9pPr>
          </a:lstStyle>
          <a:p/>
        </p:txBody>
      </p:sp>
      <p:sp>
        <p:nvSpPr>
          <p:cNvPr id="32" name="Shape 32"/>
          <p:cNvSpPr txBox="1"/>
          <p:nvPr>
            <p:ph idx="1" type="body"/>
          </p:nvPr>
        </p:nvSpPr>
        <p:spPr>
          <a:xfrm>
            <a:off y="1371600" x="381000"/>
            <a:ext cy="4495800" cx="8153398"/>
          </a:xfrm>
          <a:prstGeom prst="rect">
            <a:avLst/>
          </a:prstGeom>
          <a:noFill/>
          <a:ln>
            <a:noFill/>
          </a:ln>
        </p:spPr>
        <p:txBody>
          <a:bodyPr bIns="91425" rIns="91425" lIns="91425" tIns="91425" anchor="t" anchorCtr="0"/>
          <a:lstStyle>
            <a:lvl1pPr algn="l" rtl="0" indent="-101600" marL="342900">
              <a:spcBef>
                <a:spcPts val="480"/>
              </a:spcBef>
              <a:spcAft>
                <a:spcPts val="0"/>
              </a:spcAft>
              <a:buClr>
                <a:srgbClr val="840C22"/>
              </a:buClr>
              <a:buFont typeface="Noto Symbol"/>
              <a:buChar char="▪"/>
              <a:defRPr/>
            </a:lvl1pPr>
            <a:lvl2pPr algn="l" rtl="0" indent="-69850" marL="742950">
              <a:spcBef>
                <a:spcPts val="400"/>
              </a:spcBef>
              <a:spcAft>
                <a:spcPts val="0"/>
              </a:spcAft>
              <a:buClr>
                <a:srgbClr val="840C22"/>
              </a:buClr>
              <a:buFont typeface="Verdana"/>
              <a:buChar char="•"/>
              <a:defRPr/>
            </a:lvl2pPr>
            <a:lvl3pPr algn="l" rtl="0" indent="-19050" marL="1085850">
              <a:spcBef>
                <a:spcPts val="400"/>
              </a:spcBef>
              <a:spcAft>
                <a:spcPts val="0"/>
              </a:spcAft>
              <a:buClr>
                <a:srgbClr val="840C22"/>
              </a:buClr>
              <a:buFont typeface="Verdana"/>
              <a:buChar char="•"/>
              <a:defRPr/>
            </a:lvl3pPr>
            <a:lvl4pPr algn="l" rtl="0" indent="-31750" marL="1428750">
              <a:spcBef>
                <a:spcPts val="360"/>
              </a:spcBef>
              <a:spcAft>
                <a:spcPts val="0"/>
              </a:spcAft>
              <a:buClr>
                <a:srgbClr val="840C22"/>
              </a:buClr>
              <a:buFont typeface="Verdana"/>
              <a:buChar char="•"/>
              <a:defRPr/>
            </a:lvl4pPr>
            <a:lvl5pPr algn="l" rtl="0" indent="-44450" marL="1771650">
              <a:spcBef>
                <a:spcPts val="320"/>
              </a:spcBef>
              <a:spcAft>
                <a:spcPts val="0"/>
              </a:spcAft>
              <a:buClr>
                <a:srgbClr val="840C22"/>
              </a:buClr>
              <a:buFont typeface="Verdana"/>
              <a:buChar char="•"/>
              <a:defRPr/>
            </a:lvl5pPr>
            <a:lvl6pPr algn="l" rtl="0" indent="-44450" marL="2228850">
              <a:spcBef>
                <a:spcPts val="320"/>
              </a:spcBef>
              <a:spcAft>
                <a:spcPts val="0"/>
              </a:spcAft>
              <a:buClr>
                <a:srgbClr val="840C22"/>
              </a:buClr>
              <a:buFont typeface="Verdana"/>
              <a:buChar char="•"/>
              <a:defRPr/>
            </a:lvl6pPr>
            <a:lvl7pPr algn="l" rtl="0" indent="-44450" marL="2686050">
              <a:spcBef>
                <a:spcPts val="320"/>
              </a:spcBef>
              <a:spcAft>
                <a:spcPts val="0"/>
              </a:spcAft>
              <a:buClr>
                <a:srgbClr val="840C22"/>
              </a:buClr>
              <a:buFont typeface="Verdana"/>
              <a:buChar char="•"/>
              <a:defRPr/>
            </a:lvl7pPr>
            <a:lvl8pPr algn="l" rtl="0" indent="-44450" marL="3143250">
              <a:spcBef>
                <a:spcPts val="320"/>
              </a:spcBef>
              <a:spcAft>
                <a:spcPts val="0"/>
              </a:spcAft>
              <a:buClr>
                <a:srgbClr val="840C22"/>
              </a:buClr>
              <a:buFont typeface="Verdana"/>
              <a:buChar char="•"/>
              <a:defRPr/>
            </a:lvl8pPr>
            <a:lvl9pPr algn="l" rtl="0" indent="-44450" marL="3600450">
              <a:spcBef>
                <a:spcPts val="320"/>
              </a:spcBef>
              <a:spcAft>
                <a:spcPts val="0"/>
              </a:spcAft>
              <a:buClr>
                <a:srgbClr val="840C22"/>
              </a:buClr>
              <a:buFont typeface="Verdana"/>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33" name="Shape 33"/>
        <p:cNvGrpSpPr/>
        <p:nvPr/>
      </p:nvGrpSpPr>
      <p:grpSpPr>
        <a:xfrm>
          <a:off y="0" x="0"/>
          <a:ext cy="0" cx="0"/>
          <a:chOff y="0" x="0"/>
          <a:chExt cy="0" cx="0"/>
        </a:xfrm>
      </p:grpSpPr>
      <p:sp>
        <p:nvSpPr>
          <p:cNvPr id="34" name="Shape 34"/>
          <p:cNvSpPr txBox="1"/>
          <p:nvPr>
            <p:ph type="title"/>
          </p:nvPr>
        </p:nvSpPr>
        <p:spPr>
          <a:xfrm>
            <a:off y="4406900" x="722312"/>
            <a:ext cy="1362075" cx="7772400"/>
          </a:xfrm>
          <a:prstGeom prst="rect">
            <a:avLst/>
          </a:prstGeom>
          <a:noFill/>
          <a:ln>
            <a:noFill/>
          </a:ln>
        </p:spPr>
        <p:txBody>
          <a:bodyPr bIns="91425" rIns="91425" lIns="91425" t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5" name="Shape 35"/>
          <p:cNvSpPr txBox="1"/>
          <p:nvPr>
            <p:ph idx="1" type="body"/>
          </p:nvPr>
        </p:nvSpPr>
        <p:spPr>
          <a:xfrm>
            <a:off y="2906713" x="722312"/>
            <a:ext cy="1500187" cx="7772400"/>
          </a:xfrm>
          <a:prstGeom prst="rect">
            <a:avLst/>
          </a:prstGeom>
          <a:noFill/>
          <a:ln>
            <a:noFill/>
          </a:ln>
        </p:spPr>
        <p:txBody>
          <a:bodyPr bIns="91425" rIns="91425" lIns="91425" tIns="91425" anchor="b" anchorCtr="0"/>
          <a:lstStyle>
            <a:lvl1pPr rtl="0" indent="0" marL="0">
              <a:spcBef>
                <a:spcPts val="0"/>
              </a:spcBef>
              <a:buFont typeface="Verdana"/>
              <a:buNone/>
              <a:defRPr/>
            </a:lvl1pPr>
            <a:lvl2pPr rtl="0" indent="0" marL="457200">
              <a:spcBef>
                <a:spcPts val="0"/>
              </a:spcBef>
              <a:buFont typeface="Verdana"/>
              <a:buNone/>
              <a:defRPr/>
            </a:lvl2pPr>
            <a:lvl3pPr rtl="0" indent="0" marL="914400">
              <a:spcBef>
                <a:spcPts val="0"/>
              </a:spcBef>
              <a:buFont typeface="Verdana"/>
              <a:buNone/>
              <a:defRPr/>
            </a:lvl3pPr>
            <a:lvl4pPr rtl="0" indent="0" marL="1371600">
              <a:spcBef>
                <a:spcPts val="0"/>
              </a:spcBef>
              <a:buFont typeface="Verdana"/>
              <a:buNone/>
              <a:defRPr/>
            </a:lvl4pPr>
            <a:lvl5pPr rtl="0" indent="0" marL="1828800">
              <a:spcBef>
                <a:spcPts val="0"/>
              </a:spcBef>
              <a:buFont typeface="Verdana"/>
              <a:buNone/>
              <a:defRPr/>
            </a:lvl5pPr>
            <a:lvl6pPr rtl="0" indent="0" marL="2286000">
              <a:spcBef>
                <a:spcPts val="0"/>
              </a:spcBef>
              <a:buFont typeface="Verdana"/>
              <a:buNone/>
              <a:defRPr/>
            </a:lvl6pPr>
            <a:lvl7pPr rtl="0" indent="0" marL="2743200">
              <a:spcBef>
                <a:spcPts val="0"/>
              </a:spcBef>
              <a:buFont typeface="Verdana"/>
              <a:buNone/>
              <a:defRPr/>
            </a:lvl7pPr>
            <a:lvl8pPr rtl="0" indent="0" marL="3200400">
              <a:spcBef>
                <a:spcPts val="0"/>
              </a:spcBef>
              <a:buFont typeface="Verdana"/>
              <a:buNone/>
              <a:defRPr/>
            </a:lvl8pPr>
            <a:lvl9pPr rtl="0" indent="0" marL="3657600">
              <a:spcBef>
                <a:spcPts val="0"/>
              </a:spcBef>
              <a:buFont typeface="Verdana"/>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6" name="Shape 36"/>
        <p:cNvGrpSpPr/>
        <p:nvPr/>
      </p:nvGrpSpPr>
      <p:grpSpPr>
        <a:xfrm>
          <a:off y="0" x="0"/>
          <a:ext cy="0" cx="0"/>
          <a:chOff y="0" x="0"/>
          <a:chExt cy="0" cx="0"/>
        </a:xfrm>
      </p:grpSpPr>
      <p:sp>
        <p:nvSpPr>
          <p:cNvPr id="37" name="Shape 37"/>
          <p:cNvSpPr txBox="1"/>
          <p:nvPr>
            <p:ph type="title"/>
          </p:nvPr>
        </p:nvSpPr>
        <p:spPr>
          <a:xfrm>
            <a:off y="609600" x="304800"/>
            <a:ext cy="533399" cx="8839199"/>
          </a:xfrm>
          <a:prstGeom prst="rect">
            <a:avLst/>
          </a:prstGeom>
          <a:noFill/>
          <a:ln>
            <a:noFill/>
          </a:ln>
        </p:spPr>
        <p:txBody>
          <a:bodyPr bIns="91425" rIns="91425" lIns="91425" t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algn="l" rtl="0" marL="457200">
              <a:spcBef>
                <a:spcPts val="0"/>
              </a:spcBef>
              <a:spcAft>
                <a:spcPts val="0"/>
              </a:spcAft>
              <a:defRPr/>
            </a:lvl6pPr>
            <a:lvl7pPr algn="l" rtl="0" marL="914400">
              <a:spcBef>
                <a:spcPts val="0"/>
              </a:spcBef>
              <a:spcAft>
                <a:spcPts val="0"/>
              </a:spcAft>
              <a:defRPr/>
            </a:lvl7pPr>
            <a:lvl8pPr algn="l" rtl="0" marL="1371600">
              <a:spcBef>
                <a:spcPts val="0"/>
              </a:spcBef>
              <a:spcAft>
                <a:spcPts val="0"/>
              </a:spcAft>
              <a:defRPr/>
            </a:lvl8pPr>
            <a:lvl9pPr algn="l" rtl="0" marL="1828800">
              <a:spcBef>
                <a:spcPts val="0"/>
              </a:spcBef>
              <a:spcAft>
                <a:spcPts val="0"/>
              </a:spcAft>
              <a:defRPr/>
            </a:lvl9pPr>
          </a:lstStyle>
          <a:p/>
        </p:txBody>
      </p:sp>
      <p:sp>
        <p:nvSpPr>
          <p:cNvPr id="38" name="Shape 38"/>
          <p:cNvSpPr txBox="1"/>
          <p:nvPr>
            <p:ph idx="1" type="body"/>
          </p:nvPr>
        </p:nvSpPr>
        <p:spPr>
          <a:xfrm>
            <a:off y="1371600" x="381000"/>
            <a:ext cy="4495800" cx="4000500"/>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9" name="Shape 39"/>
          <p:cNvSpPr txBox="1"/>
          <p:nvPr>
            <p:ph idx="2" type="body"/>
          </p:nvPr>
        </p:nvSpPr>
        <p:spPr>
          <a:xfrm>
            <a:off y="1371600" x="4533900"/>
            <a:ext cy="4495800" cx="4000500"/>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40" name="Shape 40"/>
        <p:cNvGrpSpPr/>
        <p:nvPr/>
      </p:nvGrpSpPr>
      <p:grpSpPr>
        <a:xfrm>
          <a:off y="0" x="0"/>
          <a:ext cy="0" cx="0"/>
          <a:chOff y="0" x="0"/>
          <a:chExt cy="0" cx="0"/>
        </a:xfrm>
      </p:grpSpPr>
      <p:sp>
        <p:nvSpPr>
          <p:cNvPr id="41" name="Shape 41"/>
          <p:cNvSpPr txBox="1"/>
          <p:nvPr>
            <p:ph type="title"/>
          </p:nvPr>
        </p:nvSpPr>
        <p:spPr>
          <a:xfrm>
            <a:off y="274637" x="457200"/>
            <a:ext cy="1143000" cx="8229600"/>
          </a:xfrm>
          <a:prstGeom prst="rect">
            <a:avLst/>
          </a:prstGeom>
          <a:noFill/>
          <a:ln>
            <a:noFill/>
          </a:ln>
        </p:spPr>
        <p:txBody>
          <a:bodyPr bIns="91425" rIns="91425" lIns="91425" t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2" name="Shape 42"/>
          <p:cNvSpPr txBox="1"/>
          <p:nvPr>
            <p:ph idx="1" type="body"/>
          </p:nvPr>
        </p:nvSpPr>
        <p:spPr>
          <a:xfrm>
            <a:off y="1535112" x="457200"/>
            <a:ext cy="639762" cx="4040187"/>
          </a:xfrm>
          <a:prstGeom prst="rect">
            <a:avLst/>
          </a:prstGeom>
          <a:noFill/>
          <a:ln>
            <a:noFill/>
          </a:ln>
        </p:spPr>
        <p:txBody>
          <a:bodyPr bIns="91425" rIns="91425" lIns="91425" tIns="91425" anchor="b" anchorCtr="0"/>
          <a:lstStyle>
            <a:lvl1pPr rtl="0" indent="0" marL="0">
              <a:spcBef>
                <a:spcPts val="0"/>
              </a:spcBef>
              <a:buFont typeface="Verdana"/>
              <a:buNone/>
              <a:defRPr/>
            </a:lvl1pPr>
            <a:lvl2pPr rtl="0" indent="0" marL="457200">
              <a:spcBef>
                <a:spcPts val="0"/>
              </a:spcBef>
              <a:buFont typeface="Verdana"/>
              <a:buNone/>
              <a:defRPr/>
            </a:lvl2pPr>
            <a:lvl3pPr rtl="0" indent="0" marL="914400">
              <a:spcBef>
                <a:spcPts val="0"/>
              </a:spcBef>
              <a:buFont typeface="Verdana"/>
              <a:buNone/>
              <a:defRPr/>
            </a:lvl3pPr>
            <a:lvl4pPr rtl="0" indent="0" marL="1371600">
              <a:spcBef>
                <a:spcPts val="0"/>
              </a:spcBef>
              <a:buFont typeface="Verdana"/>
              <a:buNone/>
              <a:defRPr/>
            </a:lvl4pPr>
            <a:lvl5pPr rtl="0" indent="0" marL="1828800">
              <a:spcBef>
                <a:spcPts val="0"/>
              </a:spcBef>
              <a:buFont typeface="Verdana"/>
              <a:buNone/>
              <a:defRPr/>
            </a:lvl5pPr>
            <a:lvl6pPr rtl="0" indent="0" marL="2286000">
              <a:spcBef>
                <a:spcPts val="0"/>
              </a:spcBef>
              <a:buFont typeface="Verdana"/>
              <a:buNone/>
              <a:defRPr/>
            </a:lvl6pPr>
            <a:lvl7pPr rtl="0" indent="0" marL="2743200">
              <a:spcBef>
                <a:spcPts val="0"/>
              </a:spcBef>
              <a:buFont typeface="Verdana"/>
              <a:buNone/>
              <a:defRPr/>
            </a:lvl7pPr>
            <a:lvl8pPr rtl="0" indent="0" marL="3200400">
              <a:spcBef>
                <a:spcPts val="0"/>
              </a:spcBef>
              <a:buFont typeface="Verdana"/>
              <a:buNone/>
              <a:defRPr/>
            </a:lvl8pPr>
            <a:lvl9pPr rtl="0" indent="0" marL="3657600">
              <a:spcBef>
                <a:spcPts val="0"/>
              </a:spcBef>
              <a:buFont typeface="Verdana"/>
              <a:buNone/>
              <a:defRPr/>
            </a:lvl9pPr>
          </a:lstStyle>
          <a:p/>
        </p:txBody>
      </p:sp>
      <p:sp>
        <p:nvSpPr>
          <p:cNvPr id="43" name="Shape 43"/>
          <p:cNvSpPr txBox="1"/>
          <p:nvPr>
            <p:ph idx="2" type="body"/>
          </p:nvPr>
        </p:nvSpPr>
        <p:spPr>
          <a:xfrm>
            <a:off y="2174875" x="457200"/>
            <a:ext cy="3951286" cx="4040187"/>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4" name="Shape 44"/>
          <p:cNvSpPr txBox="1"/>
          <p:nvPr>
            <p:ph idx="3" type="body"/>
          </p:nvPr>
        </p:nvSpPr>
        <p:spPr>
          <a:xfrm>
            <a:off y="1535112" x="4645025"/>
            <a:ext cy="639762" cx="4041773"/>
          </a:xfrm>
          <a:prstGeom prst="rect">
            <a:avLst/>
          </a:prstGeom>
          <a:noFill/>
          <a:ln>
            <a:noFill/>
          </a:ln>
        </p:spPr>
        <p:txBody>
          <a:bodyPr bIns="91425" rIns="91425" lIns="91425" tIns="91425" anchor="b" anchorCtr="0"/>
          <a:lstStyle>
            <a:lvl1pPr rtl="0" indent="0" marL="0">
              <a:spcBef>
                <a:spcPts val="0"/>
              </a:spcBef>
              <a:buFont typeface="Verdana"/>
              <a:buNone/>
              <a:defRPr/>
            </a:lvl1pPr>
            <a:lvl2pPr rtl="0" indent="0" marL="457200">
              <a:spcBef>
                <a:spcPts val="0"/>
              </a:spcBef>
              <a:buFont typeface="Verdana"/>
              <a:buNone/>
              <a:defRPr/>
            </a:lvl2pPr>
            <a:lvl3pPr rtl="0" indent="0" marL="914400">
              <a:spcBef>
                <a:spcPts val="0"/>
              </a:spcBef>
              <a:buFont typeface="Verdana"/>
              <a:buNone/>
              <a:defRPr/>
            </a:lvl3pPr>
            <a:lvl4pPr rtl="0" indent="0" marL="1371600">
              <a:spcBef>
                <a:spcPts val="0"/>
              </a:spcBef>
              <a:buFont typeface="Verdana"/>
              <a:buNone/>
              <a:defRPr/>
            </a:lvl4pPr>
            <a:lvl5pPr rtl="0" indent="0" marL="1828800">
              <a:spcBef>
                <a:spcPts val="0"/>
              </a:spcBef>
              <a:buFont typeface="Verdana"/>
              <a:buNone/>
              <a:defRPr/>
            </a:lvl5pPr>
            <a:lvl6pPr rtl="0" indent="0" marL="2286000">
              <a:spcBef>
                <a:spcPts val="0"/>
              </a:spcBef>
              <a:buFont typeface="Verdana"/>
              <a:buNone/>
              <a:defRPr/>
            </a:lvl6pPr>
            <a:lvl7pPr rtl="0" indent="0" marL="2743200">
              <a:spcBef>
                <a:spcPts val="0"/>
              </a:spcBef>
              <a:buFont typeface="Verdana"/>
              <a:buNone/>
              <a:defRPr/>
            </a:lvl7pPr>
            <a:lvl8pPr rtl="0" indent="0" marL="3200400">
              <a:spcBef>
                <a:spcPts val="0"/>
              </a:spcBef>
              <a:buFont typeface="Verdana"/>
              <a:buNone/>
              <a:defRPr/>
            </a:lvl8pPr>
            <a:lvl9pPr rtl="0" indent="0" marL="3657600">
              <a:spcBef>
                <a:spcPts val="0"/>
              </a:spcBef>
              <a:buFont typeface="Verdana"/>
              <a:buNone/>
              <a:defRPr/>
            </a:lvl9pPr>
          </a:lstStyle>
          <a:p/>
        </p:txBody>
      </p:sp>
      <p:sp>
        <p:nvSpPr>
          <p:cNvPr id="45" name="Shape 45"/>
          <p:cNvSpPr txBox="1"/>
          <p:nvPr>
            <p:ph idx="4" type="body"/>
          </p:nvPr>
        </p:nvSpPr>
        <p:spPr>
          <a:xfrm>
            <a:off y="2174875" x="4645025"/>
            <a:ext cy="3951286" cx="4041773"/>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6" name="Shape 46"/>
        <p:cNvGrpSpPr/>
        <p:nvPr/>
      </p:nvGrpSpPr>
      <p:grpSpPr>
        <a:xfrm>
          <a:off y="0" x="0"/>
          <a:ext cy="0" cx="0"/>
          <a:chOff y="0" x="0"/>
          <a:chExt cy="0" cx="0"/>
        </a:xfrm>
      </p:grpSpPr>
      <p:sp>
        <p:nvSpPr>
          <p:cNvPr id="47" name="Shape 47"/>
          <p:cNvSpPr txBox="1"/>
          <p:nvPr>
            <p:ph type="title"/>
          </p:nvPr>
        </p:nvSpPr>
        <p:spPr>
          <a:xfrm>
            <a:off y="609600" x="304800"/>
            <a:ext cy="533399" cx="8839199"/>
          </a:xfrm>
          <a:prstGeom prst="rect">
            <a:avLst/>
          </a:prstGeom>
          <a:noFill/>
          <a:ln>
            <a:noFill/>
          </a:ln>
        </p:spPr>
        <p:txBody>
          <a:bodyPr bIns="91425" rIns="91425" lIns="91425" t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algn="l" rtl="0" marL="457200">
              <a:spcBef>
                <a:spcPts val="0"/>
              </a:spcBef>
              <a:spcAft>
                <a:spcPts val="0"/>
              </a:spcAft>
              <a:defRPr/>
            </a:lvl6pPr>
            <a:lvl7pPr algn="l" rtl="0" marL="914400">
              <a:spcBef>
                <a:spcPts val="0"/>
              </a:spcBef>
              <a:spcAft>
                <a:spcPts val="0"/>
              </a:spcAft>
              <a:defRPr/>
            </a:lvl7pPr>
            <a:lvl8pPr algn="l" rtl="0" marL="1371600">
              <a:spcBef>
                <a:spcPts val="0"/>
              </a:spcBef>
              <a:spcAft>
                <a:spcPts val="0"/>
              </a:spcAft>
              <a:defRPr/>
            </a:lvl8pPr>
            <a:lvl9pPr algn="l" rtl="0" marL="1828800">
              <a:spcBef>
                <a:spcPts val="0"/>
              </a:spcBef>
              <a:spcAft>
                <a:spcPts val="0"/>
              </a:spcAft>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y="0" x="0"/>
          <a:ext cy="0" cx="0"/>
          <a:chOff y="0" x="0"/>
          <a:chExt cy="0" cx="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49" name="Shape 49"/>
        <p:cNvGrpSpPr/>
        <p:nvPr/>
      </p:nvGrpSpPr>
      <p:grpSpPr>
        <a:xfrm>
          <a:off y="0" x="0"/>
          <a:ext cy="0" cx="0"/>
          <a:chOff y="0" x="0"/>
          <a:chExt cy="0" cx="0"/>
        </a:xfrm>
      </p:grpSpPr>
      <p:sp>
        <p:nvSpPr>
          <p:cNvPr id="50" name="Shape 50"/>
          <p:cNvSpPr txBox="1"/>
          <p:nvPr>
            <p:ph type="title"/>
          </p:nvPr>
        </p:nvSpPr>
        <p:spPr>
          <a:xfrm>
            <a:off y="273050" x="457200"/>
            <a:ext cy="1162048" cx="3008313"/>
          </a:xfrm>
          <a:prstGeom prst="rect">
            <a:avLst/>
          </a:prstGeom>
          <a:noFill/>
          <a:ln>
            <a:noFill/>
          </a:ln>
        </p:spPr>
        <p:txBody>
          <a:bodyPr bIns="91425" rIns="91425" lIns="91425" t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1" name="Shape 51"/>
          <p:cNvSpPr txBox="1"/>
          <p:nvPr>
            <p:ph idx="1" type="body"/>
          </p:nvPr>
        </p:nvSpPr>
        <p:spPr>
          <a:xfrm>
            <a:off y="273050" x="3575050"/>
            <a:ext cy="5853111" cx="5111750"/>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2" name="Shape 52"/>
          <p:cNvSpPr txBox="1"/>
          <p:nvPr>
            <p:ph idx="2" type="body"/>
          </p:nvPr>
        </p:nvSpPr>
        <p:spPr>
          <a:xfrm>
            <a:off y="1435100" x="457200"/>
            <a:ext cy="4691063" cx="3008313"/>
          </a:xfrm>
          <a:prstGeom prst="rect">
            <a:avLst/>
          </a:prstGeom>
          <a:noFill/>
          <a:ln>
            <a:noFill/>
          </a:ln>
        </p:spPr>
        <p:txBody>
          <a:bodyPr bIns="91425" rIns="91425" lIns="91425" tIns="91425" anchor="t" anchorCtr="0"/>
          <a:lstStyle>
            <a:lvl1pPr rtl="0" indent="0" marL="0">
              <a:spcBef>
                <a:spcPts val="0"/>
              </a:spcBef>
              <a:buFont typeface="Verdana"/>
              <a:buNone/>
              <a:defRPr/>
            </a:lvl1pPr>
            <a:lvl2pPr rtl="0" indent="0" marL="457200">
              <a:spcBef>
                <a:spcPts val="0"/>
              </a:spcBef>
              <a:buFont typeface="Verdana"/>
              <a:buNone/>
              <a:defRPr/>
            </a:lvl2pPr>
            <a:lvl3pPr rtl="0" indent="0" marL="914400">
              <a:spcBef>
                <a:spcPts val="0"/>
              </a:spcBef>
              <a:buFont typeface="Verdana"/>
              <a:buNone/>
              <a:defRPr/>
            </a:lvl3pPr>
            <a:lvl4pPr rtl="0" indent="0" marL="1371600">
              <a:spcBef>
                <a:spcPts val="0"/>
              </a:spcBef>
              <a:buFont typeface="Verdana"/>
              <a:buNone/>
              <a:defRPr/>
            </a:lvl4pPr>
            <a:lvl5pPr rtl="0" indent="0" marL="1828800">
              <a:spcBef>
                <a:spcPts val="0"/>
              </a:spcBef>
              <a:buFont typeface="Verdana"/>
              <a:buNone/>
              <a:defRPr/>
            </a:lvl5pPr>
            <a:lvl6pPr rtl="0" indent="0" marL="2286000">
              <a:spcBef>
                <a:spcPts val="0"/>
              </a:spcBef>
              <a:buFont typeface="Verdana"/>
              <a:buNone/>
              <a:defRPr/>
            </a:lvl6pPr>
            <a:lvl7pPr rtl="0" indent="0" marL="2743200">
              <a:spcBef>
                <a:spcPts val="0"/>
              </a:spcBef>
              <a:buFont typeface="Verdana"/>
              <a:buNone/>
              <a:defRPr/>
            </a:lvl7pPr>
            <a:lvl8pPr rtl="0" indent="0" marL="3200400">
              <a:spcBef>
                <a:spcPts val="0"/>
              </a:spcBef>
              <a:buFont typeface="Verdana"/>
              <a:buNone/>
              <a:defRPr/>
            </a:lvl8pPr>
            <a:lvl9pPr rtl="0" indent="0" marL="3657600">
              <a:spcBef>
                <a:spcPts val="0"/>
              </a:spcBef>
              <a:buFont typeface="Verdana"/>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53" name="Shape 53"/>
        <p:cNvGrpSpPr/>
        <p:nvPr/>
      </p:nvGrpSpPr>
      <p:grpSpPr>
        <a:xfrm>
          <a:off y="0" x="0"/>
          <a:ext cy="0" cx="0"/>
          <a:chOff y="0" x="0"/>
          <a:chExt cy="0" cx="0"/>
        </a:xfrm>
      </p:grpSpPr>
      <p:sp>
        <p:nvSpPr>
          <p:cNvPr id="54" name="Shape 54"/>
          <p:cNvSpPr txBox="1"/>
          <p:nvPr>
            <p:ph type="title"/>
          </p:nvPr>
        </p:nvSpPr>
        <p:spPr>
          <a:xfrm>
            <a:off y="4800600" x="1792288"/>
            <a:ext cy="566736" cx="5486399"/>
          </a:xfrm>
          <a:prstGeom prst="rect">
            <a:avLst/>
          </a:prstGeom>
          <a:noFill/>
          <a:ln>
            <a:noFill/>
          </a:ln>
        </p:spPr>
        <p:txBody>
          <a:bodyPr bIns="91425" rIns="91425" lIns="91425" t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5" name="Shape 55"/>
          <p:cNvSpPr/>
          <p:nvPr>
            <p:ph idx="2" type="pic"/>
          </p:nvPr>
        </p:nvSpPr>
        <p:spPr>
          <a:xfrm>
            <a:off y="612775" x="1792288"/>
            <a:ext cy="4114800" cx="5486399"/>
          </a:xfrm>
          <a:prstGeom prst="rect">
            <a:avLst/>
          </a:prstGeom>
          <a:noFill/>
          <a:ln>
            <a:noFill/>
          </a:ln>
        </p:spPr>
      </p:sp>
      <p:sp>
        <p:nvSpPr>
          <p:cNvPr id="56" name="Shape 56"/>
          <p:cNvSpPr txBox="1"/>
          <p:nvPr>
            <p:ph idx="1" type="body"/>
          </p:nvPr>
        </p:nvSpPr>
        <p:spPr>
          <a:xfrm>
            <a:off y="5367337" x="1792288"/>
            <a:ext cy="804861" cx="5486399"/>
          </a:xfrm>
          <a:prstGeom prst="rect">
            <a:avLst/>
          </a:prstGeom>
          <a:noFill/>
          <a:ln>
            <a:noFill/>
          </a:ln>
        </p:spPr>
        <p:txBody>
          <a:bodyPr bIns="91425" rIns="91425" lIns="91425" tIns="91425" anchor="t" anchorCtr="0"/>
          <a:lstStyle>
            <a:lvl1pPr rtl="0" indent="0" marL="0">
              <a:spcBef>
                <a:spcPts val="0"/>
              </a:spcBef>
              <a:buFont typeface="Verdana"/>
              <a:buNone/>
              <a:defRPr/>
            </a:lvl1pPr>
            <a:lvl2pPr rtl="0" indent="0" marL="457200">
              <a:spcBef>
                <a:spcPts val="0"/>
              </a:spcBef>
              <a:buFont typeface="Verdana"/>
              <a:buNone/>
              <a:defRPr/>
            </a:lvl2pPr>
            <a:lvl3pPr rtl="0" indent="0" marL="914400">
              <a:spcBef>
                <a:spcPts val="0"/>
              </a:spcBef>
              <a:buFont typeface="Verdana"/>
              <a:buNone/>
              <a:defRPr/>
            </a:lvl3pPr>
            <a:lvl4pPr rtl="0" indent="0" marL="1371600">
              <a:spcBef>
                <a:spcPts val="0"/>
              </a:spcBef>
              <a:buFont typeface="Verdana"/>
              <a:buNone/>
              <a:defRPr/>
            </a:lvl4pPr>
            <a:lvl5pPr rtl="0" indent="0" marL="1828800">
              <a:spcBef>
                <a:spcPts val="0"/>
              </a:spcBef>
              <a:buFont typeface="Verdana"/>
              <a:buNone/>
              <a:defRPr/>
            </a:lvl5pPr>
            <a:lvl6pPr rtl="0" indent="0" marL="2286000">
              <a:spcBef>
                <a:spcPts val="0"/>
              </a:spcBef>
              <a:buFont typeface="Verdana"/>
              <a:buNone/>
              <a:defRPr/>
            </a:lvl6pPr>
            <a:lvl7pPr rtl="0" indent="0" marL="2743200">
              <a:spcBef>
                <a:spcPts val="0"/>
              </a:spcBef>
              <a:buFont typeface="Verdana"/>
              <a:buNone/>
              <a:defRPr/>
            </a:lvl7pPr>
            <a:lvl8pPr rtl="0" indent="0" marL="3200400">
              <a:spcBef>
                <a:spcPts val="0"/>
              </a:spcBef>
              <a:buFont typeface="Verdana"/>
              <a:buNone/>
              <a:defRPr/>
            </a:lvl8pPr>
            <a:lvl9pPr rtl="0" indent="0" marL="3657600">
              <a:spcBef>
                <a:spcPts val="0"/>
              </a:spcBef>
              <a:buFont typeface="Verdana"/>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Target="../theme/theme3.xml" Type="http://schemas.openxmlformats.org/officeDocument/2006/relationships/theme" Id="rId16"/><Relationship Target="../slideLayouts/slideLayout12.xml" Type="http://schemas.openxmlformats.org/officeDocument/2006/relationships/slideLayout" Id="rId15"/><Relationship Target="../slideLayouts/slideLayout11.xml" Type="http://schemas.openxmlformats.org/officeDocument/2006/relationships/slideLayout" Id="rId14"/><Relationship Target="../media/image01.jpg" Type="http://schemas.openxmlformats.org/officeDocument/2006/relationships/image" Id="rId2"/><Relationship Target="../slideLayouts/slideLayout9.xml" Type="http://schemas.openxmlformats.org/officeDocument/2006/relationships/slideLayout" Id="rId12"/><Relationship Target="../slideLayouts/slideLayout10.xml" Type="http://schemas.openxmlformats.org/officeDocument/2006/relationships/slideLayout" Id="rId13"/><Relationship Target="../media/image02.jpg" Type="http://schemas.openxmlformats.org/officeDocument/2006/relationships/image" Id="rId1"/><Relationship Target="../slideLayouts/slideLayout1.xml" Type="http://schemas.openxmlformats.org/officeDocument/2006/relationships/slideLayout" Id="rId4"/><Relationship Target="../slideLayouts/slideLayout7.xml" Type="http://schemas.openxmlformats.org/officeDocument/2006/relationships/slideLayout" Id="rId10"/><Relationship Target="../media/image00.png" Type="http://schemas.openxmlformats.org/officeDocument/2006/relationships/image" Id="rId3"/><Relationship Target="../slideLayouts/slideLayout8.xml" Type="http://schemas.openxmlformats.org/officeDocument/2006/relationships/slideLayout" Id="rId11"/><Relationship Target="../slideLayouts/slideLayout6.xml" Type="http://schemas.openxmlformats.org/officeDocument/2006/relationships/slideLayout" Id="rId9"/><Relationship Target="../slideLayouts/slideLayout3.xml" Type="http://schemas.openxmlformats.org/officeDocument/2006/relationships/slideLayout" Id="rId6"/><Relationship Target="../slideLayouts/slideLayout2.xml" Type="http://schemas.openxmlformats.org/officeDocument/2006/relationships/slideLayout" Id="rId5"/><Relationship Target="../slideLayouts/slideLayout5.xml" Type="http://schemas.openxmlformats.org/officeDocument/2006/relationships/slideLayout" Id="rId8"/><Relationship Target="../slideLayouts/slideLayout4.xml" Type="http://schemas.openxmlformats.org/officeDocument/2006/relationships/slideLayout"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 name="Shape 8"/>
        <p:cNvGrpSpPr/>
        <p:nvPr/>
      </p:nvGrpSpPr>
      <p:grpSpPr>
        <a:xfrm>
          <a:off y="0" x="0"/>
          <a:ext cy="0" cx="0"/>
          <a:chOff y="0" x="0"/>
          <a:chExt cy="0" cx="0"/>
        </a:xfrm>
      </p:grpSpPr>
      <p:sp>
        <p:nvSpPr>
          <p:cNvPr id="9" name="Shape 9"/>
          <p:cNvSpPr txBox="1"/>
          <p:nvPr>
            <p:ph idx="1" type="body"/>
          </p:nvPr>
        </p:nvSpPr>
        <p:spPr>
          <a:xfrm>
            <a:off y="1371600" x="381000"/>
            <a:ext cy="4495800" cx="8153398"/>
          </a:xfrm>
          <a:prstGeom prst="rect">
            <a:avLst/>
          </a:prstGeom>
          <a:noFill/>
          <a:ln>
            <a:noFill/>
          </a:ln>
        </p:spPr>
        <p:txBody>
          <a:bodyPr bIns="91425" rIns="91425" lIns="91425" tIns="91425" anchor="t" anchorCtr="0"/>
          <a:lstStyle>
            <a:lvl1pPr algn="l" rtl="0" marR="0" indent="-101600" marL="342900">
              <a:lnSpc>
                <a:spcPct val="100000"/>
              </a:lnSpc>
              <a:spcBef>
                <a:spcPts val="480"/>
              </a:spcBef>
              <a:spcAft>
                <a:spcPts val="0"/>
              </a:spcAft>
              <a:buClr>
                <a:srgbClr val="840C22"/>
              </a:buClr>
              <a:buFont typeface="Noto Symbol"/>
              <a:buChar char="▪"/>
              <a:defRPr/>
            </a:lvl1pPr>
            <a:lvl2pPr algn="l" rtl="0" marR="0" indent="-69850" marL="742950">
              <a:lnSpc>
                <a:spcPct val="100000"/>
              </a:lnSpc>
              <a:spcBef>
                <a:spcPts val="400"/>
              </a:spcBef>
              <a:spcAft>
                <a:spcPts val="0"/>
              </a:spcAft>
              <a:buClr>
                <a:srgbClr val="840C22"/>
              </a:buClr>
              <a:buFont typeface="Verdana"/>
              <a:buChar char="•"/>
              <a:defRPr/>
            </a:lvl2pPr>
            <a:lvl3pPr algn="l" rtl="0" marR="0" indent="-19050" marL="1085850">
              <a:lnSpc>
                <a:spcPct val="100000"/>
              </a:lnSpc>
              <a:spcBef>
                <a:spcPts val="400"/>
              </a:spcBef>
              <a:spcAft>
                <a:spcPts val="0"/>
              </a:spcAft>
              <a:buClr>
                <a:srgbClr val="840C22"/>
              </a:buClr>
              <a:buFont typeface="Verdana"/>
              <a:buChar char="•"/>
              <a:defRPr/>
            </a:lvl3pPr>
            <a:lvl4pPr algn="l" rtl="0" marR="0" indent="-31750" marL="1428750">
              <a:lnSpc>
                <a:spcPct val="100000"/>
              </a:lnSpc>
              <a:spcBef>
                <a:spcPts val="360"/>
              </a:spcBef>
              <a:spcAft>
                <a:spcPts val="0"/>
              </a:spcAft>
              <a:buClr>
                <a:srgbClr val="840C22"/>
              </a:buClr>
              <a:buFont typeface="Verdana"/>
              <a:buChar char="•"/>
              <a:defRPr/>
            </a:lvl4pPr>
            <a:lvl5pPr algn="l" rtl="0" marR="0" indent="-44450" marL="1771650">
              <a:lnSpc>
                <a:spcPct val="100000"/>
              </a:lnSpc>
              <a:spcBef>
                <a:spcPts val="320"/>
              </a:spcBef>
              <a:spcAft>
                <a:spcPts val="0"/>
              </a:spcAft>
              <a:buClr>
                <a:srgbClr val="840C22"/>
              </a:buClr>
              <a:buFont typeface="Verdana"/>
              <a:buChar char="•"/>
              <a:defRPr/>
            </a:lvl5pPr>
            <a:lvl6pPr algn="l" rtl="0" marR="0" indent="-44450" marL="2228850">
              <a:lnSpc>
                <a:spcPct val="100000"/>
              </a:lnSpc>
              <a:spcBef>
                <a:spcPts val="320"/>
              </a:spcBef>
              <a:spcAft>
                <a:spcPts val="0"/>
              </a:spcAft>
              <a:buClr>
                <a:srgbClr val="840C22"/>
              </a:buClr>
              <a:buFont typeface="Verdana"/>
              <a:buChar char="•"/>
              <a:defRPr/>
            </a:lvl6pPr>
            <a:lvl7pPr algn="l" rtl="0" marR="0" indent="-44450" marL="2686050">
              <a:lnSpc>
                <a:spcPct val="100000"/>
              </a:lnSpc>
              <a:spcBef>
                <a:spcPts val="320"/>
              </a:spcBef>
              <a:spcAft>
                <a:spcPts val="0"/>
              </a:spcAft>
              <a:buClr>
                <a:srgbClr val="840C22"/>
              </a:buClr>
              <a:buFont typeface="Verdana"/>
              <a:buChar char="•"/>
              <a:defRPr/>
            </a:lvl7pPr>
            <a:lvl8pPr algn="l" rtl="0" marR="0" indent="-44450" marL="3143250">
              <a:lnSpc>
                <a:spcPct val="100000"/>
              </a:lnSpc>
              <a:spcBef>
                <a:spcPts val="320"/>
              </a:spcBef>
              <a:spcAft>
                <a:spcPts val="0"/>
              </a:spcAft>
              <a:buClr>
                <a:srgbClr val="840C22"/>
              </a:buClr>
              <a:buFont typeface="Verdana"/>
              <a:buChar char="•"/>
              <a:defRPr/>
            </a:lvl8pPr>
            <a:lvl9pPr algn="l" rtl="0" marR="0" indent="-44450" marL="3600450">
              <a:lnSpc>
                <a:spcPct val="100000"/>
              </a:lnSpc>
              <a:spcBef>
                <a:spcPts val="320"/>
              </a:spcBef>
              <a:spcAft>
                <a:spcPts val="0"/>
              </a:spcAft>
              <a:buClr>
                <a:srgbClr val="840C22"/>
              </a:buClr>
              <a:buFont typeface="Verdana"/>
              <a:buChar char="•"/>
              <a:defRPr/>
            </a:lvl9pPr>
          </a:lstStyle>
          <a:p/>
        </p:txBody>
      </p:sp>
      <p:sp>
        <p:nvSpPr>
          <p:cNvPr id="10" name="Shape 10"/>
          <p:cNvSpPr txBox="1"/>
          <p:nvPr>
            <p:ph type="title"/>
          </p:nvPr>
        </p:nvSpPr>
        <p:spPr>
          <a:xfrm>
            <a:off y="609600" x="304800"/>
            <a:ext cy="533399" cx="8839199"/>
          </a:xfrm>
          <a:prstGeom prst="rect">
            <a:avLst/>
          </a:prstGeom>
          <a:noFill/>
          <a:ln>
            <a:noFill/>
          </a:ln>
        </p:spPr>
        <p:txBody>
          <a:bodyPr bIns="91425" rIns="91425" lIns="91425" tIns="91425" anchor="ctr" anchorCtr="0"/>
          <a:lstStyle>
            <a:lvl1pPr algn="l" rtl="0" marR="0" indent="0" marL="0">
              <a:lnSpc>
                <a:spcPct val="100000"/>
              </a:lnSpc>
              <a:spcBef>
                <a:spcPts val="0"/>
              </a:spcBef>
              <a:spcAft>
                <a:spcPts val="0"/>
              </a:spcAft>
              <a:buClr>
                <a:srgbClr val="000000"/>
              </a:buClr>
              <a:buFont typeface="Arial"/>
              <a:buNone/>
              <a:defRPr/>
            </a:lvl1pPr>
            <a:lvl2pPr algn="l" rtl="0" marR="0" indent="0" marL="0">
              <a:lnSpc>
                <a:spcPct val="100000"/>
              </a:lnSpc>
              <a:spcBef>
                <a:spcPts val="0"/>
              </a:spcBef>
              <a:spcAft>
                <a:spcPts val="0"/>
              </a:spcAft>
              <a:buClr>
                <a:srgbClr val="000000"/>
              </a:buClr>
              <a:buFont typeface="Arial"/>
              <a:buNone/>
              <a:defRPr/>
            </a:lvl2pPr>
            <a:lvl3pPr algn="l" rtl="0" marR="0" indent="0" marL="0">
              <a:spcBef>
                <a:spcPts val="0"/>
              </a:spcBef>
              <a:spcAft>
                <a:spcPts val="0"/>
              </a:spcAft>
              <a:defRPr/>
            </a:lvl3pPr>
            <a:lvl4pPr algn="l" rtl="0" marR="0" indent="0" marL="0">
              <a:spcBef>
                <a:spcPts val="0"/>
              </a:spcBef>
              <a:spcAft>
                <a:spcPts val="0"/>
              </a:spcAft>
              <a:defRPr/>
            </a:lvl4pPr>
            <a:lvl5pPr algn="l" rtl="0" marR="0" indent="0" marL="0">
              <a:spcBef>
                <a:spcPts val="0"/>
              </a:spcBef>
              <a:spcAft>
                <a:spcPts val="0"/>
              </a:spcAft>
              <a:defRPr/>
            </a:lvl5pPr>
            <a:lvl6pPr algn="l" rtl="0" marR="0" indent="0" marL="457200">
              <a:spcBef>
                <a:spcPts val="0"/>
              </a:spcBef>
              <a:spcAft>
                <a:spcPts val="0"/>
              </a:spcAft>
              <a:defRPr/>
            </a:lvl6pPr>
            <a:lvl7pPr algn="l" rtl="0" marR="0" indent="0" marL="914400">
              <a:spcBef>
                <a:spcPts val="0"/>
              </a:spcBef>
              <a:spcAft>
                <a:spcPts val="0"/>
              </a:spcAft>
              <a:defRPr/>
            </a:lvl7pPr>
            <a:lvl8pPr algn="l" rtl="0" marR="0" indent="0" marL="1371600">
              <a:spcBef>
                <a:spcPts val="0"/>
              </a:spcBef>
              <a:spcAft>
                <a:spcPts val="0"/>
              </a:spcAft>
              <a:defRPr/>
            </a:lvl8pPr>
            <a:lvl9pPr algn="l" rtl="0" marR="0" indent="0" marL="1828800">
              <a:spcBef>
                <a:spcPts val="0"/>
              </a:spcBef>
              <a:spcAft>
                <a:spcPts val="0"/>
              </a:spcAft>
              <a:defRPr/>
            </a:lvl9pPr>
          </a:lstStyle>
          <a:p/>
        </p:txBody>
      </p:sp>
      <p:sp>
        <p:nvSpPr>
          <p:cNvPr id="11" name="Shape 11"/>
          <p:cNvSpPr/>
          <p:nvPr/>
        </p:nvSpPr>
        <p:spPr>
          <a:xfrm>
            <a:off y="5943600" x="6156325"/>
            <a:ext cy="457200" cx="3013074"/>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rgbClr val="000000"/>
              </a:buClr>
              <a:buFont typeface="Arial"/>
              <a:buNone/>
            </a:pPr>
            <a:r>
              <a:t/>
            </a:r>
            <a:endParaRPr strike="noStrike" u="none" b="0" cap="none" baseline="0" sz="1800" i="0">
              <a:solidFill>
                <a:schemeClr val="dk1"/>
              </a:solidFill>
              <a:latin typeface="Verdana"/>
              <a:ea typeface="Verdana"/>
              <a:cs typeface="Verdana"/>
              <a:sym typeface="Verdana"/>
              <a:rtl val="0"/>
            </a:endParaRPr>
          </a:p>
        </p:txBody>
      </p:sp>
      <p:cxnSp>
        <p:nvCxnSpPr>
          <p:cNvPr id="12" name="Shape 12"/>
          <p:cNvCxnSpPr/>
          <p:nvPr/>
        </p:nvCxnSpPr>
        <p:spPr>
          <a:xfrm>
            <a:off y="1219200" x="0"/>
            <a:ext cy="0" cx="9144000"/>
          </a:xfrm>
          <a:prstGeom prst="straightConnector1">
            <a:avLst/>
          </a:prstGeom>
          <a:noFill/>
          <a:ln w="12700" cap="flat">
            <a:solidFill>
              <a:schemeClr val="dk1"/>
            </a:solidFill>
            <a:prstDash val="solid"/>
            <a:round/>
            <a:headEnd w="med" len="med" type="none"/>
            <a:tailEnd w="med" len="med" type="none"/>
          </a:ln>
        </p:spPr>
      </p:cxnSp>
      <p:pic>
        <p:nvPicPr>
          <p:cNvPr id="13" name="Shape 13"/>
          <p:cNvPicPr preferRelativeResize="0"/>
          <p:nvPr/>
        </p:nvPicPr>
        <p:blipFill rotWithShape="1">
          <a:blip r:embed="rId1">
            <a:alphaModFix/>
          </a:blip>
          <a:srcRect t="0" b="0" r="0" l="0"/>
          <a:stretch/>
        </p:blipFill>
        <p:spPr>
          <a:xfrm>
            <a:off y="0" x="0"/>
            <a:ext cy="457200" cx="9144000"/>
          </a:xfrm>
          <a:prstGeom prst="rect">
            <a:avLst/>
          </a:prstGeom>
          <a:noFill/>
          <a:ln>
            <a:noFill/>
          </a:ln>
        </p:spPr>
      </p:pic>
      <p:pic>
        <p:nvPicPr>
          <p:cNvPr id="14" name="Shape 14"/>
          <p:cNvPicPr preferRelativeResize="0"/>
          <p:nvPr/>
        </p:nvPicPr>
        <p:blipFill rotWithShape="1">
          <a:blip r:embed="rId2">
            <a:alphaModFix/>
          </a:blip>
          <a:srcRect t="0" b="0" r="0" l="0"/>
          <a:stretch/>
        </p:blipFill>
        <p:spPr>
          <a:xfrm>
            <a:off y="114300" x="152400"/>
            <a:ext cy="342899" cx="2592387"/>
          </a:xfrm>
          <a:prstGeom prst="rect">
            <a:avLst/>
          </a:prstGeom>
          <a:noFill/>
          <a:ln>
            <a:noFill/>
          </a:ln>
        </p:spPr>
      </p:pic>
      <p:pic>
        <p:nvPicPr>
          <p:cNvPr id="15" name="Shape 15"/>
          <p:cNvPicPr preferRelativeResize="0"/>
          <p:nvPr/>
        </p:nvPicPr>
        <p:blipFill rotWithShape="1">
          <a:blip r:embed="rId3">
            <a:alphaModFix/>
          </a:blip>
          <a:srcRect t="0" b="0" r="0" l="0"/>
          <a:stretch/>
        </p:blipFill>
        <p:spPr>
          <a:xfrm>
            <a:off y="6096000" x="0"/>
            <a:ext cy="774700" cx="9144000"/>
          </a:xfrm>
          <a:prstGeom prst="rect">
            <a:avLst/>
          </a:prstGeom>
          <a:noFill/>
          <a:ln>
            <a:noFill/>
          </a:ln>
        </p:spPr>
      </p:pic>
      <p:sp>
        <p:nvSpPr>
          <p:cNvPr id="16" name="Shape 16"/>
          <p:cNvSpPr txBox="1"/>
          <p:nvPr/>
        </p:nvSpPr>
        <p:spPr>
          <a:xfrm>
            <a:off y="6172200" x="8382000"/>
            <a:ext cy="304798" cx="6095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00"/>
              </a:buClr>
              <a:buSzPct val="25000"/>
              <a:buFont typeface="Arial"/>
              <a:buNone/>
            </a:pPr>
            <a:r>
              <a:rPr strike="noStrike" u="none" b="0" cap="none" baseline="0" sz="1400" lang="en-US" i="0">
                <a:solidFill>
                  <a:srgbClr val="000000"/>
                </a:solidFill>
                <a:latin typeface="Arial"/>
                <a:ea typeface="Arial"/>
                <a:cs typeface="Arial"/>
                <a:sym typeface="Arial"/>
                <a:rtl val="0"/>
              </a:rPr>
              <a:t> </a:t>
            </a:r>
          </a:p>
        </p:txBody>
      </p:sp>
      <p:cxnSp>
        <p:nvCxnSpPr>
          <p:cNvPr id="17" name="Shape 17"/>
          <p:cNvCxnSpPr/>
          <p:nvPr/>
        </p:nvCxnSpPr>
        <p:spPr>
          <a:xfrm>
            <a:off y="6096000" x="0"/>
            <a:ext cy="0" cx="9144000"/>
          </a:xfrm>
          <a:prstGeom prst="straightConnector1">
            <a:avLst/>
          </a:prstGeom>
          <a:noFill/>
          <a:ln w="12700" cap="flat">
            <a:solidFill>
              <a:schemeClr val="dk1"/>
            </a:solidFill>
            <a:prstDash val="solid"/>
            <a:round/>
            <a:headEnd w="med" len="med" type="none"/>
            <a:tailEnd w="med" len="med" type="none"/>
          </a:ln>
        </p:spPr>
      </p:cxnSp>
      <p:sp>
        <p:nvSpPr>
          <p:cNvPr id="18" name="Shape 18"/>
          <p:cNvSpPr/>
          <p:nvPr/>
        </p:nvSpPr>
        <p:spPr>
          <a:xfrm>
            <a:off y="6172200" x="152400"/>
            <a:ext cy="301623" cx="1660525"/>
          </a:xfrm>
          <a:prstGeom prst="rect">
            <a:avLst/>
          </a:prstGeom>
          <a:noFill/>
          <a:ln>
            <a:noFill/>
          </a:ln>
        </p:spPr>
        <p:txBody>
          <a:bodyPr bIns="44450" rIns="90475" lIns="90475" tIns="44450" anchor="t" anchorCtr="0">
            <a:noAutofit/>
          </a:bodyPr>
          <a:lstStyle/>
          <a:p>
            <a:pPr algn="l" rtl="0" lvl="0" marR="0" indent="0" marL="0">
              <a:lnSpc>
                <a:spcPct val="100000"/>
              </a:lnSpc>
              <a:spcBef>
                <a:spcPts val="0"/>
              </a:spcBef>
              <a:spcAft>
                <a:spcPts val="0"/>
              </a:spcAft>
              <a:buClr>
                <a:schemeClr val="dk1"/>
              </a:buClr>
              <a:buSzPct val="25000"/>
              <a:buFont typeface="Verdana"/>
              <a:buNone/>
            </a:pPr>
            <a:r>
              <a:rPr strike="noStrike" u="none" b="0" cap="none" baseline="0" sz="1400" lang="en-US" i="0">
                <a:solidFill>
                  <a:schemeClr val="dk1"/>
                </a:solidFill>
                <a:latin typeface="Verdana"/>
                <a:ea typeface="Verdana"/>
                <a:cs typeface="Verdana"/>
                <a:sym typeface="Verdana"/>
                <a:rtl val="0"/>
              </a:rPr>
              <a:t>ECE Department</a:t>
            </a:r>
          </a:p>
        </p:txBody>
      </p:sp>
    </p:spTree>
  </p:cSld>
  <p:clrMap accent2="accent2" accent3="accent3" accent4="accent4" accent5="accent5" accent6="accent6" hlink="hlink" tx2="lt2" tx1="dk1" bg2="dk2" bg1="lt1" folHlink="folHlink" accent1="accent1"/>
  <p:sldLayoutIdLst>
    <p:sldLayoutId id="2147483648" r:id="rId4"/>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dt="0" ftr="0" sldNum="0" hdr="0"/>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7.xml" Type="http://schemas.openxmlformats.org/officeDocument/2006/relationships/slideLayout" Id="rId1"/></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2.xml" Type="http://schemas.openxmlformats.org/officeDocument/2006/relationships/slideLayout" Id="rId1"/><Relationship Target="../media/image13.jpg" Type="http://schemas.openxmlformats.org/officeDocument/2006/relationships/image" Id="rId4"/><Relationship Target="../media/image15.gif" Type="http://schemas.openxmlformats.org/officeDocument/2006/relationships/image"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2.xml" Type="http://schemas.openxmlformats.org/officeDocument/2006/relationships/slideLayout" Id="rId1"/><Relationship Target="../media/image19.png" Type="http://schemas.openxmlformats.org/officeDocument/2006/relationships/image" Id="rId4"/><Relationship Target="../media/image14.png" Type="http://schemas.openxmlformats.org/officeDocument/2006/relationships/image" Id="rId3"/></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2.xml" Type="http://schemas.openxmlformats.org/officeDocument/2006/relationships/slideLayout" Id="rId1"/><Relationship Target="../media/image23.png" Type="http://schemas.openxmlformats.org/officeDocument/2006/relationships/image" Id="rId3"/></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2.xml" Type="http://schemas.openxmlformats.org/officeDocument/2006/relationships/slideLayout" Id="rId1"/><Relationship Target="../media/image16.jpg" Type="http://schemas.openxmlformats.org/officeDocument/2006/relationships/image" Id="rId4"/><Relationship Target="../media/image20.jpg" Type="http://schemas.openxmlformats.org/officeDocument/2006/relationships/image" Id="rId3"/></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2.xml" Type="http://schemas.openxmlformats.org/officeDocument/2006/relationships/slideLayout" Id="rId1"/></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2.xml" Type="http://schemas.openxmlformats.org/officeDocument/2006/relationships/slideLayout" Id="rId1"/><Relationship Target="../media/image22.png" Type="http://schemas.openxmlformats.org/officeDocument/2006/relationships/image" Id="rId3"/></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2.xml" Type="http://schemas.openxmlformats.org/officeDocument/2006/relationships/slideLayout" Id="rId1"/><Relationship Target="../media/image30.jpg" Type="http://schemas.openxmlformats.org/officeDocument/2006/relationships/image" Id="rId3"/></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2.xml" Type="http://schemas.openxmlformats.org/officeDocument/2006/relationships/slideLayout" Id="rId1"/><Relationship Target="../media/image26.png" Type="http://schemas.openxmlformats.org/officeDocument/2006/relationships/image" Id="rId3"/></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2.xml" Type="http://schemas.openxmlformats.org/officeDocument/2006/relationships/slideLayout" Id="rId1"/><Relationship Target="../media/image28.png" Type="http://schemas.openxmlformats.org/officeDocument/2006/relationships/image" Id="rId3"/></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2.xml" Type="http://schemas.openxmlformats.org/officeDocument/2006/relationships/slideLayout" Id="rId1"/><Relationship Target="../media/image24.jpg" Type="http://schemas.openxmlformats.org/officeDocument/2006/relationships/image" Id="rId3"/></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2.xml" Type="http://schemas.openxmlformats.org/officeDocument/2006/relationships/slideLayout" Id="rId1"/><Relationship Target="../media/image08.png" Type="http://schemas.openxmlformats.org/officeDocument/2006/relationships/image" Id="rId3"/></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2.xml" Type="http://schemas.openxmlformats.org/officeDocument/2006/relationships/slideLayout" Id="rId1"/></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2.xml" Type="http://schemas.openxmlformats.org/officeDocument/2006/relationships/slideLayout" Id="rId1"/><Relationship Target="../media/image27.png" Type="http://schemas.openxmlformats.org/officeDocument/2006/relationships/image" Id="rId3"/></Relationships>
</file>

<file path=ppt/slides/_rels/slide22.xml.rels><?xml version="1.0" encoding="UTF-8" standalone="yes"?><Relationships xmlns="http://schemas.openxmlformats.org/package/2006/relationships"><Relationship Target="../notesSlides/notesSlide22.xml" Type="http://schemas.openxmlformats.org/officeDocument/2006/relationships/notesSlide" Id="rId2"/><Relationship Target="../slideLayouts/slideLayout2.xml" Type="http://schemas.openxmlformats.org/officeDocument/2006/relationships/slideLayout" Id="rId1"/></Relationships>
</file>

<file path=ppt/slides/_rels/slide23.xml.rels><?xml version="1.0" encoding="UTF-8" standalone="yes"?><Relationships xmlns="http://schemas.openxmlformats.org/package/2006/relationships"><Relationship Target="../notesSlides/notesSlide23.xml" Type="http://schemas.openxmlformats.org/officeDocument/2006/relationships/notesSlide" Id="rId2"/><Relationship Target="../slideLayouts/slideLayout2.xml" Type="http://schemas.openxmlformats.org/officeDocument/2006/relationships/slideLayout" Id="rId1"/><Relationship Target="../media/image29.jpg" Type="http://schemas.openxmlformats.org/officeDocument/2006/relationships/image" Id="rId3"/></Relationships>
</file>

<file path=ppt/slides/_rels/slide24.xml.rels><?xml version="1.0" encoding="UTF-8" standalone="yes"?><Relationships xmlns="http://schemas.openxmlformats.org/package/2006/relationships"><Relationship Target="../notesSlides/notesSlide24.xml" Type="http://schemas.openxmlformats.org/officeDocument/2006/relationships/notesSlide" Id="rId2"/><Relationship Target="../slideLayouts/slideLayout2.xml" Type="http://schemas.openxmlformats.org/officeDocument/2006/relationships/slideLayout" Id="rId1"/></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 Target="../media/image21.png" Type="http://schemas.openxmlformats.org/officeDocument/2006/relationships/image" Id="rId4"/><Relationship Target="../media/image07.png" Type="http://schemas.openxmlformats.org/officeDocument/2006/relationships/image" Id="rId3"/><Relationship Target="../media/image10.jpg" Type="http://schemas.openxmlformats.org/officeDocument/2006/relationships/image" Id="rId6"/><Relationship Target="../media/image03.jpg" Type="http://schemas.openxmlformats.org/officeDocument/2006/relationships/image" Id="rId5"/><Relationship Target="../media/image06.png" Type="http://schemas.openxmlformats.org/officeDocument/2006/relationships/image" Id="rId7"/></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 Target="../media/image05.jpg" Type="http://schemas.openxmlformats.org/officeDocument/2006/relationships/image" Id="rId4"/><Relationship Target="../media/image17.pn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2.xml" Type="http://schemas.openxmlformats.org/officeDocument/2006/relationships/slideLayout" Id="rId1"/><Relationship Target="../media/image12.jpg" Type="http://schemas.openxmlformats.org/officeDocument/2006/relationships/image" Id="rId4"/><Relationship Target="../media/image11.jp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2.xml" Type="http://schemas.openxmlformats.org/officeDocument/2006/relationships/slideLayout" Id="rId1"/><Relationship Target="../media/image25.png" Type="http://schemas.openxmlformats.org/officeDocument/2006/relationships/image" Id="rId4"/><Relationship Target="../media/image18.png" Type="http://schemas.openxmlformats.org/officeDocument/2006/relationships/imag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2.xml" Type="http://schemas.openxmlformats.org/officeDocument/2006/relationships/slideLayout" Id="rId1"/></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2.xml" Type="http://schemas.openxmlformats.org/officeDocument/2006/relationships/slideLayout" Id="rId1"/></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2.xml" Type="http://schemas.openxmlformats.org/officeDocument/2006/relationships/slideLayout" Id="rId1"/></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 name="Shape 65"/>
        <p:cNvGrpSpPr/>
        <p:nvPr/>
      </p:nvGrpSpPr>
      <p:grpSpPr>
        <a:xfrm>
          <a:off y="0" x="0"/>
          <a:ext cy="0" cx="0"/>
          <a:chOff y="0" x="0"/>
          <a:chExt cy="0" cx="0"/>
        </a:xfrm>
      </p:grpSpPr>
      <p:sp>
        <p:nvSpPr>
          <p:cNvPr id="66" name="Shape 66"/>
          <p:cNvSpPr txBox="1"/>
          <p:nvPr/>
        </p:nvSpPr>
        <p:spPr>
          <a:xfrm>
            <a:off y="1905000" x="0"/>
            <a:ext cy="1981199" cx="9144000"/>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rgbClr val="881C1C"/>
              </a:buClr>
              <a:buSzPct val="25000"/>
              <a:buFont typeface="Georgia"/>
              <a:buNone/>
            </a:pPr>
            <a:r>
              <a:rPr strike="noStrike" u="none" b="0" cap="none" baseline="0" sz="9600" lang="en-US" i="0">
                <a:solidFill>
                  <a:srgbClr val="881C1C"/>
                </a:solidFill>
                <a:latin typeface="Georgia"/>
                <a:ea typeface="Georgia"/>
                <a:cs typeface="Georgia"/>
                <a:sym typeface="Georgia"/>
                <a:rtl val="0"/>
              </a:rPr>
              <a:t> E-PiL</a:t>
            </a:r>
          </a:p>
          <a:p>
            <a:pPr algn="ctr" rtl="0" lvl="0" marR="0" indent="0" marL="0">
              <a:lnSpc>
                <a:spcPct val="100000"/>
              </a:lnSpc>
              <a:spcBef>
                <a:spcPts val="0"/>
              </a:spcBef>
              <a:spcAft>
                <a:spcPts val="0"/>
              </a:spcAft>
              <a:buClr>
                <a:srgbClr val="881C1C"/>
              </a:buClr>
              <a:buSzPct val="25000"/>
              <a:buFont typeface="Georgia"/>
              <a:buNone/>
            </a:pPr>
            <a:r>
              <a:rPr strike="noStrike" u="none" b="0" cap="none" baseline="0" sz="2400" lang="en-US" i="0">
                <a:solidFill>
                  <a:srgbClr val="881C1C"/>
                </a:solidFill>
                <a:latin typeface="Georgia"/>
                <a:ea typeface="Georgia"/>
                <a:cs typeface="Georgia"/>
                <a:sym typeface="Georgia"/>
                <a:rtl val="0"/>
              </a:rPr>
              <a:t>Emergency Person</a:t>
            </a:r>
            <a:r>
              <a:rPr sz="2400" lang="en-US">
                <a:solidFill>
                  <a:srgbClr val="881C1C"/>
                </a:solidFill>
                <a:latin typeface="Georgia"/>
                <a:ea typeface="Georgia"/>
                <a:cs typeface="Georgia"/>
                <a:sym typeface="Georgia"/>
                <a:rtl val="0"/>
              </a:rPr>
              <a:t>ne</a:t>
            </a:r>
            <a:r>
              <a:rPr strike="noStrike" u="none" b="0" cap="none" baseline="0" sz="2400" lang="en-US" i="0">
                <a:solidFill>
                  <a:srgbClr val="881C1C"/>
                </a:solidFill>
                <a:latin typeface="Georgia"/>
                <a:ea typeface="Georgia"/>
                <a:cs typeface="Georgia"/>
                <a:sym typeface="Georgia"/>
                <a:rtl val="0"/>
              </a:rPr>
              <a:t>l Indoor Locator </a:t>
            </a:r>
          </a:p>
        </p:txBody>
      </p:sp>
      <p:sp>
        <p:nvSpPr>
          <p:cNvPr id="67" name="Shape 67"/>
          <p:cNvSpPr txBox="1"/>
          <p:nvPr/>
        </p:nvSpPr>
        <p:spPr>
          <a:xfrm>
            <a:off y="4309269" x="0"/>
            <a:ext cy="914400" cx="9144000"/>
          </a:xfrm>
          <a:prstGeom prst="rect">
            <a:avLst/>
          </a:prstGeom>
          <a:noFill/>
          <a:ln>
            <a:noFill/>
          </a:ln>
        </p:spPr>
        <p:txBody>
          <a:bodyPr bIns="45700" rIns="91425" lIns="91425" tIns="45700" anchor="t" anchorCtr="0">
            <a:noAutofit/>
          </a:bodyPr>
          <a:lstStyle/>
          <a:p>
            <a:pPr algn="ctr" rtl="0" lvl="0" marR="0" indent="0" marL="0">
              <a:lnSpc>
                <a:spcPct val="80000"/>
              </a:lnSpc>
              <a:spcBef>
                <a:spcPts val="0"/>
              </a:spcBef>
              <a:spcAft>
                <a:spcPts val="0"/>
              </a:spcAft>
              <a:buClr>
                <a:schemeClr val="dk1"/>
              </a:buClr>
              <a:buSzPct val="25000"/>
              <a:buFont typeface="Verdana"/>
              <a:buNone/>
            </a:pPr>
            <a:r>
              <a:rPr strike="noStrike" u="none" b="0" cap="none" baseline="0" sz="1550" lang="en-US" i="0">
                <a:solidFill>
                  <a:schemeClr val="dk1"/>
                </a:solidFill>
                <a:latin typeface="Verdana"/>
                <a:ea typeface="Verdana"/>
                <a:cs typeface="Verdana"/>
                <a:sym typeface="Verdana"/>
                <a:rtl val="0"/>
              </a:rPr>
              <a:t>Mike Anderson</a:t>
            </a:r>
          </a:p>
          <a:p>
            <a:pPr algn="ctr" rtl="0" lvl="0" marR="0" indent="0" marL="0">
              <a:lnSpc>
                <a:spcPct val="80000"/>
              </a:lnSpc>
              <a:spcBef>
                <a:spcPts val="0"/>
              </a:spcBef>
              <a:spcAft>
                <a:spcPts val="0"/>
              </a:spcAft>
              <a:buClr>
                <a:schemeClr val="dk1"/>
              </a:buClr>
              <a:buSzPct val="25000"/>
              <a:buFont typeface="Verdana"/>
              <a:buNone/>
            </a:pPr>
            <a:r>
              <a:rPr strike="noStrike" u="none" b="0" cap="none" baseline="0" sz="1550" lang="en-US" i="0">
                <a:solidFill>
                  <a:schemeClr val="dk1"/>
                </a:solidFill>
                <a:latin typeface="Verdana"/>
                <a:ea typeface="Verdana"/>
                <a:cs typeface="Verdana"/>
                <a:sym typeface="Verdana"/>
                <a:rtl val="0"/>
              </a:rPr>
              <a:t>Greg Buitkus</a:t>
            </a:r>
          </a:p>
          <a:p>
            <a:pPr algn="ctr" rtl="0" lvl="0" marR="0" indent="0" marL="0">
              <a:lnSpc>
                <a:spcPct val="80000"/>
              </a:lnSpc>
              <a:spcBef>
                <a:spcPts val="0"/>
              </a:spcBef>
              <a:spcAft>
                <a:spcPts val="0"/>
              </a:spcAft>
              <a:buClr>
                <a:schemeClr val="dk1"/>
              </a:buClr>
              <a:buSzPct val="25000"/>
              <a:buFont typeface="Verdana"/>
              <a:buNone/>
            </a:pPr>
            <a:r>
              <a:rPr strike="noStrike" u="none" b="0" cap="none" baseline="0" sz="1550" lang="en-US" i="0">
                <a:solidFill>
                  <a:schemeClr val="dk1"/>
                </a:solidFill>
                <a:latin typeface="Verdana"/>
                <a:ea typeface="Verdana"/>
                <a:cs typeface="Verdana"/>
                <a:sym typeface="Verdana"/>
                <a:rtl val="0"/>
              </a:rPr>
              <a:t>Paul Fallacara</a:t>
            </a:r>
          </a:p>
          <a:p>
            <a:pPr algn="ctr" rtl="0" lvl="0" marR="0" indent="0" marL="0">
              <a:lnSpc>
                <a:spcPct val="80000"/>
              </a:lnSpc>
              <a:spcBef>
                <a:spcPts val="0"/>
              </a:spcBef>
              <a:spcAft>
                <a:spcPts val="0"/>
              </a:spcAft>
              <a:buClr>
                <a:schemeClr val="dk1"/>
              </a:buClr>
              <a:buSzPct val="25000"/>
              <a:buFont typeface="Verdana"/>
              <a:buNone/>
            </a:pPr>
            <a:r>
              <a:rPr strike="noStrike" u="none" b="0" cap="none" baseline="0" sz="1550" lang="en-US" i="0">
                <a:solidFill>
                  <a:schemeClr val="dk1"/>
                </a:solidFill>
                <a:latin typeface="Verdana"/>
                <a:ea typeface="Verdana"/>
                <a:cs typeface="Verdana"/>
                <a:sym typeface="Verdana"/>
                <a:rtl val="0"/>
              </a:rPr>
              <a:t>Brett Gavin</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1" name="Shape 141"/>
        <p:cNvGrpSpPr/>
        <p:nvPr/>
      </p:nvGrpSpPr>
      <p:grpSpPr>
        <a:xfrm>
          <a:off y="0" x="0"/>
          <a:ext cy="0" cx="0"/>
          <a:chOff y="0" x="0"/>
          <a:chExt cy="0" cx="0"/>
        </a:xfrm>
      </p:grpSpPr>
      <p:sp>
        <p:nvSpPr>
          <p:cNvPr id="142" name="Shape 142"/>
          <p:cNvSpPr txBox="1"/>
          <p:nvPr>
            <p:ph type="title"/>
          </p:nvPr>
        </p:nvSpPr>
        <p:spPr>
          <a:xfrm>
            <a:off y="624275" x="152400"/>
            <a:ext cy="533399" cx="8839199"/>
          </a:xfrm>
          <a:prstGeom prst="rect">
            <a:avLst/>
          </a:prstGeom>
          <a:noFill/>
          <a:ln>
            <a:noFill/>
          </a:ln>
        </p:spPr>
        <p:txBody>
          <a:bodyPr bIns="44450" rIns="90475" lIns="90475" tIns="44450" anchor="ctr" anchorCtr="0">
            <a:noAutofit/>
          </a:bodyPr>
          <a:lstStyle/>
          <a:p>
            <a:pPr algn="l" rtl="0" lvl="0" marR="0" indent="0" marL="0">
              <a:lnSpc>
                <a:spcPct val="100000"/>
              </a:lnSpc>
              <a:spcBef>
                <a:spcPts val="0"/>
              </a:spcBef>
              <a:spcAft>
                <a:spcPts val="0"/>
              </a:spcAft>
              <a:buClr>
                <a:srgbClr val="881C1C"/>
              </a:buClr>
              <a:buSzPct val="25000"/>
              <a:buFont typeface="Georgia"/>
              <a:buNone/>
            </a:pPr>
            <a:r>
              <a:rPr strike="noStrike" u="none" b="0" cap="none" baseline="0" sz="3000" lang="en-US" i="0">
                <a:solidFill>
                  <a:srgbClr val="881C1C"/>
                </a:solidFill>
                <a:latin typeface="Georgia"/>
                <a:ea typeface="Georgia"/>
                <a:cs typeface="Georgia"/>
                <a:sym typeface="Georgia"/>
                <a:rtl val="0"/>
              </a:rPr>
              <a:t>Design Alternatives - Rudimentary</a:t>
            </a:r>
          </a:p>
        </p:txBody>
      </p:sp>
      <p:pic>
        <p:nvPicPr>
          <p:cNvPr id="143" name="Shape 143"/>
          <p:cNvPicPr preferRelativeResize="0"/>
          <p:nvPr/>
        </p:nvPicPr>
        <p:blipFill rotWithShape="1">
          <a:blip r:embed="rId3">
            <a:alphaModFix/>
          </a:blip>
          <a:srcRect t="0" b="0" r="0" l="0"/>
          <a:stretch/>
        </p:blipFill>
        <p:spPr>
          <a:xfrm>
            <a:off y="1407775" x="6151825"/>
            <a:ext cy="1448099" cx="2695799"/>
          </a:xfrm>
          <a:prstGeom prst="rect">
            <a:avLst/>
          </a:prstGeom>
          <a:noFill/>
          <a:ln>
            <a:noFill/>
          </a:ln>
        </p:spPr>
      </p:pic>
      <p:sp>
        <p:nvSpPr>
          <p:cNvPr id="144" name="Shape 144"/>
          <p:cNvSpPr txBox="1"/>
          <p:nvPr>
            <p:ph idx="1" type="body"/>
          </p:nvPr>
        </p:nvSpPr>
        <p:spPr>
          <a:xfrm>
            <a:off y="1298175" x="381000"/>
            <a:ext cy="4745399" cx="7053600"/>
          </a:xfrm>
          <a:prstGeom prst="rect">
            <a:avLst/>
          </a:prstGeom>
          <a:noFill/>
          <a:ln>
            <a:noFill/>
          </a:ln>
        </p:spPr>
        <p:txBody>
          <a:bodyPr bIns="44450" rIns="90475" lIns="90475" tIns="44450" anchor="t" anchorCtr="0">
            <a:noAutofit/>
          </a:bodyPr>
          <a:lstStyle/>
          <a:p>
            <a:pPr algn="l" rtl="0" lvl="0" marR="0" indent="-342900" marL="342900">
              <a:lnSpc>
                <a:spcPct val="100000"/>
              </a:lnSpc>
              <a:spcBef>
                <a:spcPts val="0"/>
              </a:spcBef>
              <a:spcAft>
                <a:spcPts val="0"/>
              </a:spcAft>
              <a:buClr>
                <a:srgbClr val="840C22"/>
              </a:buClr>
              <a:buSzPct val="100000"/>
              <a:buFont typeface="Verdana"/>
              <a:buChar char="▪"/>
            </a:pPr>
            <a:r>
              <a:rPr strike="noStrike" u="none" b="0" cap="none" baseline="0" sz="2400" lang="en-US" i="0">
                <a:solidFill>
                  <a:srgbClr val="000000"/>
                </a:solidFill>
                <a:latin typeface="Verdana"/>
                <a:ea typeface="Verdana"/>
                <a:cs typeface="Verdana"/>
                <a:sym typeface="Verdana"/>
                <a:rtl val="0"/>
              </a:rPr>
              <a:t>Rope Trail</a:t>
            </a:r>
          </a:p>
          <a:p>
            <a:pPr algn="l" rtl="0" lvl="1" marR="0" indent="-146050" marL="742950">
              <a:lnSpc>
                <a:spcPct val="100000"/>
              </a:lnSpc>
              <a:spcBef>
                <a:spcPts val="0"/>
              </a:spcBef>
              <a:spcAft>
                <a:spcPts val="0"/>
              </a:spcAft>
              <a:buClr>
                <a:srgbClr val="840C22"/>
              </a:buClr>
              <a:buSzPct val="100000"/>
              <a:buFont typeface="Verdana"/>
              <a:buChar char="•"/>
            </a:pPr>
            <a:r>
              <a:rPr sz="1800" lang="en-US">
                <a:latin typeface="Verdana"/>
                <a:ea typeface="Verdana"/>
                <a:cs typeface="Verdana"/>
                <a:sym typeface="Verdana"/>
              </a:rPr>
              <a:t> </a:t>
            </a:r>
            <a:r>
              <a:rPr strike="noStrike" u="none" b="0" cap="none" baseline="0" sz="1800" lang="en-US" i="0">
                <a:solidFill>
                  <a:srgbClr val="000000"/>
                </a:solidFill>
                <a:latin typeface="Verdana"/>
                <a:ea typeface="Verdana"/>
                <a:cs typeface="Verdana"/>
                <a:sym typeface="Verdana"/>
                <a:rtl val="0"/>
              </a:rPr>
              <a:t>Pros</a:t>
            </a:r>
          </a:p>
          <a:p>
            <a:pPr algn="l" rtl="0" lvl="2" marR="0" indent="-69850" marL="1085850">
              <a:lnSpc>
                <a:spcPct val="100000"/>
              </a:lnSpc>
              <a:spcBef>
                <a:spcPts val="0"/>
              </a:spcBef>
              <a:spcAft>
                <a:spcPts val="0"/>
              </a:spcAft>
              <a:buClr>
                <a:srgbClr val="840C22"/>
              </a:buClr>
              <a:buSzPct val="100000"/>
              <a:buFont typeface="Verdana"/>
              <a:buChar char="•"/>
            </a:pPr>
            <a:r>
              <a:rPr strike="noStrike" u="none" b="0" cap="none" baseline="0" lang="en-US" i="0">
                <a:solidFill>
                  <a:srgbClr val="000000"/>
                </a:solidFill>
                <a:latin typeface="Verdana"/>
                <a:ea typeface="Verdana"/>
                <a:cs typeface="Verdana"/>
                <a:sym typeface="Verdana"/>
                <a:rtl val="0"/>
              </a:rPr>
              <a:t>Low cost</a:t>
            </a:r>
          </a:p>
          <a:p>
            <a:pPr algn="l" rtl="0" lvl="2" marR="0" indent="-69850" marL="1085850">
              <a:lnSpc>
                <a:spcPct val="100000"/>
              </a:lnSpc>
              <a:spcBef>
                <a:spcPts val="0"/>
              </a:spcBef>
              <a:spcAft>
                <a:spcPts val="0"/>
              </a:spcAft>
              <a:buClr>
                <a:srgbClr val="840C22"/>
              </a:buClr>
              <a:buSzPct val="100000"/>
              <a:buFont typeface="Verdana"/>
              <a:buChar char="•"/>
            </a:pPr>
            <a:r>
              <a:rPr strike="noStrike" u="none" b="0" cap="none" baseline="0" lang="en-US" i="0">
                <a:solidFill>
                  <a:srgbClr val="000000"/>
                </a:solidFill>
                <a:latin typeface="Verdana"/>
                <a:ea typeface="Verdana"/>
                <a:cs typeface="Verdana"/>
                <a:sym typeface="Verdana"/>
                <a:rtl val="0"/>
              </a:rPr>
              <a:t>Easy to follow</a:t>
            </a:r>
          </a:p>
          <a:p>
            <a:pPr algn="l" rtl="0" lvl="1" marR="0" indent="-146050" marL="742950">
              <a:lnSpc>
                <a:spcPct val="100000"/>
              </a:lnSpc>
              <a:spcBef>
                <a:spcPts val="0"/>
              </a:spcBef>
              <a:spcAft>
                <a:spcPts val="0"/>
              </a:spcAft>
              <a:buClr>
                <a:srgbClr val="840C22"/>
              </a:buClr>
              <a:buSzPct val="100000"/>
              <a:buFont typeface="Verdana"/>
              <a:buChar char="•"/>
            </a:pPr>
            <a:r>
              <a:rPr sz="1800" lang="en-US">
                <a:latin typeface="Verdana"/>
                <a:ea typeface="Verdana"/>
                <a:cs typeface="Verdana"/>
                <a:sym typeface="Verdana"/>
              </a:rPr>
              <a:t> </a:t>
            </a:r>
            <a:r>
              <a:rPr strike="noStrike" u="none" b="0" cap="none" baseline="0" sz="1800" lang="en-US" i="0">
                <a:solidFill>
                  <a:srgbClr val="000000"/>
                </a:solidFill>
                <a:latin typeface="Verdana"/>
                <a:ea typeface="Verdana"/>
                <a:cs typeface="Verdana"/>
                <a:sym typeface="Verdana"/>
                <a:rtl val="0"/>
              </a:rPr>
              <a:t>Cons</a:t>
            </a:r>
          </a:p>
          <a:p>
            <a:pPr algn="l" rtl="0" lvl="2" marR="0" indent="-69850" marL="1085850">
              <a:lnSpc>
                <a:spcPct val="100000"/>
              </a:lnSpc>
              <a:spcBef>
                <a:spcPts val="0"/>
              </a:spcBef>
              <a:spcAft>
                <a:spcPts val="0"/>
              </a:spcAft>
              <a:buClr>
                <a:srgbClr val="840C22"/>
              </a:buClr>
              <a:buSzPct val="100000"/>
              <a:buFont typeface="Verdana"/>
              <a:buChar char="•"/>
            </a:pPr>
            <a:r>
              <a:rPr strike="noStrike" u="none" b="0" cap="none" baseline="0" lang="en-US" i="0">
                <a:solidFill>
                  <a:srgbClr val="000000"/>
                </a:solidFill>
                <a:latin typeface="Verdana"/>
                <a:ea typeface="Verdana"/>
                <a:cs typeface="Verdana"/>
                <a:sym typeface="Verdana"/>
                <a:rtl val="0"/>
              </a:rPr>
              <a:t>High burning potential</a:t>
            </a:r>
          </a:p>
          <a:p>
            <a:pPr algn="l" rtl="0" lvl="2" marR="0" indent="-69850" marL="1085850">
              <a:lnSpc>
                <a:spcPct val="100000"/>
              </a:lnSpc>
              <a:spcBef>
                <a:spcPts val="0"/>
              </a:spcBef>
              <a:spcAft>
                <a:spcPts val="0"/>
              </a:spcAft>
              <a:buClr>
                <a:srgbClr val="840C22"/>
              </a:buClr>
              <a:buSzPct val="100000"/>
              <a:buFont typeface="Verdana"/>
              <a:buChar char="•"/>
            </a:pPr>
            <a:r>
              <a:rPr strike="noStrike" u="none" b="0" cap="none" baseline="0" lang="en-US" i="0">
                <a:solidFill>
                  <a:srgbClr val="000000"/>
                </a:solidFill>
                <a:latin typeface="Verdana"/>
                <a:ea typeface="Verdana"/>
                <a:cs typeface="Verdana"/>
                <a:sym typeface="Verdana"/>
                <a:rtl val="0"/>
              </a:rPr>
              <a:t>Restrictive(movement, breathing, range, etc)</a:t>
            </a:r>
          </a:p>
          <a:p>
            <a:pPr algn="l" rtl="0" lvl="2" marR="0" indent="-69850" marL="1085850">
              <a:lnSpc>
                <a:spcPct val="100000"/>
              </a:lnSpc>
              <a:spcBef>
                <a:spcPts val="0"/>
              </a:spcBef>
              <a:spcAft>
                <a:spcPts val="0"/>
              </a:spcAft>
              <a:buClr>
                <a:srgbClr val="840C22"/>
              </a:buClr>
              <a:buSzPct val="100000"/>
              <a:buFont typeface="Verdana"/>
              <a:buChar char="•"/>
            </a:pPr>
            <a:r>
              <a:rPr strike="noStrike" u="none" b="0" cap="none" baseline="0" lang="en-US" i="0">
                <a:solidFill>
                  <a:srgbClr val="000000"/>
                </a:solidFill>
                <a:latin typeface="Verdana"/>
                <a:ea typeface="Verdana"/>
                <a:cs typeface="Verdana"/>
                <a:sym typeface="Verdana"/>
                <a:rtl val="0"/>
              </a:rPr>
              <a:t>Easily snagged</a:t>
            </a:r>
          </a:p>
          <a:p>
            <a:pPr algn="l" rtl="0" lvl="0" marR="0" indent="0" marL="914400">
              <a:lnSpc>
                <a:spcPct val="100000"/>
              </a:lnSpc>
              <a:spcBef>
                <a:spcPts val="0"/>
              </a:spcBef>
              <a:spcAft>
                <a:spcPts val="0"/>
              </a:spcAft>
              <a:buNone/>
            </a:pPr>
            <a:r>
              <a:t/>
            </a:r>
            <a:endParaRPr>
              <a:latin typeface="Verdana"/>
              <a:ea typeface="Verdana"/>
              <a:cs typeface="Verdana"/>
              <a:sym typeface="Verdana"/>
            </a:endParaRPr>
          </a:p>
          <a:p>
            <a:pPr algn="l" rtl="0" lvl="0" marR="0" indent="0">
              <a:lnSpc>
                <a:spcPct val="100000"/>
              </a:lnSpc>
              <a:spcBef>
                <a:spcPts val="0"/>
              </a:spcBef>
              <a:spcAft>
                <a:spcPts val="0"/>
              </a:spcAft>
              <a:buClr>
                <a:srgbClr val="840C22"/>
              </a:buClr>
              <a:buSzPct val="100000"/>
              <a:buFont typeface="Verdana"/>
              <a:buChar char="▪"/>
            </a:pPr>
            <a:r>
              <a:rPr strike="noStrike" u="none" b="0" cap="none" baseline="0" sz="2400" lang="en-US" i="0">
                <a:solidFill>
                  <a:srgbClr val="000000"/>
                </a:solidFill>
                <a:latin typeface="Verdana"/>
                <a:ea typeface="Verdana"/>
                <a:cs typeface="Verdana"/>
                <a:sym typeface="Verdana"/>
                <a:rtl val="0"/>
              </a:rPr>
              <a:t>PASS (DSU) </a:t>
            </a:r>
          </a:p>
          <a:p>
            <a:pPr algn="l" rtl="0" lvl="1" marR="0" indent="-146050" marL="742950">
              <a:lnSpc>
                <a:spcPct val="100000"/>
              </a:lnSpc>
              <a:spcBef>
                <a:spcPts val="0"/>
              </a:spcBef>
              <a:spcAft>
                <a:spcPts val="0"/>
              </a:spcAft>
              <a:buClr>
                <a:srgbClr val="840C22"/>
              </a:buClr>
              <a:buSzPct val="100000"/>
              <a:buFont typeface="Verdana"/>
              <a:buChar char="•"/>
            </a:pPr>
            <a:r>
              <a:rPr sz="1800" lang="en-US">
                <a:latin typeface="Verdana"/>
                <a:ea typeface="Verdana"/>
                <a:cs typeface="Verdana"/>
                <a:sym typeface="Verdana"/>
              </a:rPr>
              <a:t> </a:t>
            </a:r>
            <a:r>
              <a:rPr strike="noStrike" u="none" b="0" cap="none" baseline="0" sz="1800" lang="en-US" i="0">
                <a:solidFill>
                  <a:srgbClr val="000000"/>
                </a:solidFill>
                <a:latin typeface="Verdana"/>
                <a:ea typeface="Verdana"/>
                <a:cs typeface="Verdana"/>
                <a:sym typeface="Verdana"/>
                <a:rtl val="0"/>
              </a:rPr>
              <a:t>Pros</a:t>
            </a:r>
          </a:p>
          <a:p>
            <a:pPr algn="l" rtl="0" lvl="2" marR="0" indent="-69850" marL="1085850">
              <a:lnSpc>
                <a:spcPct val="100000"/>
              </a:lnSpc>
              <a:spcBef>
                <a:spcPts val="0"/>
              </a:spcBef>
              <a:spcAft>
                <a:spcPts val="0"/>
              </a:spcAft>
              <a:buClr>
                <a:srgbClr val="840C22"/>
              </a:buClr>
              <a:buSzPct val="100000"/>
              <a:buFont typeface="Verdana"/>
              <a:buChar char="•"/>
            </a:pPr>
            <a:r>
              <a:rPr strike="noStrike" u="none" b="0" cap="none" baseline="0" lang="en-US" i="0">
                <a:solidFill>
                  <a:srgbClr val="000000"/>
                </a:solidFill>
                <a:latin typeface="Verdana"/>
                <a:ea typeface="Verdana"/>
                <a:cs typeface="Verdana"/>
                <a:sym typeface="Verdana"/>
                <a:rtl val="0"/>
              </a:rPr>
              <a:t>Unrestrictive and small size</a:t>
            </a:r>
          </a:p>
          <a:p>
            <a:pPr algn="l" rtl="0" lvl="2" marR="0" indent="-69850" marL="1085850">
              <a:lnSpc>
                <a:spcPct val="100000"/>
              </a:lnSpc>
              <a:spcBef>
                <a:spcPts val="0"/>
              </a:spcBef>
              <a:spcAft>
                <a:spcPts val="0"/>
              </a:spcAft>
              <a:buClr>
                <a:srgbClr val="840C22"/>
              </a:buClr>
              <a:buSzPct val="100000"/>
              <a:buFont typeface="Verdana"/>
              <a:buChar char="•"/>
            </a:pPr>
            <a:r>
              <a:rPr strike="noStrike" u="none" b="0" cap="none" baseline="0" lang="en-US" i="0">
                <a:solidFill>
                  <a:srgbClr val="000000"/>
                </a:solidFill>
                <a:latin typeface="Verdana"/>
                <a:ea typeface="Verdana"/>
                <a:cs typeface="Verdana"/>
                <a:sym typeface="Verdana"/>
                <a:rtl val="0"/>
              </a:rPr>
              <a:t>Emits loud piercing noise if in distress</a:t>
            </a:r>
          </a:p>
          <a:p>
            <a:pPr algn="l" rtl="0" lvl="1" marR="0" indent="-146050" marL="742950">
              <a:lnSpc>
                <a:spcPct val="100000"/>
              </a:lnSpc>
              <a:spcBef>
                <a:spcPts val="0"/>
              </a:spcBef>
              <a:spcAft>
                <a:spcPts val="0"/>
              </a:spcAft>
              <a:buClr>
                <a:srgbClr val="840C22"/>
              </a:buClr>
              <a:buSzPct val="100000"/>
              <a:buFont typeface="Verdana"/>
              <a:buChar char="•"/>
            </a:pPr>
            <a:r>
              <a:rPr sz="1800" lang="en-US">
                <a:latin typeface="Verdana"/>
                <a:ea typeface="Verdana"/>
                <a:cs typeface="Verdana"/>
                <a:sym typeface="Verdana"/>
              </a:rPr>
              <a:t> </a:t>
            </a:r>
            <a:r>
              <a:rPr strike="noStrike" u="none" b="0" cap="none" baseline="0" sz="1800" lang="en-US" i="0">
                <a:solidFill>
                  <a:srgbClr val="000000"/>
                </a:solidFill>
                <a:latin typeface="Verdana"/>
                <a:ea typeface="Verdana"/>
                <a:cs typeface="Verdana"/>
                <a:sym typeface="Verdana"/>
                <a:rtl val="0"/>
              </a:rPr>
              <a:t>Cons</a:t>
            </a:r>
          </a:p>
          <a:p>
            <a:pPr algn="l" rtl="0" lvl="2" marR="0" indent="-69850" marL="1085850">
              <a:lnSpc>
                <a:spcPct val="100000"/>
              </a:lnSpc>
              <a:spcBef>
                <a:spcPts val="0"/>
              </a:spcBef>
              <a:spcAft>
                <a:spcPts val="0"/>
              </a:spcAft>
              <a:buClr>
                <a:srgbClr val="840C22"/>
              </a:buClr>
              <a:buSzPct val="100000"/>
              <a:buFont typeface="Verdana"/>
              <a:buChar char="•"/>
            </a:pPr>
            <a:r>
              <a:rPr strike="noStrike" u="none" b="0" cap="none" baseline="0" lang="en-US" i="0">
                <a:solidFill>
                  <a:srgbClr val="000000"/>
                </a:solidFill>
                <a:latin typeface="Verdana"/>
                <a:ea typeface="Verdana"/>
                <a:cs typeface="Verdana"/>
                <a:sym typeface="Verdana"/>
                <a:rtl val="0"/>
              </a:rPr>
              <a:t>Inaccurate(sound reflects off objects)</a:t>
            </a:r>
          </a:p>
          <a:p>
            <a:pPr algn="l" rtl="0" lvl="2" marR="0" indent="-69850" marL="1085850">
              <a:lnSpc>
                <a:spcPct val="100000"/>
              </a:lnSpc>
              <a:spcBef>
                <a:spcPts val="0"/>
              </a:spcBef>
              <a:spcAft>
                <a:spcPts val="0"/>
              </a:spcAft>
              <a:buClr>
                <a:srgbClr val="840C22"/>
              </a:buClr>
              <a:buSzPct val="100000"/>
              <a:buFont typeface="Verdana"/>
              <a:buChar char="•"/>
            </a:pPr>
            <a:r>
              <a:rPr strike="noStrike" u="none" b="0" cap="none" baseline="0" lang="en-US" i="0">
                <a:solidFill>
                  <a:srgbClr val="000000"/>
                </a:solidFill>
                <a:latin typeface="Verdana"/>
                <a:ea typeface="Verdana"/>
                <a:cs typeface="Verdana"/>
                <a:sym typeface="Verdana"/>
                <a:rtl val="0"/>
              </a:rPr>
              <a:t>Decently expensive(about $500 per unit)</a:t>
            </a:r>
          </a:p>
        </p:txBody>
      </p:sp>
      <p:pic>
        <p:nvPicPr>
          <p:cNvPr id="145" name="Shape 145"/>
          <p:cNvPicPr preferRelativeResize="0"/>
          <p:nvPr/>
        </p:nvPicPr>
        <p:blipFill rotWithShape="1">
          <a:blip r:embed="rId4">
            <a:alphaModFix/>
          </a:blip>
          <a:srcRect t="0" b="0" r="0" l="0"/>
          <a:stretch/>
        </p:blipFill>
        <p:spPr>
          <a:xfrm>
            <a:off y="3609925" x="6151825"/>
            <a:ext cy="2015100" cx="2523900"/>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9" name="Shape 149"/>
        <p:cNvGrpSpPr/>
        <p:nvPr/>
      </p:nvGrpSpPr>
      <p:grpSpPr>
        <a:xfrm>
          <a:off y="0" x="0"/>
          <a:ext cy="0" cx="0"/>
          <a:chOff y="0" x="0"/>
          <a:chExt cy="0" cx="0"/>
        </a:xfrm>
      </p:grpSpPr>
      <p:sp>
        <p:nvSpPr>
          <p:cNvPr id="150" name="Shape 150"/>
          <p:cNvSpPr txBox="1"/>
          <p:nvPr>
            <p:ph type="title"/>
          </p:nvPr>
        </p:nvSpPr>
        <p:spPr>
          <a:xfrm>
            <a:off y="609600" x="304800"/>
            <a:ext cy="533399" cx="8839199"/>
          </a:xfrm>
          <a:prstGeom prst="rect">
            <a:avLst/>
          </a:prstGeom>
          <a:noFill/>
          <a:ln>
            <a:noFill/>
          </a:ln>
        </p:spPr>
        <p:txBody>
          <a:bodyPr bIns="44450" rIns="90475" lIns="90475" tIns="44450" anchor="ctr" anchorCtr="0">
            <a:noAutofit/>
          </a:bodyPr>
          <a:lstStyle/>
          <a:p>
            <a:pPr algn="l" rtl="0" lvl="0" marR="0" indent="0" marL="0">
              <a:lnSpc>
                <a:spcPct val="100000"/>
              </a:lnSpc>
              <a:spcBef>
                <a:spcPts val="0"/>
              </a:spcBef>
              <a:spcAft>
                <a:spcPts val="0"/>
              </a:spcAft>
              <a:buClr>
                <a:srgbClr val="881C1C"/>
              </a:buClr>
              <a:buSzPct val="25000"/>
              <a:buFont typeface="Georgia"/>
              <a:buNone/>
            </a:pPr>
            <a:r>
              <a:rPr strike="noStrike" u="none" b="0" cap="none" baseline="0" sz="3000" lang="en-US" i="0">
                <a:solidFill>
                  <a:srgbClr val="881C1C"/>
                </a:solidFill>
                <a:latin typeface="Georgia"/>
                <a:ea typeface="Georgia"/>
                <a:cs typeface="Georgia"/>
                <a:sym typeface="Georgia"/>
                <a:rtl val="0"/>
              </a:rPr>
              <a:t>Design Alternatives - Pak-Tracker</a:t>
            </a:r>
          </a:p>
        </p:txBody>
      </p:sp>
      <p:sp>
        <p:nvSpPr>
          <p:cNvPr id="151" name="Shape 151"/>
          <p:cNvSpPr txBox="1"/>
          <p:nvPr>
            <p:ph idx="1" type="body"/>
          </p:nvPr>
        </p:nvSpPr>
        <p:spPr>
          <a:xfrm>
            <a:off y="1371600" x="304800"/>
            <a:ext cy="4648198" cx="4876798"/>
          </a:xfrm>
          <a:prstGeom prst="rect">
            <a:avLst/>
          </a:prstGeom>
          <a:noFill/>
          <a:ln>
            <a:noFill/>
          </a:ln>
        </p:spPr>
        <p:txBody>
          <a:bodyPr bIns="44450" rIns="90475" lIns="90475" tIns="44450" anchor="t" anchorCtr="0">
            <a:noAutofit/>
          </a:bodyPr>
          <a:lstStyle/>
          <a:p>
            <a:pPr algn="l" rtl="0" lvl="0" marR="0" indent="-342900" marL="342900">
              <a:lnSpc>
                <a:spcPct val="100000"/>
              </a:lnSpc>
              <a:spcBef>
                <a:spcPts val="0"/>
              </a:spcBef>
              <a:spcAft>
                <a:spcPts val="0"/>
              </a:spcAft>
              <a:buClr>
                <a:srgbClr val="980000"/>
              </a:buClr>
              <a:buSzPct val="100000"/>
              <a:buFont typeface="Verdana"/>
              <a:buChar char="▪"/>
            </a:pPr>
            <a:r>
              <a:rPr strike="noStrike" u="none" b="0" cap="none" baseline="0" sz="2400" lang="en-US" i="0">
                <a:solidFill>
                  <a:schemeClr val="dk1"/>
                </a:solidFill>
                <a:latin typeface="Verdana"/>
                <a:ea typeface="Verdana"/>
                <a:cs typeface="Verdana"/>
                <a:sym typeface="Verdana"/>
                <a:rtl val="0"/>
              </a:rPr>
              <a:t>Pros</a:t>
            </a:r>
          </a:p>
          <a:p>
            <a:pPr algn="l" rtl="0" lvl="1" marR="0" indent="-146050" marL="742950">
              <a:lnSpc>
                <a:spcPct val="100000"/>
              </a:lnSpc>
              <a:spcBef>
                <a:spcPts val="0"/>
              </a:spcBef>
              <a:spcAft>
                <a:spcPts val="0"/>
              </a:spcAft>
              <a:buClr>
                <a:srgbClr val="980000"/>
              </a:buClr>
              <a:buSzPct val="100000"/>
              <a:buFont typeface="Verdana"/>
              <a:buChar char="•"/>
            </a:pPr>
            <a:r>
              <a:rPr strike="noStrike" u="none" b="0" cap="none" baseline="0" sz="1800" lang="en-US" i="0">
                <a:solidFill>
                  <a:schemeClr val="dk1"/>
                </a:solidFill>
                <a:latin typeface="Verdana"/>
                <a:ea typeface="Verdana"/>
                <a:cs typeface="Verdana"/>
                <a:sym typeface="Verdana"/>
                <a:rtl val="0"/>
              </a:rPr>
              <a:t>Battery powered (400hrs)</a:t>
            </a:r>
          </a:p>
          <a:p>
            <a:pPr algn="l" rtl="0" lvl="1" marR="0" indent="-146050" marL="742950">
              <a:lnSpc>
                <a:spcPct val="100000"/>
              </a:lnSpc>
              <a:spcBef>
                <a:spcPts val="0"/>
              </a:spcBef>
              <a:spcAft>
                <a:spcPts val="0"/>
              </a:spcAft>
              <a:buClr>
                <a:srgbClr val="980000"/>
              </a:buClr>
              <a:buSzPct val="100000"/>
              <a:buFont typeface="Verdana"/>
              <a:buChar char="•"/>
            </a:pPr>
            <a:r>
              <a:rPr strike="noStrike" u="none" b="0" cap="none" baseline="0" sz="1800" lang="en-US" i="0">
                <a:solidFill>
                  <a:schemeClr val="dk1"/>
                </a:solidFill>
                <a:latin typeface="Verdana"/>
                <a:ea typeface="Verdana"/>
                <a:cs typeface="Verdana"/>
                <a:sym typeface="Verdana"/>
                <a:rtl val="0"/>
              </a:rPr>
              <a:t>Unrestrictive</a:t>
            </a:r>
          </a:p>
          <a:p>
            <a:pPr algn="l" rtl="0" lvl="1" marR="0" indent="-146050" marL="742950">
              <a:lnSpc>
                <a:spcPct val="100000"/>
              </a:lnSpc>
              <a:spcBef>
                <a:spcPts val="0"/>
              </a:spcBef>
              <a:spcAft>
                <a:spcPts val="0"/>
              </a:spcAft>
              <a:buClr>
                <a:srgbClr val="980000"/>
              </a:buClr>
              <a:buSzPct val="100000"/>
              <a:buFont typeface="Verdana"/>
              <a:buChar char="•"/>
            </a:pPr>
            <a:r>
              <a:rPr strike="noStrike" u="none" b="0" cap="none" baseline="0" sz="1800" lang="en-US" i="0">
                <a:solidFill>
                  <a:schemeClr val="dk1"/>
                </a:solidFill>
                <a:latin typeface="Verdana"/>
                <a:ea typeface="Verdana"/>
                <a:cs typeface="Verdana"/>
                <a:sym typeface="Verdana"/>
                <a:rtl val="0"/>
              </a:rPr>
              <a:t>Emitted sound frequency increases the closer </a:t>
            </a:r>
            <a:r>
              <a:rPr sz="1800" lang="en-US">
                <a:solidFill>
                  <a:schemeClr val="dk1"/>
                </a:solidFill>
                <a:latin typeface="Verdana"/>
                <a:ea typeface="Verdana"/>
                <a:cs typeface="Verdana"/>
                <a:sym typeface="Verdana"/>
                <a:rtl val="0"/>
              </a:rPr>
              <a:t>someone</a:t>
            </a:r>
            <a:r>
              <a:rPr strike="noStrike" u="none" b="0" cap="none" baseline="0" sz="1800" lang="en-US" i="0">
                <a:solidFill>
                  <a:schemeClr val="dk1"/>
                </a:solidFill>
                <a:latin typeface="Verdana"/>
                <a:ea typeface="Verdana"/>
                <a:cs typeface="Verdana"/>
                <a:sym typeface="Verdana"/>
                <a:rtl val="0"/>
              </a:rPr>
              <a:t> gets to the device </a:t>
            </a:r>
          </a:p>
          <a:p>
            <a:pPr algn="l" rtl="0" lvl="0" marR="0" indent="0" marL="457200">
              <a:lnSpc>
                <a:spcPct val="100000"/>
              </a:lnSpc>
              <a:spcBef>
                <a:spcPts val="0"/>
              </a:spcBef>
              <a:spcAft>
                <a:spcPts val="0"/>
              </a:spcAft>
              <a:buNone/>
            </a:pPr>
            <a:r>
              <a:t/>
            </a:r>
            <a:endParaRPr sz="2000">
              <a:solidFill>
                <a:schemeClr val="dk1"/>
              </a:solidFill>
              <a:latin typeface="Verdana"/>
              <a:ea typeface="Verdana"/>
              <a:cs typeface="Verdana"/>
              <a:sym typeface="Verdana"/>
            </a:endParaRPr>
          </a:p>
          <a:p>
            <a:pPr algn="l" rtl="0" lvl="0" marR="0" indent="-190500" marL="342900">
              <a:lnSpc>
                <a:spcPct val="100000"/>
              </a:lnSpc>
              <a:spcBef>
                <a:spcPts val="0"/>
              </a:spcBef>
              <a:spcAft>
                <a:spcPts val="0"/>
              </a:spcAft>
              <a:buClr>
                <a:srgbClr val="980000"/>
              </a:buClr>
              <a:buSzPct val="100000"/>
              <a:buFont typeface="Verdana"/>
              <a:buChar char="▪"/>
            </a:pPr>
            <a:r>
              <a:rPr strike="noStrike" u="none" b="0" cap="none" baseline="0" sz="2400" lang="en-US" i="0">
                <a:solidFill>
                  <a:schemeClr val="dk1"/>
                </a:solidFill>
                <a:latin typeface="Verdana"/>
                <a:ea typeface="Verdana"/>
                <a:cs typeface="Verdana"/>
                <a:sym typeface="Verdana"/>
                <a:rtl val="0"/>
              </a:rPr>
              <a:t>Cons</a:t>
            </a:r>
          </a:p>
          <a:p>
            <a:pPr algn="l" rtl="0" lvl="1" marR="0" indent="-146050" marL="742950">
              <a:lnSpc>
                <a:spcPct val="100000"/>
              </a:lnSpc>
              <a:spcBef>
                <a:spcPts val="0"/>
              </a:spcBef>
              <a:spcAft>
                <a:spcPts val="0"/>
              </a:spcAft>
              <a:buClr>
                <a:srgbClr val="980000"/>
              </a:buClr>
              <a:buSzPct val="100000"/>
              <a:buFont typeface="Verdana"/>
              <a:buChar char="•"/>
            </a:pPr>
            <a:r>
              <a:rPr strike="noStrike" u="none" b="0" cap="none" baseline="0" sz="1800" lang="en-US" i="0">
                <a:solidFill>
                  <a:schemeClr val="dk1"/>
                </a:solidFill>
                <a:latin typeface="Verdana"/>
                <a:ea typeface="Verdana"/>
                <a:cs typeface="Verdana"/>
                <a:sym typeface="Verdana"/>
                <a:rtl val="0"/>
              </a:rPr>
              <a:t>Need to scroll through ID of each device individually</a:t>
            </a:r>
          </a:p>
          <a:p>
            <a:pPr algn="l" rtl="0" lvl="1" marR="0" indent="-146050" marL="742950">
              <a:lnSpc>
                <a:spcPct val="100000"/>
              </a:lnSpc>
              <a:spcBef>
                <a:spcPts val="0"/>
              </a:spcBef>
              <a:spcAft>
                <a:spcPts val="0"/>
              </a:spcAft>
              <a:buClr>
                <a:srgbClr val="980000"/>
              </a:buClr>
              <a:buSzPct val="100000"/>
              <a:buFont typeface="Verdana"/>
              <a:buChar char="•"/>
            </a:pPr>
            <a:r>
              <a:rPr strike="noStrike" u="none" b="0" cap="none" baseline="0" sz="1800" lang="en-US" i="0">
                <a:solidFill>
                  <a:schemeClr val="dk1"/>
                </a:solidFill>
                <a:latin typeface="Verdana"/>
                <a:ea typeface="Verdana"/>
                <a:cs typeface="Verdana"/>
                <a:sym typeface="Verdana"/>
                <a:rtl val="0"/>
              </a:rPr>
              <a:t>Only works for range of 300 meters line of sight</a:t>
            </a:r>
          </a:p>
          <a:p>
            <a:pPr algn="l" rtl="0" lvl="1" marR="0" indent="-158750" marL="742950">
              <a:lnSpc>
                <a:spcPct val="100000"/>
              </a:lnSpc>
              <a:spcBef>
                <a:spcPts val="0"/>
              </a:spcBef>
              <a:spcAft>
                <a:spcPts val="0"/>
              </a:spcAft>
              <a:buClr>
                <a:srgbClr val="980000"/>
              </a:buClr>
              <a:buSzPct val="111111"/>
              <a:buFont typeface="Verdana"/>
              <a:buChar char="•"/>
            </a:pPr>
            <a:r>
              <a:rPr strike="noStrike" u="none" b="0" cap="none" baseline="0" sz="1800" lang="en-US" i="0">
                <a:solidFill>
                  <a:schemeClr val="dk1"/>
                </a:solidFill>
                <a:latin typeface="Verdana"/>
                <a:ea typeface="Verdana"/>
                <a:cs typeface="Verdana"/>
                <a:sym typeface="Verdana"/>
                <a:rtl val="0"/>
              </a:rPr>
              <a:t>Sound travels around objects</a:t>
            </a:r>
            <a:r>
              <a:rPr strike="noStrike" u="none" b="0" cap="none" baseline="0" sz="2000" lang="en-US" i="0">
                <a:solidFill>
                  <a:schemeClr val="dk1"/>
                </a:solidFill>
                <a:latin typeface="Verdana"/>
                <a:ea typeface="Verdana"/>
                <a:cs typeface="Verdana"/>
                <a:sym typeface="Verdana"/>
                <a:rtl val="0"/>
              </a:rPr>
              <a:t> </a:t>
            </a:r>
          </a:p>
        </p:txBody>
      </p:sp>
      <p:pic>
        <p:nvPicPr>
          <p:cNvPr id="152" name="Shape 152"/>
          <p:cNvPicPr preferRelativeResize="0"/>
          <p:nvPr/>
        </p:nvPicPr>
        <p:blipFill rotWithShape="1">
          <a:blip r:embed="rId3">
            <a:alphaModFix/>
          </a:blip>
          <a:srcRect t="0" b="0" r="0" l="0"/>
          <a:stretch/>
        </p:blipFill>
        <p:spPr>
          <a:xfrm>
            <a:off y="1371600" x="5674825"/>
            <a:ext cy="1714500" cx="2238374"/>
          </a:xfrm>
          <a:prstGeom prst="rect">
            <a:avLst/>
          </a:prstGeom>
          <a:noFill/>
          <a:ln>
            <a:noFill/>
          </a:ln>
        </p:spPr>
      </p:pic>
      <p:pic>
        <p:nvPicPr>
          <p:cNvPr id="153" name="Shape 153"/>
          <p:cNvPicPr preferRelativeResize="0"/>
          <p:nvPr/>
        </p:nvPicPr>
        <p:blipFill rotWithShape="1">
          <a:blip r:embed="rId4">
            <a:alphaModFix/>
          </a:blip>
          <a:srcRect t="0" b="0" r="0" l="0"/>
          <a:stretch/>
        </p:blipFill>
        <p:spPr>
          <a:xfrm>
            <a:off y="3198725" x="5674825"/>
            <a:ext cy="2733675" cx="2457449"/>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7" name="Shape 157"/>
        <p:cNvGrpSpPr/>
        <p:nvPr/>
      </p:nvGrpSpPr>
      <p:grpSpPr>
        <a:xfrm>
          <a:off y="0" x="0"/>
          <a:ext cy="0" cx="0"/>
          <a:chOff y="0" x="0"/>
          <a:chExt cy="0" cx="0"/>
        </a:xfrm>
      </p:grpSpPr>
      <p:sp>
        <p:nvSpPr>
          <p:cNvPr id="158" name="Shape 158"/>
          <p:cNvSpPr txBox="1"/>
          <p:nvPr>
            <p:ph type="title"/>
          </p:nvPr>
        </p:nvSpPr>
        <p:spPr>
          <a:xfrm>
            <a:off y="609600" x="304800"/>
            <a:ext cy="533399" cx="8839199"/>
          </a:xfrm>
          <a:prstGeom prst="rect">
            <a:avLst/>
          </a:prstGeom>
          <a:noFill/>
          <a:ln>
            <a:noFill/>
          </a:ln>
        </p:spPr>
        <p:txBody>
          <a:bodyPr bIns="44450" rIns="90475" lIns="90475" tIns="44450" anchor="ctr" anchorCtr="0">
            <a:noAutofit/>
          </a:bodyPr>
          <a:lstStyle/>
          <a:p>
            <a:pPr algn="l" rtl="0" lvl="0" marR="0" indent="0" marL="0">
              <a:lnSpc>
                <a:spcPct val="100000"/>
              </a:lnSpc>
              <a:spcBef>
                <a:spcPts val="0"/>
              </a:spcBef>
              <a:spcAft>
                <a:spcPts val="0"/>
              </a:spcAft>
              <a:buClr>
                <a:srgbClr val="881C1C"/>
              </a:buClr>
              <a:buSzPct val="25000"/>
              <a:buFont typeface="Georgia"/>
              <a:buNone/>
            </a:pPr>
            <a:r>
              <a:rPr strike="noStrike" u="none" b="0" cap="none" baseline="0" sz="3000" lang="en-US" i="0">
                <a:solidFill>
                  <a:srgbClr val="881C1C"/>
                </a:solidFill>
                <a:latin typeface="Georgia"/>
                <a:ea typeface="Georgia"/>
                <a:cs typeface="Georgia"/>
                <a:sym typeface="Georgia"/>
              </a:rPr>
              <a:t>Design Alternatives - </a:t>
            </a:r>
            <a:r>
              <a:rPr sz="3000" lang="en-US">
                <a:solidFill>
                  <a:srgbClr val="881C1C"/>
                </a:solidFill>
                <a:latin typeface="Georgia"/>
                <a:ea typeface="Georgia"/>
                <a:cs typeface="Georgia"/>
                <a:sym typeface="Georgia"/>
              </a:rPr>
              <a:t>RF Triangulation</a:t>
            </a:r>
          </a:p>
        </p:txBody>
      </p:sp>
      <p:sp>
        <p:nvSpPr>
          <p:cNvPr id="159" name="Shape 159"/>
          <p:cNvSpPr txBox="1"/>
          <p:nvPr>
            <p:ph idx="1" type="body"/>
          </p:nvPr>
        </p:nvSpPr>
        <p:spPr>
          <a:xfrm>
            <a:off y="1905000" x="152400"/>
            <a:ext cy="4495800" cx="5181600"/>
          </a:xfrm>
          <a:prstGeom prst="rect">
            <a:avLst/>
          </a:prstGeom>
          <a:noFill/>
          <a:ln>
            <a:noFill/>
          </a:ln>
        </p:spPr>
        <p:txBody>
          <a:bodyPr bIns="44450" rIns="90475" lIns="90475" tIns="44450" anchor="t" anchorCtr="0">
            <a:noAutofit/>
          </a:bodyPr>
          <a:lstStyle/>
          <a:p>
            <a:pPr algn="l" rtl="0" lvl="0" marR="0" indent="-342900" marL="342900">
              <a:lnSpc>
                <a:spcPct val="100000"/>
              </a:lnSpc>
              <a:spcBef>
                <a:spcPts val="0"/>
              </a:spcBef>
              <a:spcAft>
                <a:spcPts val="0"/>
              </a:spcAft>
              <a:buClr>
                <a:srgbClr val="840C22"/>
              </a:buClr>
              <a:buSzPct val="100000"/>
              <a:buFont typeface="Verdana"/>
              <a:buChar char="▪"/>
            </a:pPr>
            <a:r>
              <a:rPr strike="noStrike" u="none" b="0" cap="none" baseline="0" sz="2400" lang="en-US" i="0">
                <a:solidFill>
                  <a:srgbClr val="000000"/>
                </a:solidFill>
                <a:latin typeface="Verdana"/>
                <a:ea typeface="Verdana"/>
                <a:cs typeface="Verdana"/>
                <a:sym typeface="Verdana"/>
              </a:rPr>
              <a:t>Pros</a:t>
            </a:r>
          </a:p>
          <a:p>
            <a:pPr algn="l" rtl="0" lvl="1" marR="0" indent="-158750" marL="742950">
              <a:lnSpc>
                <a:spcPct val="100000"/>
              </a:lnSpc>
              <a:spcBef>
                <a:spcPts val="0"/>
              </a:spcBef>
              <a:spcAft>
                <a:spcPts val="0"/>
              </a:spcAft>
              <a:buClr>
                <a:srgbClr val="840C22"/>
              </a:buClr>
              <a:buSzPct val="100000"/>
              <a:buFont typeface="Verdana"/>
              <a:buChar char="•"/>
            </a:pPr>
            <a:r>
              <a:rPr sz="2000" lang="en-US">
                <a:latin typeface="Verdana"/>
                <a:ea typeface="Verdana"/>
                <a:cs typeface="Verdana"/>
                <a:sym typeface="Verdana"/>
              </a:rPr>
              <a:t> </a:t>
            </a:r>
            <a:r>
              <a:rPr strike="noStrike" u="none" b="0" cap="none" baseline="0" sz="1800" lang="en-US" i="0">
                <a:solidFill>
                  <a:srgbClr val="000000"/>
                </a:solidFill>
                <a:latin typeface="Verdana"/>
                <a:ea typeface="Verdana"/>
                <a:cs typeface="Verdana"/>
                <a:sym typeface="Verdana"/>
              </a:rPr>
              <a:t>Unrestrictive</a:t>
            </a:r>
          </a:p>
          <a:p>
            <a:pPr algn="l" rtl="0" lvl="1" marR="0" indent="-146050" marL="742950">
              <a:lnSpc>
                <a:spcPct val="100000"/>
              </a:lnSpc>
              <a:spcBef>
                <a:spcPts val="0"/>
              </a:spcBef>
              <a:spcAft>
                <a:spcPts val="0"/>
              </a:spcAft>
              <a:buClr>
                <a:srgbClr val="840C22"/>
              </a:buClr>
              <a:buSzPct val="100000"/>
              <a:buFont typeface="Verdana"/>
              <a:buChar char="•"/>
            </a:pPr>
            <a:r>
              <a:rPr sz="1800" lang="en-US">
                <a:latin typeface="Verdana"/>
                <a:ea typeface="Verdana"/>
                <a:cs typeface="Verdana"/>
                <a:sym typeface="Verdana"/>
              </a:rPr>
              <a:t> High accuracy when in sight</a:t>
            </a:r>
          </a:p>
          <a:p>
            <a:pPr algn="l" rtl="0" lvl="0" marR="0" indent="0" marL="457200">
              <a:lnSpc>
                <a:spcPct val="100000"/>
              </a:lnSpc>
              <a:spcBef>
                <a:spcPts val="0"/>
              </a:spcBef>
              <a:spcAft>
                <a:spcPts val="0"/>
              </a:spcAft>
              <a:buNone/>
            </a:pPr>
            <a:r>
              <a:t/>
            </a:r>
            <a:endParaRPr sz="2000">
              <a:latin typeface="Verdana"/>
              <a:ea typeface="Verdana"/>
              <a:cs typeface="Verdana"/>
              <a:sym typeface="Verdana"/>
            </a:endParaRPr>
          </a:p>
          <a:p>
            <a:pPr algn="l" rtl="0" lvl="0" marR="0" indent="-342900" marL="342900">
              <a:lnSpc>
                <a:spcPct val="100000"/>
              </a:lnSpc>
              <a:spcBef>
                <a:spcPts val="0"/>
              </a:spcBef>
              <a:spcAft>
                <a:spcPts val="0"/>
              </a:spcAft>
              <a:buClr>
                <a:srgbClr val="840C22"/>
              </a:buClr>
              <a:buSzPct val="100000"/>
              <a:buFont typeface="Verdana"/>
              <a:buChar char="▪"/>
            </a:pPr>
            <a:r>
              <a:rPr strike="noStrike" u="none" b="0" cap="none" baseline="0" sz="2400" lang="en-US" i="0">
                <a:solidFill>
                  <a:srgbClr val="000000"/>
                </a:solidFill>
                <a:latin typeface="Verdana"/>
                <a:ea typeface="Verdana"/>
                <a:cs typeface="Verdana"/>
                <a:sym typeface="Verdana"/>
              </a:rPr>
              <a:t>Cons</a:t>
            </a:r>
          </a:p>
          <a:p>
            <a:pPr algn="l" rtl="0" lvl="1" marR="0" indent="-146050" marL="742950">
              <a:lnSpc>
                <a:spcPct val="100000"/>
              </a:lnSpc>
              <a:spcBef>
                <a:spcPts val="0"/>
              </a:spcBef>
              <a:spcAft>
                <a:spcPts val="0"/>
              </a:spcAft>
              <a:buClr>
                <a:srgbClr val="840C22"/>
              </a:buClr>
              <a:buSzPct val="100000"/>
              <a:buFont typeface="Verdana"/>
              <a:buChar char="•"/>
            </a:pPr>
            <a:r>
              <a:rPr sz="1800" lang="en-US">
                <a:latin typeface="Verdana"/>
                <a:ea typeface="Verdana"/>
                <a:cs typeface="Verdana"/>
                <a:sym typeface="Verdana"/>
              </a:rPr>
              <a:t> Inaccurate when out of sight</a:t>
            </a:r>
          </a:p>
          <a:p>
            <a:pPr algn="l" rtl="0" lvl="1" marR="0" indent="-146050" marL="742950">
              <a:lnSpc>
                <a:spcPct val="100000"/>
              </a:lnSpc>
              <a:spcBef>
                <a:spcPts val="0"/>
              </a:spcBef>
              <a:spcAft>
                <a:spcPts val="0"/>
              </a:spcAft>
              <a:buClr>
                <a:srgbClr val="840C22"/>
              </a:buClr>
              <a:buSzPct val="100000"/>
              <a:buFont typeface="Verdana"/>
              <a:buChar char="•"/>
            </a:pPr>
            <a:r>
              <a:rPr sz="1800" lang="en-US">
                <a:latin typeface="Verdana"/>
                <a:ea typeface="Verdana"/>
                <a:cs typeface="Verdana"/>
                <a:sym typeface="Verdana"/>
              </a:rPr>
              <a:t> Requires set up before entering the building </a:t>
            </a:r>
          </a:p>
          <a:p>
            <a:pPr algn="l" rtl="0" lvl="1" marR="0" indent="-146050" marL="742950">
              <a:lnSpc>
                <a:spcPct val="100000"/>
              </a:lnSpc>
              <a:spcBef>
                <a:spcPts val="0"/>
              </a:spcBef>
              <a:spcAft>
                <a:spcPts val="0"/>
              </a:spcAft>
              <a:buClr>
                <a:srgbClr val="840C22"/>
              </a:buClr>
              <a:buSzPct val="100000"/>
              <a:buFont typeface="Verdana"/>
              <a:buChar char="•"/>
            </a:pPr>
            <a:r>
              <a:rPr sz="1800" lang="en-US">
                <a:latin typeface="Verdana"/>
                <a:ea typeface="Verdana"/>
                <a:cs typeface="Verdana"/>
                <a:sym typeface="Verdana"/>
              </a:rPr>
              <a:t>Complicated RF systems drives up cost    </a:t>
            </a:r>
          </a:p>
        </p:txBody>
      </p:sp>
      <p:pic>
        <p:nvPicPr>
          <p:cNvPr id="160" name="Shape 160"/>
          <p:cNvPicPr preferRelativeResize="0"/>
          <p:nvPr/>
        </p:nvPicPr>
        <p:blipFill>
          <a:blip r:embed="rId3">
            <a:alphaModFix/>
          </a:blip>
          <a:stretch>
            <a:fillRect/>
          </a:stretch>
        </p:blipFill>
        <p:spPr>
          <a:xfrm>
            <a:off y="2000250" x="5576625"/>
            <a:ext cy="2857500" cx="2609850"/>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4" name="Shape 164"/>
        <p:cNvGrpSpPr/>
        <p:nvPr/>
      </p:nvGrpSpPr>
      <p:grpSpPr>
        <a:xfrm>
          <a:off y="0" x="0"/>
          <a:ext cy="0" cx="0"/>
          <a:chOff y="0" x="0"/>
          <a:chExt cy="0" cx="0"/>
        </a:xfrm>
      </p:grpSpPr>
      <p:sp>
        <p:nvSpPr>
          <p:cNvPr id="165" name="Shape 165"/>
          <p:cNvSpPr txBox="1"/>
          <p:nvPr>
            <p:ph type="title"/>
          </p:nvPr>
        </p:nvSpPr>
        <p:spPr>
          <a:xfrm>
            <a:off y="609600" x="304800"/>
            <a:ext cy="533399" cx="8839199"/>
          </a:xfrm>
          <a:prstGeom prst="rect">
            <a:avLst/>
          </a:prstGeom>
          <a:noFill/>
          <a:ln>
            <a:noFill/>
          </a:ln>
        </p:spPr>
        <p:txBody>
          <a:bodyPr bIns="44450" rIns="90475" lIns="90475" tIns="44450" anchor="ctr" anchorCtr="0">
            <a:noAutofit/>
          </a:bodyPr>
          <a:lstStyle/>
          <a:p>
            <a:pPr algn="l" rtl="0" lvl="0" marR="0" indent="0" marL="0">
              <a:lnSpc>
                <a:spcPct val="100000"/>
              </a:lnSpc>
              <a:spcBef>
                <a:spcPts val="0"/>
              </a:spcBef>
              <a:spcAft>
                <a:spcPts val="0"/>
              </a:spcAft>
              <a:buClr>
                <a:srgbClr val="881C1C"/>
              </a:buClr>
              <a:buSzPct val="25000"/>
              <a:buFont typeface="Georgia"/>
              <a:buNone/>
            </a:pPr>
            <a:r>
              <a:rPr strike="noStrike" u="none" b="0" cap="none" baseline="0" sz="3000" lang="en-US" i="0">
                <a:solidFill>
                  <a:srgbClr val="881C1C"/>
                </a:solidFill>
                <a:latin typeface="Georgia"/>
                <a:ea typeface="Georgia"/>
                <a:cs typeface="Georgia"/>
                <a:sym typeface="Georgia"/>
                <a:rtl val="0"/>
              </a:rPr>
              <a:t>Design Alternatives - GLANSER</a:t>
            </a:r>
          </a:p>
        </p:txBody>
      </p:sp>
      <p:sp>
        <p:nvSpPr>
          <p:cNvPr id="166" name="Shape 166"/>
          <p:cNvSpPr txBox="1"/>
          <p:nvPr>
            <p:ph idx="1" type="body"/>
          </p:nvPr>
        </p:nvSpPr>
        <p:spPr>
          <a:xfrm>
            <a:off y="2046900" x="152400"/>
            <a:ext cy="4495800" cx="5181600"/>
          </a:xfrm>
          <a:prstGeom prst="rect">
            <a:avLst/>
          </a:prstGeom>
          <a:noFill/>
          <a:ln>
            <a:noFill/>
          </a:ln>
        </p:spPr>
        <p:txBody>
          <a:bodyPr bIns="44450" rIns="90475" lIns="90475" tIns="44450" anchor="t" anchorCtr="0">
            <a:noAutofit/>
          </a:bodyPr>
          <a:lstStyle/>
          <a:p>
            <a:pPr algn="l" rtl="0" lvl="0" marR="0" indent="-342900" marL="342900">
              <a:lnSpc>
                <a:spcPct val="100000"/>
              </a:lnSpc>
              <a:spcBef>
                <a:spcPts val="0"/>
              </a:spcBef>
              <a:spcAft>
                <a:spcPts val="0"/>
              </a:spcAft>
              <a:buClr>
                <a:srgbClr val="840C22"/>
              </a:buClr>
              <a:buSzPct val="100000"/>
              <a:buFont typeface="Verdana"/>
              <a:buChar char="▪"/>
            </a:pPr>
            <a:r>
              <a:rPr strike="noStrike" u="none" b="0" cap="none" baseline="0" sz="2400" lang="en-US" i="0">
                <a:solidFill>
                  <a:srgbClr val="000000"/>
                </a:solidFill>
                <a:latin typeface="Verdana"/>
                <a:ea typeface="Verdana"/>
                <a:cs typeface="Verdana"/>
                <a:sym typeface="Verdana"/>
                <a:rtl val="0"/>
              </a:rPr>
              <a:t>Pros</a:t>
            </a:r>
          </a:p>
          <a:p>
            <a:pPr algn="l" rtl="0" lvl="1" marR="0" indent="-146050" marL="742950">
              <a:lnSpc>
                <a:spcPct val="100000"/>
              </a:lnSpc>
              <a:spcBef>
                <a:spcPts val="0"/>
              </a:spcBef>
              <a:spcAft>
                <a:spcPts val="0"/>
              </a:spcAft>
              <a:buClr>
                <a:srgbClr val="840C22"/>
              </a:buClr>
              <a:buSzPct val="100000"/>
              <a:buFont typeface="Verdana"/>
              <a:buChar char="•"/>
            </a:pPr>
            <a:r>
              <a:rPr sz="1800" lang="en-US">
                <a:latin typeface="Verdana"/>
                <a:ea typeface="Verdana"/>
                <a:cs typeface="Verdana"/>
                <a:sym typeface="Verdana"/>
              </a:rPr>
              <a:t> </a:t>
            </a:r>
            <a:r>
              <a:rPr strike="noStrike" u="none" b="0" cap="none" baseline="0" sz="1800" lang="en-US" i="0">
                <a:solidFill>
                  <a:srgbClr val="000000"/>
                </a:solidFill>
                <a:latin typeface="Verdana"/>
                <a:ea typeface="Verdana"/>
                <a:cs typeface="Verdana"/>
                <a:sym typeface="Verdana"/>
                <a:rtl val="0"/>
              </a:rPr>
              <a:t>Unrestrictive</a:t>
            </a:r>
          </a:p>
          <a:p>
            <a:pPr algn="l" rtl="0" lvl="1" marR="0" indent="-146050" marL="742950">
              <a:lnSpc>
                <a:spcPct val="100000"/>
              </a:lnSpc>
              <a:spcBef>
                <a:spcPts val="0"/>
              </a:spcBef>
              <a:spcAft>
                <a:spcPts val="0"/>
              </a:spcAft>
              <a:buClr>
                <a:srgbClr val="840C22"/>
              </a:buClr>
              <a:buSzPct val="100000"/>
              <a:buFont typeface="Verdana"/>
              <a:buChar char="•"/>
            </a:pPr>
            <a:r>
              <a:rPr sz="1800" lang="en-US">
                <a:latin typeface="Verdana"/>
                <a:ea typeface="Verdana"/>
                <a:cs typeface="Verdana"/>
                <a:sym typeface="Verdana"/>
              </a:rPr>
              <a:t> Accurate</a:t>
            </a:r>
          </a:p>
          <a:p>
            <a:pPr algn="l" rtl="0" lvl="0" marR="0" indent="0" marL="457200">
              <a:lnSpc>
                <a:spcPct val="100000"/>
              </a:lnSpc>
              <a:spcBef>
                <a:spcPts val="0"/>
              </a:spcBef>
              <a:spcAft>
                <a:spcPts val="0"/>
              </a:spcAft>
              <a:buNone/>
            </a:pPr>
            <a:r>
              <a:t/>
            </a:r>
            <a:endParaRPr sz="2000">
              <a:latin typeface="Verdana"/>
              <a:ea typeface="Verdana"/>
              <a:cs typeface="Verdana"/>
              <a:sym typeface="Verdana"/>
            </a:endParaRPr>
          </a:p>
          <a:p>
            <a:pPr algn="l" rtl="0" lvl="0" marR="0" indent="-342900" marL="342900">
              <a:lnSpc>
                <a:spcPct val="100000"/>
              </a:lnSpc>
              <a:spcBef>
                <a:spcPts val="0"/>
              </a:spcBef>
              <a:spcAft>
                <a:spcPts val="0"/>
              </a:spcAft>
              <a:buClr>
                <a:srgbClr val="840C22"/>
              </a:buClr>
              <a:buSzPct val="100000"/>
              <a:buFont typeface="Verdana"/>
              <a:buChar char="▪"/>
            </a:pPr>
            <a:r>
              <a:rPr strike="noStrike" u="none" b="0" cap="none" baseline="0" sz="2400" lang="en-US" i="0">
                <a:solidFill>
                  <a:srgbClr val="000000"/>
                </a:solidFill>
                <a:latin typeface="Verdana"/>
                <a:ea typeface="Verdana"/>
                <a:cs typeface="Verdana"/>
                <a:sym typeface="Verdana"/>
                <a:rtl val="0"/>
              </a:rPr>
              <a:t>Cons</a:t>
            </a:r>
          </a:p>
          <a:p>
            <a:pPr algn="l" rtl="0" lvl="1" marR="0" indent="-158750" marL="742950">
              <a:lnSpc>
                <a:spcPct val="100000"/>
              </a:lnSpc>
              <a:spcBef>
                <a:spcPts val="0"/>
              </a:spcBef>
              <a:spcAft>
                <a:spcPts val="0"/>
              </a:spcAft>
              <a:buClr>
                <a:srgbClr val="840C22"/>
              </a:buClr>
              <a:buSzPct val="100000"/>
              <a:buFont typeface="Verdana"/>
              <a:buChar char="•"/>
            </a:pPr>
            <a:r>
              <a:rPr sz="2000" lang="en-US">
                <a:latin typeface="Verdana"/>
                <a:ea typeface="Verdana"/>
                <a:cs typeface="Verdana"/>
                <a:sym typeface="Verdana"/>
              </a:rPr>
              <a:t> </a:t>
            </a:r>
            <a:r>
              <a:rPr strike="noStrike" u="none" b="0" cap="none" baseline="0" sz="1800" lang="en-US" i="0">
                <a:solidFill>
                  <a:srgbClr val="000000"/>
                </a:solidFill>
                <a:latin typeface="Verdana"/>
                <a:ea typeface="Verdana"/>
                <a:cs typeface="Verdana"/>
                <a:sym typeface="Verdana"/>
                <a:rtl val="0"/>
              </a:rPr>
              <a:t>Very expensive</a:t>
            </a:r>
          </a:p>
          <a:p>
            <a:pPr algn="l" rtl="0" lvl="2" marR="0" indent="1016000">
              <a:lnSpc>
                <a:spcPct val="100000"/>
              </a:lnSpc>
              <a:spcBef>
                <a:spcPts val="0"/>
              </a:spcBef>
              <a:spcAft>
                <a:spcPts val="0"/>
              </a:spcAft>
              <a:buClr>
                <a:srgbClr val="840C22"/>
              </a:buClr>
              <a:buSzPct val="100000"/>
              <a:buFont typeface="Verdana"/>
              <a:buChar char="•"/>
            </a:pPr>
            <a:r>
              <a:rPr strike="noStrike" u="none" b="0" cap="none" baseline="0" lang="en-US" i="0">
                <a:solidFill>
                  <a:srgbClr val="000000"/>
                </a:solidFill>
                <a:latin typeface="Verdana"/>
                <a:ea typeface="Verdana"/>
                <a:cs typeface="Verdana"/>
                <a:sym typeface="Verdana"/>
                <a:rtl val="0"/>
              </a:rPr>
              <a:t>$2000-$3000 per unit </a:t>
            </a:r>
          </a:p>
          <a:p>
            <a:pPr algn="l" rtl="0" lvl="1" marR="0" indent="-146050" marL="742950">
              <a:lnSpc>
                <a:spcPct val="100000"/>
              </a:lnSpc>
              <a:spcBef>
                <a:spcPts val="0"/>
              </a:spcBef>
              <a:spcAft>
                <a:spcPts val="0"/>
              </a:spcAft>
              <a:buClr>
                <a:srgbClr val="840C22"/>
              </a:buClr>
              <a:buSzPct val="100000"/>
              <a:buFont typeface="Verdana"/>
              <a:buChar char="•"/>
            </a:pPr>
            <a:r>
              <a:rPr sz="1800" lang="en-US">
                <a:latin typeface="Verdana"/>
                <a:ea typeface="Verdana"/>
                <a:cs typeface="Verdana"/>
                <a:sym typeface="Verdana"/>
              </a:rPr>
              <a:t> </a:t>
            </a:r>
            <a:r>
              <a:rPr strike="noStrike" u="none" b="0" cap="none" baseline="0" sz="1800" lang="en-US" i="0">
                <a:solidFill>
                  <a:srgbClr val="000000"/>
                </a:solidFill>
                <a:latin typeface="Verdana"/>
                <a:ea typeface="Verdana"/>
                <a:cs typeface="Verdana"/>
                <a:sym typeface="Verdana"/>
                <a:rtl val="0"/>
              </a:rPr>
              <a:t>Most efficient only when building plans are known and integrated</a:t>
            </a:r>
          </a:p>
          <a:p>
            <a:pPr algn="l" rtl="0" lvl="1" marR="0" indent="-146050" marL="742950">
              <a:lnSpc>
                <a:spcPct val="100000"/>
              </a:lnSpc>
              <a:spcBef>
                <a:spcPts val="0"/>
              </a:spcBef>
              <a:spcAft>
                <a:spcPts val="0"/>
              </a:spcAft>
              <a:buClr>
                <a:srgbClr val="840C22"/>
              </a:buClr>
              <a:buSzPct val="100000"/>
              <a:buFont typeface="Verdana"/>
              <a:buChar char="•"/>
            </a:pPr>
            <a:r>
              <a:rPr sz="1800" lang="en-US">
                <a:latin typeface="Verdana"/>
                <a:ea typeface="Verdana"/>
                <a:cs typeface="Verdana"/>
                <a:sym typeface="Verdana"/>
                <a:rtl val="0"/>
              </a:rPr>
              <a:t>Incident Commander Unit is connected to the GLANSER network over wifi/ethernet </a:t>
            </a:r>
          </a:p>
          <a:p>
            <a:pPr algn="l" rtl="0" lvl="1" marR="0" indent="-158750" marL="742950">
              <a:lnSpc>
                <a:spcPct val="100000"/>
              </a:lnSpc>
              <a:spcBef>
                <a:spcPts val="400"/>
              </a:spcBef>
              <a:spcAft>
                <a:spcPts val="0"/>
              </a:spcAft>
              <a:buClr>
                <a:srgbClr val="840C22"/>
              </a:buClr>
              <a:buFont typeface="Verdana"/>
              <a:buNone/>
            </a:pPr>
            <a:r>
              <a:t/>
            </a:r>
            <a:endParaRPr strike="noStrike" u="none" b="0" cap="none" baseline="0" sz="2000" i="0">
              <a:solidFill>
                <a:schemeClr val="dk1"/>
              </a:solidFill>
              <a:latin typeface="Verdana"/>
              <a:ea typeface="Verdana"/>
              <a:cs typeface="Verdana"/>
              <a:sym typeface="Verdana"/>
              <a:rtl val="0"/>
            </a:endParaRPr>
          </a:p>
        </p:txBody>
      </p:sp>
      <p:pic>
        <p:nvPicPr>
          <p:cNvPr id="167" name="Shape 167"/>
          <p:cNvPicPr preferRelativeResize="0"/>
          <p:nvPr/>
        </p:nvPicPr>
        <p:blipFill rotWithShape="1">
          <a:blip r:embed="rId3">
            <a:alphaModFix/>
          </a:blip>
          <a:srcRect t="0" b="0" r="0" l="0"/>
          <a:stretch/>
        </p:blipFill>
        <p:spPr>
          <a:xfrm>
            <a:off y="1461900" x="4954200"/>
            <a:ext cy="2006099" cx="3566699"/>
          </a:xfrm>
          <a:prstGeom prst="rect">
            <a:avLst/>
          </a:prstGeom>
          <a:noFill/>
          <a:ln>
            <a:noFill/>
          </a:ln>
        </p:spPr>
      </p:pic>
      <p:pic>
        <p:nvPicPr>
          <p:cNvPr id="168" name="Shape 168"/>
          <p:cNvPicPr preferRelativeResize="0"/>
          <p:nvPr/>
        </p:nvPicPr>
        <p:blipFill rotWithShape="1">
          <a:blip r:embed="rId4">
            <a:alphaModFix/>
          </a:blip>
          <a:srcRect t="0" b="0" r="0" l="0"/>
          <a:stretch/>
        </p:blipFill>
        <p:spPr>
          <a:xfrm>
            <a:off y="3619775" x="5334000"/>
            <a:ext cy="2070300" cx="2760299"/>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2" name="Shape 172"/>
        <p:cNvGrpSpPr/>
        <p:nvPr/>
      </p:nvGrpSpPr>
      <p:grpSpPr>
        <a:xfrm>
          <a:off y="0" x="0"/>
          <a:ext cy="0" cx="0"/>
          <a:chOff y="0" x="0"/>
          <a:chExt cy="0" cx="0"/>
        </a:xfrm>
      </p:grpSpPr>
      <p:sp>
        <p:nvSpPr>
          <p:cNvPr id="173" name="Shape 173"/>
          <p:cNvSpPr txBox="1"/>
          <p:nvPr>
            <p:ph type="title"/>
          </p:nvPr>
        </p:nvSpPr>
        <p:spPr>
          <a:xfrm>
            <a:off y="609600" x="304800"/>
            <a:ext cy="533399" cx="8839199"/>
          </a:xfrm>
          <a:prstGeom prst="rect">
            <a:avLst/>
          </a:prstGeom>
          <a:noFill/>
          <a:ln>
            <a:noFill/>
          </a:ln>
        </p:spPr>
        <p:txBody>
          <a:bodyPr bIns="44450" rIns="90475" lIns="90475" tIns="44450" anchor="ctr" anchorCtr="0">
            <a:noAutofit/>
          </a:bodyPr>
          <a:lstStyle/>
          <a:p>
            <a:pPr algn="l" rtl="0" lvl="0" marR="0" indent="0" marL="0">
              <a:lnSpc>
                <a:spcPct val="100000"/>
              </a:lnSpc>
              <a:spcBef>
                <a:spcPts val="0"/>
              </a:spcBef>
              <a:spcAft>
                <a:spcPts val="0"/>
              </a:spcAft>
              <a:buClr>
                <a:srgbClr val="881C1C"/>
              </a:buClr>
              <a:buSzPct val="25000"/>
              <a:buFont typeface="Georgia"/>
              <a:buNone/>
            </a:pPr>
            <a:r>
              <a:rPr strike="noStrike" u="none" b="0" cap="none" baseline="0" sz="3000" lang="en-US" i="0">
                <a:solidFill>
                  <a:srgbClr val="881C1C"/>
                </a:solidFill>
                <a:latin typeface="Georgia"/>
                <a:ea typeface="Georgia"/>
                <a:cs typeface="Georgia"/>
                <a:sym typeface="Georgia"/>
                <a:rtl val="0"/>
              </a:rPr>
              <a:t>Our Solution - Block Diagram</a:t>
            </a:r>
          </a:p>
        </p:txBody>
      </p:sp>
      <p:sp>
        <p:nvSpPr>
          <p:cNvPr id="174" name="Shape 174"/>
          <p:cNvSpPr/>
          <p:nvPr/>
        </p:nvSpPr>
        <p:spPr>
          <a:xfrm>
            <a:off y="1600200" x="5022225"/>
            <a:ext cy="1447800" cx="36131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lnSpc>
                <a:spcPct val="100000"/>
              </a:lnSpc>
              <a:spcBef>
                <a:spcPts val="0"/>
              </a:spcBef>
              <a:spcAft>
                <a:spcPts val="0"/>
              </a:spcAft>
              <a:buClr>
                <a:schemeClr val="dk1"/>
              </a:buClr>
              <a:buFont typeface="Verdana"/>
              <a:buNone/>
            </a:pPr>
            <a:r>
              <a:t/>
            </a:r>
            <a:endParaRPr strike="noStrike" u="none" b="0" cap="none" baseline="0" sz="1800" i="0">
              <a:solidFill>
                <a:schemeClr val="dk1"/>
              </a:solidFill>
              <a:latin typeface="Verdana"/>
              <a:ea typeface="Verdana"/>
              <a:cs typeface="Verdana"/>
              <a:sym typeface="Verdana"/>
              <a:rtl val="0"/>
            </a:endParaRPr>
          </a:p>
        </p:txBody>
      </p:sp>
      <p:sp>
        <p:nvSpPr>
          <p:cNvPr id="175" name="Shape 175"/>
          <p:cNvSpPr txBox="1"/>
          <p:nvPr/>
        </p:nvSpPr>
        <p:spPr>
          <a:xfrm>
            <a:off y="1295400" x="5410200"/>
            <a:ext cy="457200" cx="2763899"/>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1"/>
              </a:buClr>
              <a:buSzPct val="25000"/>
              <a:buFont typeface="Verdana"/>
              <a:buNone/>
            </a:pPr>
            <a:r>
              <a:rPr strike="noStrike" u="none" b="0" cap="none" baseline="0" sz="1800" lang="en-US" i="0">
                <a:solidFill>
                  <a:schemeClr val="dk1"/>
                </a:solidFill>
                <a:latin typeface="Verdana"/>
                <a:ea typeface="Verdana"/>
                <a:cs typeface="Verdana"/>
                <a:sym typeface="Verdana"/>
                <a:rtl val="0"/>
              </a:rPr>
              <a:t>Input To Raspberry Pi</a:t>
            </a:r>
          </a:p>
        </p:txBody>
      </p:sp>
      <p:cxnSp>
        <p:nvCxnSpPr>
          <p:cNvPr id="176" name="Shape 176"/>
          <p:cNvCxnSpPr>
            <a:stCxn id="174" idx="2"/>
            <a:endCxn id="177" idx="0"/>
          </p:cNvCxnSpPr>
          <p:nvPr/>
        </p:nvCxnSpPr>
        <p:spPr>
          <a:xfrm flipH="1">
            <a:off y="3048000" x="6813524"/>
            <a:ext cy="762000" cx="15300"/>
          </a:xfrm>
          <a:prstGeom prst="straightConnector1">
            <a:avLst/>
          </a:prstGeom>
          <a:noFill/>
          <a:ln w="12700" cap="flat">
            <a:solidFill>
              <a:schemeClr val="dk1"/>
            </a:solidFill>
            <a:prstDash val="solid"/>
            <a:round/>
            <a:headEnd w="med" len="med" type="none"/>
            <a:tailEnd w="lg" len="lg" type="triangle"/>
          </a:ln>
        </p:spPr>
      </p:cxnSp>
      <p:cxnSp>
        <p:nvCxnSpPr>
          <p:cNvPr id="178" name="Shape 178"/>
          <p:cNvCxnSpPr>
            <a:stCxn id="177" idx="1"/>
            <a:endCxn id="179" idx="3"/>
          </p:cNvCxnSpPr>
          <p:nvPr/>
        </p:nvCxnSpPr>
        <p:spPr>
          <a:xfrm rot="10800000">
            <a:off y="4533900" x="2976525"/>
            <a:ext cy="0" cx="2014800"/>
          </a:xfrm>
          <a:prstGeom prst="straightConnector1">
            <a:avLst/>
          </a:prstGeom>
          <a:noFill/>
          <a:ln w="12700" cap="flat">
            <a:solidFill>
              <a:schemeClr val="dk1"/>
            </a:solidFill>
            <a:prstDash val="solid"/>
            <a:round/>
            <a:headEnd w="med" len="med" type="none"/>
            <a:tailEnd w="lg" len="lg" type="triangle"/>
          </a:ln>
        </p:spPr>
      </p:cxnSp>
      <p:sp>
        <p:nvSpPr>
          <p:cNvPr id="180" name="Shape 180"/>
          <p:cNvSpPr txBox="1"/>
          <p:nvPr/>
        </p:nvSpPr>
        <p:spPr>
          <a:xfrm>
            <a:off y="1676400" x="6037728"/>
            <a:ext cy="596099" cx="1524000"/>
          </a:xfrm>
          <a:prstGeom prst="rect">
            <a:avLst/>
          </a:prstGeom>
          <a:noFill/>
          <a:ln>
            <a:noFill/>
          </a:ln>
        </p:spPr>
        <p:txBody>
          <a:bodyPr bIns="45700" rIns="91425" lIns="91425" tIns="45700" anchor="t" anchorCtr="0">
            <a:noAutofit/>
          </a:bodyPr>
          <a:lstStyle/>
          <a:p>
            <a:pPr algn="ctr" rtl="0" lvl="0" marR="0" indent="0" marL="0">
              <a:lnSpc>
                <a:spcPct val="90000"/>
              </a:lnSpc>
              <a:spcBef>
                <a:spcPts val="0"/>
              </a:spcBef>
              <a:spcAft>
                <a:spcPts val="0"/>
              </a:spcAft>
              <a:buClr>
                <a:schemeClr val="dk1"/>
              </a:buClr>
              <a:buSzPct val="25000"/>
              <a:buFont typeface="Verdana"/>
              <a:buNone/>
            </a:pPr>
            <a:r>
              <a:rPr sz="1800" lang="en-US">
                <a:solidFill>
                  <a:schemeClr val="dk1"/>
                </a:solidFill>
                <a:latin typeface="Verdana"/>
                <a:ea typeface="Verdana"/>
                <a:cs typeface="Verdana"/>
                <a:sym typeface="Verdana"/>
              </a:rPr>
              <a:t>6</a:t>
            </a:r>
            <a:r>
              <a:rPr strike="noStrike" u="none" b="0" cap="none" baseline="0" sz="1800" lang="en-US" i="0">
                <a:solidFill>
                  <a:schemeClr val="dk1"/>
                </a:solidFill>
                <a:latin typeface="Verdana"/>
                <a:ea typeface="Verdana"/>
                <a:cs typeface="Verdana"/>
                <a:sym typeface="Verdana"/>
                <a:rtl val="0"/>
              </a:rPr>
              <a:t> DOF IMU </a:t>
            </a:r>
          </a:p>
        </p:txBody>
      </p:sp>
      <p:sp>
        <p:nvSpPr>
          <p:cNvPr id="181" name="Shape 181"/>
          <p:cNvSpPr txBox="1"/>
          <p:nvPr/>
        </p:nvSpPr>
        <p:spPr>
          <a:xfrm>
            <a:off y="4509246" x="5181600"/>
            <a:ext cy="596099" cx="2032800"/>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1"/>
              </a:buClr>
              <a:buSzPct val="25000"/>
              <a:buFont typeface="Verdana"/>
              <a:buNone/>
            </a:pPr>
            <a:r>
              <a:rPr strike="noStrike" u="none" b="0" cap="none" baseline="0" sz="1600" lang="en-US" i="0">
                <a:solidFill>
                  <a:schemeClr val="dk1"/>
                </a:solidFill>
                <a:latin typeface="Verdana"/>
                <a:ea typeface="Verdana"/>
                <a:cs typeface="Verdana"/>
                <a:sym typeface="Verdana"/>
                <a:rtl val="0"/>
              </a:rPr>
              <a:t>Server Metadata Upload </a:t>
            </a:r>
          </a:p>
        </p:txBody>
      </p:sp>
      <p:sp>
        <p:nvSpPr>
          <p:cNvPr id="179" name="Shape 179"/>
          <p:cNvSpPr/>
          <p:nvPr/>
        </p:nvSpPr>
        <p:spPr>
          <a:xfrm>
            <a:off y="4114800" x="385675"/>
            <a:ext cy="838199" cx="2590800"/>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lnSpc>
                <a:spcPct val="100000"/>
              </a:lnSpc>
              <a:spcBef>
                <a:spcPts val="0"/>
              </a:spcBef>
              <a:spcAft>
                <a:spcPts val="0"/>
              </a:spcAft>
              <a:buClr>
                <a:schemeClr val="dk1"/>
              </a:buClr>
              <a:buFont typeface="Verdana"/>
              <a:buNone/>
            </a:pPr>
            <a:r>
              <a:t/>
            </a:r>
            <a:endParaRPr strike="noStrike" u="none" b="0" cap="none" baseline="0" sz="1800" i="0">
              <a:solidFill>
                <a:schemeClr val="dk1"/>
              </a:solidFill>
              <a:latin typeface="Verdana"/>
              <a:ea typeface="Verdana"/>
              <a:cs typeface="Verdana"/>
              <a:sym typeface="Verdana"/>
              <a:rtl val="0"/>
            </a:endParaRPr>
          </a:p>
        </p:txBody>
      </p:sp>
      <p:sp>
        <p:nvSpPr>
          <p:cNvPr id="182" name="Shape 182"/>
          <p:cNvSpPr txBox="1"/>
          <p:nvPr/>
        </p:nvSpPr>
        <p:spPr>
          <a:xfrm>
            <a:off y="4356301" x="730831"/>
            <a:ext cy="355200" cx="1900499"/>
          </a:xfrm>
          <a:prstGeom prst="rect">
            <a:avLst/>
          </a:prstGeom>
          <a:noFill/>
          <a:ln w="9525" cap="flat">
            <a:solidFill>
              <a:schemeClr val="dk1"/>
            </a:solidFill>
            <a:prstDash val="solid"/>
            <a:round/>
            <a:headEnd w="med" len="med" type="none"/>
            <a:tailEnd w="med" len="med" type="none"/>
          </a:ln>
        </p:spPr>
        <p:txBody>
          <a:bodyPr bIns="45700" rIns="91425" lIns="91425" tIns="45700" anchor="t" anchorCtr="0">
            <a:noAutofit/>
          </a:bodyPr>
          <a:lstStyle/>
          <a:p>
            <a:pPr algn="ctr" rtl="0" lvl="0" marR="0" indent="0" marL="0">
              <a:lnSpc>
                <a:spcPct val="100000"/>
              </a:lnSpc>
              <a:spcBef>
                <a:spcPts val="0"/>
              </a:spcBef>
              <a:spcAft>
                <a:spcPts val="0"/>
              </a:spcAft>
              <a:buClr>
                <a:schemeClr val="dk1"/>
              </a:buClr>
              <a:buSzPct val="25000"/>
              <a:buFont typeface="Verdana"/>
              <a:buNone/>
            </a:pPr>
            <a:r>
              <a:rPr sz="1600" lang="en-US">
                <a:solidFill>
                  <a:schemeClr val="dk1"/>
                </a:solidFill>
                <a:latin typeface="Verdana"/>
                <a:ea typeface="Verdana"/>
                <a:cs typeface="Verdana"/>
                <a:sym typeface="Verdana"/>
              </a:rPr>
              <a:t>Localization</a:t>
            </a:r>
          </a:p>
        </p:txBody>
      </p:sp>
      <p:sp>
        <p:nvSpPr>
          <p:cNvPr id="183" name="Shape 183"/>
          <p:cNvSpPr txBox="1"/>
          <p:nvPr/>
        </p:nvSpPr>
        <p:spPr>
          <a:xfrm>
            <a:off y="4267200" x="3852582"/>
            <a:ext cy="228600" cx="914400"/>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1"/>
              </a:buClr>
              <a:buSzPct val="25000"/>
              <a:buFont typeface="Verdana"/>
              <a:buNone/>
            </a:pPr>
            <a:r>
              <a:rPr sz="1000" lang="en-US">
                <a:solidFill>
                  <a:schemeClr val="dk1"/>
                </a:solidFill>
                <a:latin typeface="Verdana"/>
                <a:ea typeface="Verdana"/>
                <a:cs typeface="Verdana"/>
                <a:sym typeface="Verdana"/>
              </a:rPr>
              <a:t>Cell Phone</a:t>
            </a:r>
          </a:p>
        </p:txBody>
      </p:sp>
      <p:sp>
        <p:nvSpPr>
          <p:cNvPr id="184" name="Shape 184"/>
          <p:cNvSpPr txBox="1"/>
          <p:nvPr/>
        </p:nvSpPr>
        <p:spPr>
          <a:xfrm>
            <a:off y="4572000" x="3872753"/>
            <a:ext cy="304799" cx="880799"/>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1"/>
              </a:buClr>
              <a:buSzPct val="25000"/>
              <a:buFont typeface="Verdana"/>
              <a:buNone/>
            </a:pPr>
            <a:r>
              <a:rPr strike="noStrike" u="none" b="0" cap="none" baseline="0" sz="1000" lang="en-US" i="0">
                <a:solidFill>
                  <a:schemeClr val="dk1"/>
                </a:solidFill>
                <a:latin typeface="Verdana"/>
                <a:ea typeface="Verdana"/>
                <a:cs typeface="Verdana"/>
                <a:sym typeface="Verdana"/>
                <a:rtl val="0"/>
              </a:rPr>
              <a:t>Data</a:t>
            </a:r>
          </a:p>
          <a:p>
            <a:pPr algn="ctr" rtl="0" lvl="0" marR="0" indent="0" marL="0">
              <a:lnSpc>
                <a:spcPct val="100000"/>
              </a:lnSpc>
              <a:spcBef>
                <a:spcPts val="0"/>
              </a:spcBef>
              <a:spcAft>
                <a:spcPts val="0"/>
              </a:spcAft>
              <a:buClr>
                <a:srgbClr val="000000"/>
              </a:buClr>
              <a:buFont typeface="Arial"/>
              <a:buNone/>
            </a:pPr>
            <a:r>
              <a:t/>
            </a:r>
            <a:endParaRPr strike="noStrike" u="none" b="0" cap="none" baseline="0" sz="1000" i="0">
              <a:solidFill>
                <a:schemeClr val="dk1"/>
              </a:solidFill>
              <a:latin typeface="Verdana"/>
              <a:ea typeface="Verdana"/>
              <a:cs typeface="Verdana"/>
              <a:sym typeface="Verdana"/>
              <a:rtl val="0"/>
            </a:endParaRPr>
          </a:p>
        </p:txBody>
      </p:sp>
      <p:sp>
        <p:nvSpPr>
          <p:cNvPr id="185" name="Shape 185"/>
          <p:cNvSpPr/>
          <p:nvPr/>
        </p:nvSpPr>
        <p:spPr>
          <a:xfrm>
            <a:off y="1689895" x="6123975"/>
            <a:ext cy="355200" cx="1409700"/>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Clr>
                <a:schemeClr val="dk1"/>
              </a:buClr>
              <a:buFont typeface="Verdana"/>
              <a:buNone/>
            </a:pPr>
            <a:r>
              <a:t/>
            </a:r>
            <a:endParaRPr strike="noStrike" u="none" b="0" cap="none" baseline="0" sz="1800" i="0">
              <a:solidFill>
                <a:schemeClr val="dk1"/>
              </a:solidFill>
              <a:latin typeface="Verdana"/>
              <a:ea typeface="Verdana"/>
              <a:cs typeface="Verdana"/>
              <a:sym typeface="Verdana"/>
              <a:rtl val="0"/>
            </a:endParaRPr>
          </a:p>
        </p:txBody>
      </p:sp>
      <p:sp>
        <p:nvSpPr>
          <p:cNvPr id="186" name="Shape 186"/>
          <p:cNvSpPr txBox="1"/>
          <p:nvPr/>
        </p:nvSpPr>
        <p:spPr>
          <a:xfrm>
            <a:off y="5257800" x="5779992"/>
            <a:ext cy="457200" cx="1524000"/>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1"/>
              </a:buClr>
              <a:buSzPct val="25000"/>
              <a:buFont typeface="Verdana"/>
              <a:buNone/>
            </a:pPr>
            <a:r>
              <a:rPr strike="noStrike" u="none" b="0" cap="none" baseline="0" sz="1800" lang="en-US" i="0">
                <a:solidFill>
                  <a:schemeClr val="dk1"/>
                </a:solidFill>
                <a:latin typeface="Verdana"/>
                <a:ea typeface="Verdana"/>
                <a:cs typeface="Verdana"/>
                <a:sym typeface="Verdana"/>
                <a:rtl val="0"/>
              </a:rPr>
              <a:t>Phone</a:t>
            </a:r>
          </a:p>
        </p:txBody>
      </p:sp>
      <p:sp>
        <p:nvSpPr>
          <p:cNvPr id="187" name="Shape 187"/>
          <p:cNvSpPr txBox="1"/>
          <p:nvPr/>
        </p:nvSpPr>
        <p:spPr>
          <a:xfrm>
            <a:off y="2514600" x="5410200"/>
            <a:ext cy="457200" cx="2514599"/>
          </a:xfrm>
          <a:prstGeom prst="rect">
            <a:avLst/>
          </a:prstGeom>
          <a:noFill/>
          <a:ln>
            <a:noFill/>
          </a:ln>
        </p:spPr>
        <p:txBody>
          <a:bodyPr bIns="45700" rIns="91425" lIns="91425" tIns="45700" anchor="t" anchorCtr="0">
            <a:noAutofit/>
          </a:bodyPr>
          <a:lstStyle/>
          <a:p>
            <a:pPr algn="ctr" rtl="0" lvl="0" marR="0" indent="0" marL="0">
              <a:lnSpc>
                <a:spcPct val="80000"/>
              </a:lnSpc>
              <a:spcBef>
                <a:spcPts val="0"/>
              </a:spcBef>
              <a:spcAft>
                <a:spcPts val="0"/>
              </a:spcAft>
              <a:buClr>
                <a:schemeClr val="dk1"/>
              </a:buClr>
              <a:buSzPct val="25000"/>
              <a:buFont typeface="Verdana"/>
              <a:buNone/>
            </a:pPr>
            <a:r>
              <a:rPr sz="1800" lang="en-US">
                <a:solidFill>
                  <a:schemeClr val="dk1"/>
                </a:solidFill>
                <a:latin typeface="Verdana"/>
                <a:ea typeface="Verdana"/>
                <a:cs typeface="Verdana"/>
                <a:sym typeface="Verdana"/>
              </a:rPr>
              <a:t>Range Finder Array</a:t>
            </a:r>
          </a:p>
        </p:txBody>
      </p:sp>
      <p:sp>
        <p:nvSpPr>
          <p:cNvPr id="188" name="Shape 188"/>
          <p:cNvSpPr/>
          <p:nvPr/>
        </p:nvSpPr>
        <p:spPr>
          <a:xfrm>
            <a:off y="2438400" x="5323650"/>
            <a:ext cy="457200" cx="27638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lnSpc>
                <a:spcPct val="100000"/>
              </a:lnSpc>
              <a:spcBef>
                <a:spcPts val="0"/>
              </a:spcBef>
              <a:spcAft>
                <a:spcPts val="0"/>
              </a:spcAft>
              <a:buClr>
                <a:schemeClr val="dk1"/>
              </a:buClr>
              <a:buFont typeface="Verdana"/>
              <a:buNone/>
            </a:pPr>
            <a:r>
              <a:t/>
            </a:r>
            <a:endParaRPr strike="noStrike" u="none" b="0" cap="none" baseline="0" sz="1800" i="0">
              <a:solidFill>
                <a:schemeClr val="dk1"/>
              </a:solidFill>
              <a:latin typeface="Verdana"/>
              <a:ea typeface="Verdana"/>
              <a:cs typeface="Verdana"/>
              <a:sym typeface="Verdana"/>
              <a:rtl val="0"/>
            </a:endParaRPr>
          </a:p>
        </p:txBody>
      </p:sp>
      <p:grpSp>
        <p:nvGrpSpPr>
          <p:cNvPr id="189" name="Shape 189"/>
          <p:cNvGrpSpPr/>
          <p:nvPr/>
        </p:nvGrpSpPr>
        <p:grpSpPr>
          <a:xfrm>
            <a:off y="1867300" x="385675"/>
            <a:ext cy="685799" cx="2590800"/>
            <a:chOff y="2362200" x="1295400"/>
            <a:chExt cy="685799" cx="2590800"/>
          </a:xfrm>
        </p:grpSpPr>
        <p:sp>
          <p:nvSpPr>
            <p:cNvPr id="190" name="Shape 190"/>
            <p:cNvSpPr/>
            <p:nvPr/>
          </p:nvSpPr>
          <p:spPr>
            <a:xfrm>
              <a:off y="2362200" x="1295400"/>
              <a:ext cy="685799" cx="2590800"/>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lnSpc>
                  <a:spcPct val="100000"/>
                </a:lnSpc>
                <a:spcBef>
                  <a:spcPts val="0"/>
                </a:spcBef>
                <a:spcAft>
                  <a:spcPts val="0"/>
                </a:spcAft>
                <a:buClr>
                  <a:schemeClr val="dk1"/>
                </a:buClr>
                <a:buFont typeface="Verdana"/>
                <a:buNone/>
              </a:pPr>
              <a:r>
                <a:t/>
              </a:r>
              <a:endParaRPr strike="noStrike" u="none" b="0" cap="none" baseline="0" sz="1800" i="0">
                <a:solidFill>
                  <a:schemeClr val="dk1"/>
                </a:solidFill>
                <a:latin typeface="Verdana"/>
                <a:ea typeface="Verdana"/>
                <a:cs typeface="Verdana"/>
                <a:sym typeface="Verdana"/>
                <a:rtl val="0"/>
              </a:endParaRPr>
            </a:p>
          </p:txBody>
        </p:sp>
        <p:sp>
          <p:nvSpPr>
            <p:cNvPr id="191" name="Shape 191"/>
            <p:cNvSpPr txBox="1"/>
            <p:nvPr/>
          </p:nvSpPr>
          <p:spPr>
            <a:xfrm>
              <a:off y="2540375" x="1680881"/>
              <a:ext cy="355224" cx="1900519"/>
            </a:xfrm>
            <a:prstGeom prst="rect">
              <a:avLst/>
            </a:prstGeom>
            <a:noFill/>
            <a:ln w="9525" cap="flat">
              <a:solidFill>
                <a:schemeClr val="dk1"/>
              </a:solidFill>
              <a:prstDash val="solid"/>
              <a:round/>
              <a:headEnd w="med" len="med" type="none"/>
              <a:tailEnd w="med" len="med" type="none"/>
            </a:ln>
          </p:spPr>
          <p:txBody>
            <a:bodyPr bIns="45700" rIns="91425" lIns="91425" tIns="45700" anchor="t" anchorCtr="0">
              <a:noAutofit/>
            </a:bodyPr>
            <a:lstStyle/>
            <a:p>
              <a:pPr algn="ctr" rtl="0" lvl="0" marR="0" indent="0" marL="0">
                <a:lnSpc>
                  <a:spcPct val="100000"/>
                </a:lnSpc>
                <a:spcBef>
                  <a:spcPts val="0"/>
                </a:spcBef>
                <a:spcAft>
                  <a:spcPts val="0"/>
                </a:spcAft>
                <a:buClr>
                  <a:schemeClr val="dk1"/>
                </a:buClr>
                <a:buSzPct val="25000"/>
                <a:buFont typeface="Verdana"/>
                <a:buNone/>
              </a:pPr>
              <a:r>
                <a:rPr strike="noStrike" u="none" b="0" cap="none" baseline="0" sz="1600" lang="en-US" i="0">
                  <a:solidFill>
                    <a:schemeClr val="dk1"/>
                  </a:solidFill>
                  <a:latin typeface="Verdana"/>
                  <a:ea typeface="Verdana"/>
                  <a:cs typeface="Verdana"/>
                  <a:sym typeface="Verdana"/>
                  <a:rtl val="0"/>
                </a:rPr>
                <a:t>GUI</a:t>
              </a:r>
            </a:p>
          </p:txBody>
        </p:sp>
      </p:grpSp>
      <p:sp>
        <p:nvSpPr>
          <p:cNvPr id="192" name="Shape 192"/>
          <p:cNvSpPr txBox="1"/>
          <p:nvPr/>
        </p:nvSpPr>
        <p:spPr>
          <a:xfrm>
            <a:off y="4953000" x="762000"/>
            <a:ext cy="457200" cx="1524000"/>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1"/>
              </a:buClr>
              <a:buSzPct val="25000"/>
              <a:buFont typeface="Verdana"/>
              <a:buNone/>
            </a:pPr>
            <a:r>
              <a:rPr strike="noStrike" u="none" b="0" cap="none" baseline="0" sz="1800" lang="en-US" i="0">
                <a:solidFill>
                  <a:schemeClr val="dk1"/>
                </a:solidFill>
                <a:latin typeface="Verdana"/>
                <a:ea typeface="Verdana"/>
                <a:cs typeface="Verdana"/>
                <a:sym typeface="Verdana"/>
                <a:rtl val="0"/>
              </a:rPr>
              <a:t>Server</a:t>
            </a:r>
          </a:p>
        </p:txBody>
      </p:sp>
      <p:cxnSp>
        <p:nvCxnSpPr>
          <p:cNvPr id="193" name="Shape 193"/>
          <p:cNvCxnSpPr>
            <a:stCxn id="179" idx="0"/>
            <a:endCxn id="190" idx="2"/>
          </p:cNvCxnSpPr>
          <p:nvPr/>
        </p:nvCxnSpPr>
        <p:spPr>
          <a:xfrm rot="10800000">
            <a:off y="2553000" x="1681075"/>
            <a:ext cy="1561800" cx="0"/>
          </a:xfrm>
          <a:prstGeom prst="straightConnector1">
            <a:avLst/>
          </a:prstGeom>
          <a:noFill/>
          <a:ln w="12700" cap="flat">
            <a:solidFill>
              <a:schemeClr val="dk1"/>
            </a:solidFill>
            <a:prstDash val="solid"/>
            <a:round/>
            <a:headEnd w="med" len="med" type="none"/>
            <a:tailEnd w="lg" len="lg" type="triangle"/>
          </a:ln>
        </p:spPr>
      </p:cxnSp>
      <p:sp>
        <p:nvSpPr>
          <p:cNvPr id="194" name="Shape 194"/>
          <p:cNvSpPr txBox="1"/>
          <p:nvPr/>
        </p:nvSpPr>
        <p:spPr>
          <a:xfrm>
            <a:off y="1410100" x="831600"/>
            <a:ext cy="457200" cx="1524000"/>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1"/>
              </a:buClr>
              <a:buSzPct val="25000"/>
              <a:buFont typeface="Verdana"/>
              <a:buNone/>
            </a:pPr>
            <a:r>
              <a:rPr strike="noStrike" u="none" b="0" cap="none" baseline="0" sz="1800" lang="en-US" i="0">
                <a:solidFill>
                  <a:schemeClr val="dk1"/>
                </a:solidFill>
                <a:latin typeface="Verdana"/>
                <a:ea typeface="Verdana"/>
                <a:cs typeface="Verdana"/>
                <a:sym typeface="Verdana"/>
                <a:rtl val="0"/>
              </a:rPr>
              <a:t>Computer</a:t>
            </a:r>
          </a:p>
        </p:txBody>
      </p:sp>
      <p:sp>
        <p:nvSpPr>
          <p:cNvPr id="195" name="Shape 195"/>
          <p:cNvSpPr txBox="1"/>
          <p:nvPr/>
        </p:nvSpPr>
        <p:spPr>
          <a:xfrm rot="-5397744">
            <a:off y="3314637" x="6633599"/>
            <a:ext cy="228600" cx="914400"/>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1"/>
              </a:buClr>
              <a:buSzPct val="25000"/>
              <a:buFont typeface="Verdana"/>
              <a:buNone/>
            </a:pPr>
            <a:r>
              <a:rPr sz="1000" lang="en-US">
                <a:solidFill>
                  <a:schemeClr val="dk1"/>
                </a:solidFill>
                <a:latin typeface="Verdana"/>
                <a:ea typeface="Verdana"/>
                <a:cs typeface="Verdana"/>
                <a:sym typeface="Verdana"/>
              </a:rPr>
              <a:t>Bluetooth</a:t>
            </a:r>
          </a:p>
        </p:txBody>
      </p:sp>
      <p:sp>
        <p:nvSpPr>
          <p:cNvPr id="196" name="Shape 196"/>
          <p:cNvSpPr txBox="1"/>
          <p:nvPr/>
        </p:nvSpPr>
        <p:spPr>
          <a:xfrm rot="-5400000">
            <a:off y="3071074" x="1010071"/>
            <a:ext cy="487200" cx="914400"/>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1"/>
              </a:buClr>
              <a:buSzPct val="25000"/>
              <a:buFont typeface="Verdana"/>
              <a:buNone/>
            </a:pPr>
            <a:r>
              <a:rPr sz="1000" lang="en-US">
                <a:solidFill>
                  <a:schemeClr val="dk1"/>
                </a:solidFill>
                <a:latin typeface="Verdana"/>
                <a:ea typeface="Verdana"/>
                <a:cs typeface="Verdana"/>
                <a:sym typeface="Verdana"/>
              </a:rPr>
              <a:t>Wireless Network</a:t>
            </a:r>
          </a:p>
        </p:txBody>
      </p:sp>
      <p:sp>
        <p:nvSpPr>
          <p:cNvPr id="197" name="Shape 197"/>
          <p:cNvSpPr/>
          <p:nvPr/>
        </p:nvSpPr>
        <p:spPr>
          <a:xfrm>
            <a:off y="4509250" x="5250375"/>
            <a:ext cy="596099" cx="19856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lnSpc>
                <a:spcPct val="100000"/>
              </a:lnSpc>
              <a:spcBef>
                <a:spcPts val="0"/>
              </a:spcBef>
              <a:spcAft>
                <a:spcPts val="0"/>
              </a:spcAft>
              <a:buClr>
                <a:schemeClr val="dk1"/>
              </a:buClr>
              <a:buFont typeface="Verdana"/>
              <a:buNone/>
            </a:pPr>
            <a:r>
              <a:t/>
            </a:r>
            <a:endParaRPr strike="noStrike" u="none" b="0" cap="none" baseline="0" sz="1800" i="0">
              <a:solidFill>
                <a:schemeClr val="dk1"/>
              </a:solidFill>
              <a:latin typeface="Verdana"/>
              <a:ea typeface="Verdana"/>
              <a:cs typeface="Verdana"/>
              <a:sym typeface="Verdana"/>
            </a:endParaRPr>
          </a:p>
        </p:txBody>
      </p:sp>
      <p:sp>
        <p:nvSpPr>
          <p:cNvPr id="198" name="Shape 198"/>
          <p:cNvSpPr txBox="1"/>
          <p:nvPr/>
        </p:nvSpPr>
        <p:spPr>
          <a:xfrm>
            <a:off y="3975846" x="5244351"/>
            <a:ext cy="367500" cx="1985699"/>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1"/>
              </a:buClr>
              <a:buSzPct val="25000"/>
              <a:buFont typeface="Verdana"/>
              <a:buNone/>
            </a:pPr>
            <a:r>
              <a:rPr strike="noStrike" u="none" b="0" cap="none" baseline="0" sz="1600" lang="en-US" i="0">
                <a:solidFill>
                  <a:schemeClr val="dk1"/>
                </a:solidFill>
                <a:latin typeface="Verdana"/>
                <a:ea typeface="Verdana"/>
                <a:cs typeface="Verdana"/>
                <a:sym typeface="Verdana"/>
              </a:rPr>
              <a:t>Input Parsing</a:t>
            </a:r>
          </a:p>
        </p:txBody>
      </p:sp>
      <p:sp>
        <p:nvSpPr>
          <p:cNvPr id="199" name="Shape 199"/>
          <p:cNvSpPr/>
          <p:nvPr/>
        </p:nvSpPr>
        <p:spPr>
          <a:xfrm>
            <a:off y="3944475" x="5229350"/>
            <a:ext cy="399000" cx="19856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lnSpc>
                <a:spcPct val="100000"/>
              </a:lnSpc>
              <a:spcBef>
                <a:spcPts val="0"/>
              </a:spcBef>
              <a:spcAft>
                <a:spcPts val="0"/>
              </a:spcAft>
              <a:buClr>
                <a:schemeClr val="dk1"/>
              </a:buClr>
              <a:buFont typeface="Verdana"/>
              <a:buNone/>
            </a:pPr>
            <a:r>
              <a:t/>
            </a:r>
            <a:endParaRPr strike="noStrike" u="none" b="0" cap="none" baseline="0" sz="1800" i="0">
              <a:solidFill>
                <a:schemeClr val="dk1"/>
              </a:solidFill>
              <a:latin typeface="Verdana"/>
              <a:ea typeface="Verdana"/>
              <a:cs typeface="Verdana"/>
              <a:sym typeface="Verdana"/>
            </a:endParaRPr>
          </a:p>
        </p:txBody>
      </p:sp>
      <p:sp>
        <p:nvSpPr>
          <p:cNvPr id="200" name="Shape 200"/>
          <p:cNvSpPr/>
          <p:nvPr/>
        </p:nvSpPr>
        <p:spPr>
          <a:xfrm>
            <a:off y="3962400" x="7429500"/>
            <a:ext cy="1143000" cx="1092300"/>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lnSpc>
                <a:spcPct val="100000"/>
              </a:lnSpc>
              <a:spcBef>
                <a:spcPts val="0"/>
              </a:spcBef>
              <a:spcAft>
                <a:spcPts val="0"/>
              </a:spcAft>
              <a:buClr>
                <a:schemeClr val="dk1"/>
              </a:buClr>
              <a:buSzPct val="25000"/>
              <a:buFont typeface="Verdana"/>
              <a:buNone/>
            </a:pPr>
            <a:r>
              <a:rPr lang="en-US">
                <a:solidFill>
                  <a:schemeClr val="dk1"/>
                </a:solidFill>
                <a:latin typeface="Verdana"/>
                <a:ea typeface="Verdana"/>
                <a:cs typeface="Verdana"/>
                <a:sym typeface="Verdana"/>
              </a:rPr>
              <a:t>Bluetooth Beacon Data </a:t>
            </a:r>
          </a:p>
        </p:txBody>
      </p:sp>
      <p:sp>
        <p:nvSpPr>
          <p:cNvPr id="177" name="Shape 177"/>
          <p:cNvSpPr/>
          <p:nvPr/>
        </p:nvSpPr>
        <p:spPr>
          <a:xfrm>
            <a:off y="3810000" x="4991325"/>
            <a:ext cy="1447800" cx="3644099"/>
          </a:xfrm>
          <a:prstGeom prst="rect">
            <a:avLst/>
          </a:prstGeom>
          <a:noFill/>
          <a:ln w="12700" cap="flat">
            <a:solidFill>
              <a:schemeClr val="dk1"/>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grpSp>
        <p:nvGrpSpPr>
          <p:cNvPr id="201" name="Shape 201"/>
          <p:cNvGrpSpPr/>
          <p:nvPr/>
        </p:nvGrpSpPr>
        <p:grpSpPr>
          <a:xfrm>
            <a:off y="2744962" x="3205459"/>
            <a:ext cy="1065027" cx="1597487"/>
            <a:chOff y="2472925" x="1295413"/>
            <a:chExt cy="575099" cx="2590800"/>
          </a:xfrm>
        </p:grpSpPr>
        <p:sp>
          <p:nvSpPr>
            <p:cNvPr id="202" name="Shape 202"/>
            <p:cNvSpPr/>
            <p:nvPr/>
          </p:nvSpPr>
          <p:spPr>
            <a:xfrm>
              <a:off y="2472925" x="1295413"/>
              <a:ext cy="575099" cx="2590800"/>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lnSpc>
                  <a:spcPct val="100000"/>
                </a:lnSpc>
                <a:spcBef>
                  <a:spcPts val="0"/>
                </a:spcBef>
                <a:spcAft>
                  <a:spcPts val="0"/>
                </a:spcAft>
                <a:buClr>
                  <a:schemeClr val="dk1"/>
                </a:buClr>
                <a:buFont typeface="Verdana"/>
                <a:buNone/>
              </a:pPr>
              <a:r>
                <a:t/>
              </a:r>
              <a:endParaRPr strike="noStrike" u="none" b="0" cap="none" baseline="0" sz="1800" i="0">
                <a:solidFill>
                  <a:schemeClr val="dk1"/>
                </a:solidFill>
                <a:latin typeface="Verdana"/>
                <a:ea typeface="Verdana"/>
                <a:cs typeface="Verdana"/>
                <a:sym typeface="Verdana"/>
              </a:endParaRPr>
            </a:p>
          </p:txBody>
        </p:sp>
        <p:sp>
          <p:nvSpPr>
            <p:cNvPr id="203" name="Shape 203"/>
            <p:cNvSpPr txBox="1"/>
            <p:nvPr/>
          </p:nvSpPr>
          <p:spPr>
            <a:xfrm>
              <a:off y="2569636" x="1640571"/>
              <a:ext cy="411599" cx="1900499"/>
            </a:xfrm>
            <a:prstGeom prst="rect">
              <a:avLst/>
            </a:prstGeom>
            <a:noFill/>
            <a:ln w="9525" cap="flat">
              <a:solidFill>
                <a:schemeClr val="dk1"/>
              </a:solidFill>
              <a:prstDash val="solid"/>
              <a:round/>
              <a:headEnd w="med" len="med" type="none"/>
              <a:tailEnd w="med" len="med" type="none"/>
            </a:ln>
          </p:spPr>
          <p:txBody>
            <a:bodyPr bIns="45700" rIns="91425" lIns="91425" tIns="45700" anchor="t" anchorCtr="0">
              <a:noAutofit/>
            </a:bodyPr>
            <a:lstStyle/>
            <a:p>
              <a:pPr algn="ctr" rtl="0" lvl="0" marR="0" indent="0" marL="0">
                <a:lnSpc>
                  <a:spcPct val="100000"/>
                </a:lnSpc>
                <a:spcBef>
                  <a:spcPts val="0"/>
                </a:spcBef>
                <a:spcAft>
                  <a:spcPts val="0"/>
                </a:spcAft>
                <a:buClr>
                  <a:schemeClr val="dk1"/>
                </a:buClr>
                <a:buSzPct val="25000"/>
                <a:buFont typeface="Verdana"/>
                <a:buNone/>
              </a:pPr>
              <a:r>
                <a:rPr lang="en-US">
                  <a:solidFill>
                    <a:schemeClr val="dk1"/>
                  </a:solidFill>
                  <a:latin typeface="Verdana"/>
                  <a:ea typeface="Verdana"/>
                  <a:cs typeface="Verdana"/>
                  <a:sym typeface="Verdana"/>
                </a:rPr>
                <a:t>Bluetooth BLE Beacon</a:t>
              </a:r>
            </a:p>
          </p:txBody>
        </p:sp>
      </p:grpSp>
      <p:cxnSp>
        <p:nvCxnSpPr>
          <p:cNvPr id="204" name="Shape 204"/>
          <p:cNvCxnSpPr>
            <a:stCxn id="202" idx="3"/>
            <a:endCxn id="177" idx="0"/>
          </p:cNvCxnSpPr>
          <p:nvPr/>
        </p:nvCxnSpPr>
        <p:spPr>
          <a:xfrm>
            <a:off y="3277476" x="4802946"/>
            <a:ext cy="532500" cx="2010300"/>
          </a:xfrm>
          <a:prstGeom prst="straightConnector1">
            <a:avLst/>
          </a:prstGeom>
          <a:noFill/>
          <a:ln w="19050" cap="flat">
            <a:solidFill>
              <a:schemeClr val="dk2"/>
            </a:solidFill>
            <a:prstDash val="solid"/>
            <a:round/>
            <a:headEnd w="lg" len="lg" type="none"/>
            <a:tailEnd w="lg" len="lg" type="triangle"/>
          </a:ln>
        </p:spPr>
      </p:cxn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8" name="Shape 208"/>
        <p:cNvGrpSpPr/>
        <p:nvPr/>
      </p:nvGrpSpPr>
      <p:grpSpPr>
        <a:xfrm>
          <a:off y="0" x="0"/>
          <a:ext cy="0" cx="0"/>
          <a:chOff y="0" x="0"/>
          <a:chExt cy="0" cx="0"/>
        </a:xfrm>
      </p:grpSpPr>
      <p:sp>
        <p:nvSpPr>
          <p:cNvPr id="209" name="Shape 209"/>
          <p:cNvSpPr txBox="1"/>
          <p:nvPr>
            <p:ph type="title"/>
          </p:nvPr>
        </p:nvSpPr>
        <p:spPr>
          <a:xfrm>
            <a:off y="609600" x="304800"/>
            <a:ext cy="533399" cx="8839199"/>
          </a:xfrm>
          <a:prstGeom prst="rect">
            <a:avLst/>
          </a:prstGeom>
          <a:noFill/>
          <a:ln>
            <a:noFill/>
          </a:ln>
        </p:spPr>
        <p:txBody>
          <a:bodyPr bIns="44450" rIns="90475" lIns="90475" tIns="44450" anchor="ctr" anchorCtr="0">
            <a:noAutofit/>
          </a:bodyPr>
          <a:lstStyle/>
          <a:p>
            <a:pPr algn="l" rtl="0" lvl="0" marR="0" indent="0" marL="0">
              <a:lnSpc>
                <a:spcPct val="100000"/>
              </a:lnSpc>
              <a:spcBef>
                <a:spcPts val="0"/>
              </a:spcBef>
              <a:spcAft>
                <a:spcPts val="0"/>
              </a:spcAft>
              <a:buClr>
                <a:srgbClr val="881C1C"/>
              </a:buClr>
              <a:buSzPct val="25000"/>
              <a:buFont typeface="Georgia"/>
              <a:buNone/>
            </a:pPr>
            <a:r>
              <a:rPr strike="noStrike" u="none" b="0" cap="none" baseline="0" sz="3000" lang="en-US" i="0">
                <a:solidFill>
                  <a:srgbClr val="881C1C"/>
                </a:solidFill>
                <a:latin typeface="Georgia"/>
                <a:ea typeface="Georgia"/>
                <a:cs typeface="Georgia"/>
                <a:sym typeface="Georgia"/>
                <a:rtl val="0"/>
              </a:rPr>
              <a:t>Input Concept – </a:t>
            </a:r>
            <a:r>
              <a:rPr sz="3000" lang="en-US">
                <a:solidFill>
                  <a:srgbClr val="881C1C"/>
                </a:solidFill>
                <a:latin typeface="Georgia"/>
                <a:ea typeface="Georgia"/>
                <a:cs typeface="Georgia"/>
                <a:sym typeface="Georgia"/>
                <a:rtl val="0"/>
              </a:rPr>
              <a:t>10</a:t>
            </a:r>
            <a:r>
              <a:rPr strike="noStrike" u="none" b="0" cap="none" baseline="0" sz="3000" lang="en-US" i="0">
                <a:solidFill>
                  <a:srgbClr val="881C1C"/>
                </a:solidFill>
                <a:latin typeface="Georgia"/>
                <a:ea typeface="Georgia"/>
                <a:cs typeface="Georgia"/>
                <a:sym typeface="Georgia"/>
                <a:rtl val="0"/>
              </a:rPr>
              <a:t> Degree of Freedom IMU</a:t>
            </a:r>
          </a:p>
        </p:txBody>
      </p:sp>
      <p:sp>
        <p:nvSpPr>
          <p:cNvPr id="210" name="Shape 210"/>
          <p:cNvSpPr txBox="1"/>
          <p:nvPr>
            <p:ph idx="1" type="body"/>
          </p:nvPr>
        </p:nvSpPr>
        <p:spPr>
          <a:xfrm>
            <a:off y="1664450" x="304800"/>
            <a:ext cy="3886200" cx="4876799"/>
          </a:xfrm>
          <a:prstGeom prst="rect">
            <a:avLst/>
          </a:prstGeom>
          <a:noFill/>
          <a:ln>
            <a:noFill/>
          </a:ln>
        </p:spPr>
        <p:txBody>
          <a:bodyPr bIns="44450" rIns="90475" lIns="90475" tIns="44450" anchor="t" anchorCtr="0">
            <a:noAutofit/>
          </a:bodyPr>
          <a:lstStyle/>
          <a:p>
            <a:pPr algn="l" rtl="0" lvl="0" marR="0" indent="-381000" marL="342900">
              <a:lnSpc>
                <a:spcPct val="100000"/>
              </a:lnSpc>
              <a:spcBef>
                <a:spcPts val="0"/>
              </a:spcBef>
              <a:spcAft>
                <a:spcPts val="0"/>
              </a:spcAft>
              <a:buClr>
                <a:srgbClr val="840C22"/>
              </a:buClr>
              <a:buSzPct val="100000"/>
              <a:buFont typeface="Verdana"/>
              <a:buChar char="▪"/>
            </a:pPr>
            <a:r>
              <a:rPr strike="noStrike" u="none" b="0" cap="none" baseline="0" sz="2400" lang="en-US" i="0">
                <a:solidFill>
                  <a:schemeClr val="dk1"/>
                </a:solidFill>
                <a:latin typeface="Verdana"/>
                <a:ea typeface="Verdana"/>
                <a:cs typeface="Verdana"/>
                <a:sym typeface="Verdana"/>
                <a:rtl val="0"/>
              </a:rPr>
              <a:t>Inertial Measurement Unit</a:t>
            </a:r>
            <a:r>
              <a:rPr sz="2400" lang="en-US">
                <a:solidFill>
                  <a:schemeClr val="dk1"/>
                </a:solidFill>
                <a:latin typeface="Verdana"/>
                <a:ea typeface="Verdana"/>
                <a:cs typeface="Verdana"/>
                <a:sym typeface="Verdana"/>
                <a:rtl val="0"/>
              </a:rPr>
              <a:t> </a:t>
            </a:r>
            <a:r>
              <a:rPr strike="noStrike" u="none" b="0" cap="none" baseline="0" sz="2400" lang="en-US" i="0">
                <a:solidFill>
                  <a:schemeClr val="dk1"/>
                </a:solidFill>
                <a:latin typeface="Verdana"/>
                <a:ea typeface="Verdana"/>
                <a:cs typeface="Verdana"/>
                <a:sym typeface="Verdana"/>
                <a:rtl val="0"/>
              </a:rPr>
              <a:t>reports digital accelerometer, gyroscope and altimeter data </a:t>
            </a:r>
          </a:p>
          <a:p>
            <a:pPr algn="l" rtl="0" lvl="0" marR="0" indent="-393700" marL="342900">
              <a:lnSpc>
                <a:spcPct val="100000"/>
              </a:lnSpc>
              <a:spcBef>
                <a:spcPts val="320"/>
              </a:spcBef>
              <a:spcAft>
                <a:spcPts val="0"/>
              </a:spcAft>
              <a:buClr>
                <a:srgbClr val="840C22"/>
              </a:buClr>
              <a:buSzPct val="100000"/>
              <a:buFont typeface="Verdana"/>
              <a:buChar char="▪"/>
            </a:pPr>
            <a:r>
              <a:rPr strike="noStrike" u="none" b="0" cap="none" baseline="0" sz="2400" lang="en-US" i="0">
                <a:solidFill>
                  <a:schemeClr val="dk1"/>
                </a:solidFill>
                <a:latin typeface="Verdana"/>
                <a:ea typeface="Verdana"/>
                <a:cs typeface="Verdana"/>
                <a:sym typeface="Verdana"/>
                <a:rtl val="0"/>
              </a:rPr>
              <a:t>2000 degrees/second gyro resolution</a:t>
            </a:r>
          </a:p>
          <a:p>
            <a:pPr algn="l" rtl="0" lvl="0" marR="0" indent="-393700" marL="342900">
              <a:lnSpc>
                <a:spcPct val="100000"/>
              </a:lnSpc>
              <a:spcBef>
                <a:spcPts val="320"/>
              </a:spcBef>
              <a:spcAft>
                <a:spcPts val="0"/>
              </a:spcAft>
              <a:buClr>
                <a:srgbClr val="840C22"/>
              </a:buClr>
              <a:buSzPct val="100000"/>
              <a:buFont typeface="Verdana"/>
              <a:buChar char="▪"/>
            </a:pPr>
            <a:r>
              <a:rPr strike="noStrike" u="none" b="0" cap="none" baseline="0" sz="2400" lang="en-US" i="0">
                <a:solidFill>
                  <a:schemeClr val="dk1"/>
                </a:solidFill>
                <a:latin typeface="Verdana"/>
                <a:ea typeface="Verdana"/>
                <a:cs typeface="Verdana"/>
                <a:sym typeface="Verdana"/>
                <a:rtl val="0"/>
              </a:rPr>
              <a:t>2-16 g selectable accelerometer resolution</a:t>
            </a:r>
          </a:p>
          <a:p>
            <a:pPr algn="l" rtl="0" lvl="0" marR="0" indent="-393700" marL="342900">
              <a:lnSpc>
                <a:spcPct val="100000"/>
              </a:lnSpc>
              <a:spcBef>
                <a:spcPts val="320"/>
              </a:spcBef>
              <a:spcAft>
                <a:spcPts val="0"/>
              </a:spcAft>
              <a:buClr>
                <a:srgbClr val="840C22"/>
              </a:buClr>
              <a:buSzPct val="100000"/>
              <a:buFont typeface="Verdana"/>
              <a:buChar char="▪"/>
            </a:pPr>
            <a:r>
              <a:rPr strike="noStrike" u="none" b="0" cap="none" baseline="0" sz="2400" lang="en-US" i="0">
                <a:solidFill>
                  <a:schemeClr val="dk1"/>
                </a:solidFill>
                <a:latin typeface="Verdana"/>
                <a:ea typeface="Verdana"/>
                <a:cs typeface="Verdana"/>
                <a:sym typeface="Verdana"/>
                <a:rtl val="0"/>
              </a:rPr>
              <a:t>170 mm altimeter resolution</a:t>
            </a:r>
          </a:p>
        </p:txBody>
      </p:sp>
      <p:pic>
        <p:nvPicPr>
          <p:cNvPr id="211" name="Shape 211"/>
          <p:cNvPicPr preferRelativeResize="0"/>
          <p:nvPr/>
        </p:nvPicPr>
        <p:blipFill>
          <a:blip r:embed="rId3">
            <a:alphaModFix/>
          </a:blip>
          <a:stretch>
            <a:fillRect/>
          </a:stretch>
        </p:blipFill>
        <p:spPr>
          <a:xfrm>
            <a:off y="2238375" x="5323550"/>
            <a:ext cy="2738349" cx="3329825"/>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5" name="Shape 215"/>
        <p:cNvGrpSpPr/>
        <p:nvPr/>
      </p:nvGrpSpPr>
      <p:grpSpPr>
        <a:xfrm>
          <a:off y="0" x="0"/>
          <a:ext cy="0" cx="0"/>
          <a:chOff y="0" x="0"/>
          <a:chExt cy="0" cx="0"/>
        </a:xfrm>
      </p:grpSpPr>
      <p:sp>
        <p:nvSpPr>
          <p:cNvPr id="216" name="Shape 216"/>
          <p:cNvSpPr txBox="1"/>
          <p:nvPr>
            <p:ph type="title"/>
          </p:nvPr>
        </p:nvSpPr>
        <p:spPr>
          <a:xfrm>
            <a:off y="609600" x="304800"/>
            <a:ext cy="533399" cx="8839199"/>
          </a:xfrm>
          <a:prstGeom prst="rect">
            <a:avLst/>
          </a:prstGeom>
          <a:noFill/>
          <a:ln>
            <a:noFill/>
          </a:ln>
        </p:spPr>
        <p:txBody>
          <a:bodyPr bIns="44450" rIns="90475" lIns="90475" tIns="44450" anchor="ctr" anchorCtr="0">
            <a:noAutofit/>
          </a:bodyPr>
          <a:lstStyle/>
          <a:p>
            <a:pPr algn="l" rtl="0" lvl="0" marR="0" indent="0" marL="0">
              <a:lnSpc>
                <a:spcPct val="100000"/>
              </a:lnSpc>
              <a:spcBef>
                <a:spcPts val="0"/>
              </a:spcBef>
              <a:spcAft>
                <a:spcPts val="0"/>
              </a:spcAft>
              <a:buClr>
                <a:srgbClr val="881C1C"/>
              </a:buClr>
              <a:buSzPct val="25000"/>
              <a:buFont typeface="Georgia"/>
              <a:buNone/>
            </a:pPr>
            <a:r>
              <a:rPr strike="noStrike" u="none" b="0" cap="none" baseline="0" sz="3000" lang="en-US" i="0">
                <a:solidFill>
                  <a:srgbClr val="881C1C"/>
                </a:solidFill>
                <a:latin typeface="Georgia"/>
                <a:ea typeface="Georgia"/>
                <a:cs typeface="Georgia"/>
                <a:sym typeface="Georgia"/>
              </a:rPr>
              <a:t>Input Concept – </a:t>
            </a:r>
            <a:r>
              <a:rPr sz="3000" lang="en-US">
                <a:solidFill>
                  <a:srgbClr val="881C1C"/>
                </a:solidFill>
                <a:latin typeface="Georgia"/>
                <a:ea typeface="Georgia"/>
                <a:cs typeface="Georgia"/>
                <a:sym typeface="Georgia"/>
              </a:rPr>
              <a:t>Ultrasonic Range Finder</a:t>
            </a:r>
          </a:p>
        </p:txBody>
      </p:sp>
      <p:sp>
        <p:nvSpPr>
          <p:cNvPr id="217" name="Shape 217"/>
          <p:cNvSpPr txBox="1"/>
          <p:nvPr>
            <p:ph idx="1" type="body"/>
          </p:nvPr>
        </p:nvSpPr>
        <p:spPr>
          <a:xfrm>
            <a:off y="1681125" x="304800"/>
            <a:ext cy="4578300" cx="5206199"/>
          </a:xfrm>
          <a:prstGeom prst="rect">
            <a:avLst/>
          </a:prstGeom>
          <a:noFill/>
          <a:ln>
            <a:noFill/>
          </a:ln>
        </p:spPr>
        <p:txBody>
          <a:bodyPr bIns="44450" rIns="90475" lIns="90475" tIns="44450" anchor="t" anchorCtr="0">
            <a:noAutofit/>
          </a:bodyPr>
          <a:lstStyle/>
          <a:p>
            <a:pPr rtl="0" lvl="0" indent="114300">
              <a:lnSpc>
                <a:spcPct val="115000"/>
              </a:lnSpc>
              <a:spcBef>
                <a:spcPts val="1800"/>
              </a:spcBef>
              <a:spcAft>
                <a:spcPts val="400"/>
              </a:spcAft>
              <a:buSzPct val="120000"/>
              <a:buFont typeface="Verdana"/>
              <a:buNone/>
            </a:pPr>
            <a:r>
              <a:rPr sz="2000" lang="en-US">
                <a:solidFill>
                  <a:schemeClr val="dk1"/>
                </a:solidFill>
                <a:latin typeface="Verdana"/>
                <a:ea typeface="Verdana"/>
                <a:cs typeface="Verdana"/>
                <a:sym typeface="Verdana"/>
              </a:rPr>
              <a:t>MB1360 </a:t>
            </a:r>
            <a:r>
              <a:rPr sz="2000" lang="en-US">
                <a:solidFill>
                  <a:schemeClr val="dk1"/>
                </a:solidFill>
                <a:latin typeface="Verdana"/>
                <a:ea typeface="Verdana"/>
                <a:cs typeface="Verdana"/>
                <a:sym typeface="Verdana"/>
              </a:rPr>
              <a:t>XL-MaxSonar-AEL0     (42kHz Ultrasonic Rangefinder)</a:t>
            </a:r>
          </a:p>
          <a:p>
            <a:pPr rtl="0" lvl="0" indent="-330200" marL="457200">
              <a:lnSpc>
                <a:spcPct val="115000"/>
              </a:lnSpc>
              <a:spcBef>
                <a:spcPts val="0"/>
              </a:spcBef>
              <a:buClr>
                <a:srgbClr val="980000"/>
              </a:buClr>
              <a:buSzPct val="100000"/>
              <a:buFont typeface="Verdana"/>
              <a:buChar char="▪"/>
            </a:pPr>
            <a:r>
              <a:rPr sz="1600" lang="en-US">
                <a:solidFill>
                  <a:schemeClr val="dk1"/>
                </a:solidFill>
                <a:latin typeface="Verdana"/>
                <a:ea typeface="Verdana"/>
                <a:cs typeface="Verdana"/>
                <a:sym typeface="Verdana"/>
              </a:rPr>
              <a:t>Read from all 3 sensor outputs: Analog Voltage, Serial, Analog Envelope</a:t>
            </a:r>
          </a:p>
          <a:p>
            <a:pPr rtl="0" lvl="0" indent="-330200" marL="457200">
              <a:lnSpc>
                <a:spcPct val="115000"/>
              </a:lnSpc>
              <a:spcBef>
                <a:spcPts val="0"/>
              </a:spcBef>
              <a:buClr>
                <a:srgbClr val="980000"/>
              </a:buClr>
              <a:buSzPct val="100000"/>
              <a:buFont typeface="Verdana"/>
              <a:buChar char="▪"/>
            </a:pPr>
            <a:r>
              <a:rPr sz="1600" lang="en-US">
                <a:solidFill>
                  <a:schemeClr val="dk1"/>
                </a:solidFill>
                <a:latin typeface="Verdana"/>
                <a:ea typeface="Verdana"/>
                <a:cs typeface="Verdana"/>
                <a:sym typeface="Verdana"/>
              </a:rPr>
              <a:t>Real-time automatic calibration (voltage, humidity, ambient noise)</a:t>
            </a:r>
          </a:p>
          <a:p>
            <a:pPr rtl="0" lvl="0" indent="-330200" marL="457200">
              <a:lnSpc>
                <a:spcPct val="115000"/>
              </a:lnSpc>
              <a:spcBef>
                <a:spcPts val="0"/>
              </a:spcBef>
              <a:buClr>
                <a:srgbClr val="980000"/>
              </a:buClr>
              <a:buSzPct val="100000"/>
              <a:buFont typeface="Verdana"/>
              <a:buChar char="▪"/>
            </a:pPr>
            <a:r>
              <a:rPr sz="1600" lang="en-US">
                <a:solidFill>
                  <a:schemeClr val="dk1"/>
                </a:solidFill>
                <a:latin typeface="Verdana"/>
                <a:ea typeface="Verdana"/>
                <a:cs typeface="Verdana"/>
                <a:sym typeface="Verdana"/>
              </a:rPr>
              <a:t>Maximum range of 420 inches (35 ft)</a:t>
            </a:r>
          </a:p>
          <a:p>
            <a:pPr rtl="0" lvl="0" indent="-330200" marL="457200">
              <a:lnSpc>
                <a:spcPct val="115000"/>
              </a:lnSpc>
              <a:spcBef>
                <a:spcPts val="0"/>
              </a:spcBef>
              <a:buClr>
                <a:srgbClr val="980000"/>
              </a:buClr>
              <a:buSzPct val="100000"/>
              <a:buFont typeface="Verdana"/>
              <a:buChar char="▪"/>
            </a:pPr>
            <a:r>
              <a:rPr sz="1600" lang="en-US">
                <a:solidFill>
                  <a:schemeClr val="dk1"/>
                </a:solidFill>
                <a:latin typeface="Verdana"/>
                <a:ea typeface="Verdana"/>
                <a:cs typeface="Verdana"/>
                <a:sym typeface="Verdana"/>
              </a:rPr>
              <a:t>Firmware filtering for better noise tolerance and clutter rejection</a:t>
            </a:r>
          </a:p>
          <a:p>
            <a:pPr rtl="0" lvl="0" indent="-330200" marL="457200">
              <a:lnSpc>
                <a:spcPct val="115000"/>
              </a:lnSpc>
              <a:spcBef>
                <a:spcPts val="0"/>
              </a:spcBef>
              <a:buClr>
                <a:srgbClr val="980000"/>
              </a:buClr>
              <a:buSzPct val="100000"/>
              <a:buFont typeface="Verdana"/>
              <a:buChar char="▪"/>
            </a:pPr>
            <a:r>
              <a:rPr sz="1600" lang="en-US">
                <a:solidFill>
                  <a:schemeClr val="dk1"/>
                </a:solidFill>
                <a:latin typeface="Verdana"/>
                <a:ea typeface="Verdana"/>
                <a:cs typeface="Verdana"/>
                <a:sym typeface="Verdana"/>
              </a:rPr>
              <a:t>Resolution of 1 cm</a:t>
            </a:r>
          </a:p>
          <a:p>
            <a:pPr rtl="0" lvl="0" indent="-330200" marL="457200">
              <a:lnSpc>
                <a:spcPct val="115000"/>
              </a:lnSpc>
              <a:spcBef>
                <a:spcPts val="0"/>
              </a:spcBef>
              <a:buClr>
                <a:srgbClr val="980000"/>
              </a:buClr>
              <a:buSzPct val="100000"/>
              <a:buFont typeface="Verdana"/>
              <a:buChar char="▪"/>
            </a:pPr>
            <a:r>
              <a:rPr sz="1600" lang="en-US">
                <a:solidFill>
                  <a:schemeClr val="dk1"/>
                </a:solidFill>
                <a:latin typeface="Verdana"/>
                <a:ea typeface="Verdana"/>
                <a:cs typeface="Verdana"/>
                <a:sym typeface="Verdana"/>
              </a:rPr>
              <a:t>10Hz reading rate</a:t>
            </a:r>
          </a:p>
        </p:txBody>
      </p:sp>
      <p:pic>
        <p:nvPicPr>
          <p:cNvPr id="218" name="Shape 218"/>
          <p:cNvPicPr preferRelativeResize="0"/>
          <p:nvPr/>
        </p:nvPicPr>
        <p:blipFill>
          <a:blip r:embed="rId3">
            <a:alphaModFix/>
          </a:blip>
          <a:stretch>
            <a:fillRect/>
          </a:stretch>
        </p:blipFill>
        <p:spPr>
          <a:xfrm>
            <a:off y="1828800" x="5511000"/>
            <a:ext cy="3200400" cx="3438299"/>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2" name="Shape 222"/>
        <p:cNvGrpSpPr/>
        <p:nvPr/>
      </p:nvGrpSpPr>
      <p:grpSpPr>
        <a:xfrm>
          <a:off y="0" x="0"/>
          <a:ext cy="0" cx="0"/>
          <a:chOff y="0" x="0"/>
          <a:chExt cy="0" cx="0"/>
        </a:xfrm>
      </p:grpSpPr>
      <p:sp>
        <p:nvSpPr>
          <p:cNvPr id="223" name="Shape 223"/>
          <p:cNvSpPr txBox="1"/>
          <p:nvPr>
            <p:ph type="title"/>
          </p:nvPr>
        </p:nvSpPr>
        <p:spPr>
          <a:xfrm>
            <a:off y="609600" x="304800"/>
            <a:ext cy="533399" cx="8839199"/>
          </a:xfrm>
          <a:prstGeom prst="rect">
            <a:avLst/>
          </a:prstGeom>
          <a:noFill/>
          <a:ln>
            <a:noFill/>
          </a:ln>
        </p:spPr>
        <p:txBody>
          <a:bodyPr bIns="44450" rIns="90475" lIns="90475" tIns="44450" anchor="ctr" anchorCtr="0">
            <a:noAutofit/>
          </a:bodyPr>
          <a:lstStyle/>
          <a:p>
            <a:pPr algn="l" rtl="0" lvl="0" marR="0" indent="0" marL="0">
              <a:lnSpc>
                <a:spcPct val="100000"/>
              </a:lnSpc>
              <a:spcBef>
                <a:spcPts val="0"/>
              </a:spcBef>
              <a:spcAft>
                <a:spcPts val="0"/>
              </a:spcAft>
              <a:buClr>
                <a:srgbClr val="881C1C"/>
              </a:buClr>
              <a:buSzPct val="25000"/>
              <a:buFont typeface="Georgia"/>
              <a:buNone/>
            </a:pPr>
            <a:r>
              <a:rPr strike="noStrike" u="none" b="0" cap="none" baseline="0" sz="3000" lang="en-US" i="0">
                <a:solidFill>
                  <a:srgbClr val="881C1C"/>
                </a:solidFill>
                <a:latin typeface="Georgia"/>
                <a:ea typeface="Georgia"/>
                <a:cs typeface="Georgia"/>
                <a:sym typeface="Georgia"/>
              </a:rPr>
              <a:t>Input Concept – </a:t>
            </a:r>
            <a:r>
              <a:rPr sz="3000" lang="en-US">
                <a:solidFill>
                  <a:srgbClr val="881C1C"/>
                </a:solidFill>
                <a:latin typeface="Georgia"/>
                <a:ea typeface="Georgia"/>
                <a:cs typeface="Georgia"/>
                <a:sym typeface="Georgia"/>
              </a:rPr>
              <a:t>Bluetooth Beacon</a:t>
            </a:r>
          </a:p>
        </p:txBody>
      </p:sp>
      <p:sp>
        <p:nvSpPr>
          <p:cNvPr id="224" name="Shape 224"/>
          <p:cNvSpPr txBox="1"/>
          <p:nvPr>
            <p:ph idx="1" type="body"/>
          </p:nvPr>
        </p:nvSpPr>
        <p:spPr>
          <a:xfrm>
            <a:off y="766725" x="304800"/>
            <a:ext cy="4578300" cx="5206199"/>
          </a:xfrm>
          <a:prstGeom prst="rect">
            <a:avLst/>
          </a:prstGeom>
          <a:noFill/>
          <a:ln>
            <a:noFill/>
          </a:ln>
        </p:spPr>
        <p:txBody>
          <a:bodyPr bIns="44450" rIns="90475" lIns="90475" tIns="44450" anchor="t" anchorCtr="0">
            <a:noAutofit/>
          </a:bodyPr>
          <a:lstStyle/>
          <a:p>
            <a:pPr rtl="0" lvl="0" indent="0" marL="0">
              <a:lnSpc>
                <a:spcPct val="115000"/>
              </a:lnSpc>
              <a:spcBef>
                <a:spcPts val="1800"/>
              </a:spcBef>
              <a:spcAft>
                <a:spcPts val="400"/>
              </a:spcAft>
              <a:buFont typeface="Verdana"/>
              <a:buNone/>
            </a:pPr>
            <a:r>
              <a:t/>
            </a:r>
            <a:endParaRPr sz="2000">
              <a:solidFill>
                <a:schemeClr val="dk1"/>
              </a:solidFill>
              <a:latin typeface="Verdana"/>
              <a:ea typeface="Verdana"/>
              <a:cs typeface="Verdana"/>
              <a:sym typeface="Verdana"/>
            </a:endParaRPr>
          </a:p>
          <a:p>
            <a:pPr rtl="0" lvl="0" indent="-368300" marL="457200">
              <a:lnSpc>
                <a:spcPct val="115000"/>
              </a:lnSpc>
              <a:spcBef>
                <a:spcPts val="0"/>
              </a:spcBef>
              <a:buClr>
                <a:srgbClr val="980000"/>
              </a:buClr>
              <a:buSzPct val="100000"/>
              <a:buFont typeface="Verdana"/>
              <a:buChar char="▪"/>
            </a:pPr>
            <a:r>
              <a:rPr sz="2200" lang="en-US">
                <a:solidFill>
                  <a:schemeClr val="dk1"/>
                </a:solidFill>
                <a:latin typeface="Verdana"/>
                <a:ea typeface="Verdana"/>
                <a:cs typeface="Verdana"/>
                <a:sym typeface="Verdana"/>
              </a:rPr>
              <a:t>Multiple Bluetooth Transmitters</a:t>
            </a:r>
          </a:p>
          <a:p>
            <a:pPr rtl="0" lvl="0" indent="-368300" marL="457200">
              <a:lnSpc>
                <a:spcPct val="115000"/>
              </a:lnSpc>
              <a:spcBef>
                <a:spcPts val="0"/>
              </a:spcBef>
              <a:buClr>
                <a:srgbClr val="980000"/>
              </a:buClr>
              <a:buSzPct val="100000"/>
              <a:buFont typeface="Verdana"/>
              <a:buChar char="▪"/>
            </a:pPr>
            <a:r>
              <a:rPr sz="2200" lang="en-US">
                <a:solidFill>
                  <a:schemeClr val="dk1"/>
                </a:solidFill>
                <a:latin typeface="Verdana"/>
                <a:ea typeface="Verdana"/>
                <a:cs typeface="Verdana"/>
                <a:sym typeface="Verdana"/>
              </a:rPr>
              <a:t>Compact device that emergency personnel will place in the doorways </a:t>
            </a:r>
          </a:p>
          <a:p>
            <a:pPr rtl="0" lvl="0" indent="-368300" marL="457200">
              <a:lnSpc>
                <a:spcPct val="115000"/>
              </a:lnSpc>
              <a:spcBef>
                <a:spcPts val="0"/>
              </a:spcBef>
              <a:buClr>
                <a:srgbClr val="980000"/>
              </a:buClr>
              <a:buSzPct val="100000"/>
              <a:buFont typeface="Verdana"/>
              <a:buChar char="▪"/>
            </a:pPr>
            <a:r>
              <a:rPr sz="2200" lang="en-US">
                <a:solidFill>
                  <a:schemeClr val="dk1"/>
                </a:solidFill>
                <a:latin typeface="Verdana"/>
                <a:ea typeface="Verdana"/>
                <a:cs typeface="Verdana"/>
                <a:sym typeface="Verdana"/>
              </a:rPr>
              <a:t>Strength of signal will allow for an accurate refinement of the location data collected by the IMU</a:t>
            </a:r>
          </a:p>
          <a:p>
            <a:pPr algn="l" rtl="0" lvl="0" marR="0" indent="-368300" marL="457200">
              <a:lnSpc>
                <a:spcPct val="100000"/>
              </a:lnSpc>
              <a:spcBef>
                <a:spcPts val="0"/>
              </a:spcBef>
              <a:spcAft>
                <a:spcPts val="0"/>
              </a:spcAft>
              <a:buClr>
                <a:schemeClr val="dk1"/>
              </a:buClr>
              <a:buSzPct val="100000"/>
              <a:buFont typeface="Verdana"/>
              <a:buChar char="▪"/>
            </a:pPr>
            <a:r>
              <a:rPr sz="2200" lang="en-US">
                <a:solidFill>
                  <a:schemeClr val="dk1"/>
                </a:solidFill>
                <a:latin typeface="Verdana"/>
                <a:ea typeface="Verdana"/>
                <a:cs typeface="Verdana"/>
                <a:sym typeface="Verdana"/>
              </a:rPr>
              <a:t>Bluetooth will help to eliminate the error growth issue that using strictly inertial positioning devices create</a:t>
            </a:r>
          </a:p>
          <a:p>
            <a:pPr algn="l" rtl="0" lvl="0" marR="0" indent="0" marL="0">
              <a:lnSpc>
                <a:spcPct val="100000"/>
              </a:lnSpc>
              <a:spcBef>
                <a:spcPts val="0"/>
              </a:spcBef>
              <a:spcAft>
                <a:spcPts val="0"/>
              </a:spcAft>
              <a:buNone/>
            </a:pPr>
            <a:r>
              <a:t/>
            </a:r>
            <a:endParaRPr sz="2200">
              <a:solidFill>
                <a:schemeClr val="dk1"/>
              </a:solidFill>
              <a:latin typeface="Verdana"/>
              <a:ea typeface="Verdana"/>
              <a:cs typeface="Verdana"/>
              <a:sym typeface="Verdana"/>
            </a:endParaRPr>
          </a:p>
        </p:txBody>
      </p:sp>
      <p:pic>
        <p:nvPicPr>
          <p:cNvPr id="225" name="Shape 225"/>
          <p:cNvPicPr preferRelativeResize="0"/>
          <p:nvPr/>
        </p:nvPicPr>
        <p:blipFill>
          <a:blip r:embed="rId3">
            <a:alphaModFix/>
          </a:blip>
          <a:stretch>
            <a:fillRect/>
          </a:stretch>
        </p:blipFill>
        <p:spPr>
          <a:xfrm>
            <a:off y="1900949" x="6302949"/>
            <a:ext cy="3376650" cx="2212624"/>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9" name="Shape 229"/>
        <p:cNvGrpSpPr/>
        <p:nvPr/>
      </p:nvGrpSpPr>
      <p:grpSpPr>
        <a:xfrm>
          <a:off y="0" x="0"/>
          <a:ext cy="0" cx="0"/>
          <a:chOff y="0" x="0"/>
          <a:chExt cy="0" cx="0"/>
        </a:xfrm>
      </p:grpSpPr>
      <p:sp>
        <p:nvSpPr>
          <p:cNvPr id="230" name="Shape 230"/>
          <p:cNvSpPr txBox="1"/>
          <p:nvPr>
            <p:ph type="title"/>
          </p:nvPr>
        </p:nvSpPr>
        <p:spPr>
          <a:xfrm>
            <a:off y="609600" x="304800"/>
            <a:ext cy="533399" cx="8839199"/>
          </a:xfrm>
          <a:prstGeom prst="rect">
            <a:avLst/>
          </a:prstGeom>
          <a:noFill/>
          <a:ln>
            <a:noFill/>
          </a:ln>
        </p:spPr>
        <p:txBody>
          <a:bodyPr bIns="44450" rIns="90475" lIns="90475" tIns="44450" anchor="ctr" anchorCtr="0">
            <a:noAutofit/>
          </a:bodyPr>
          <a:lstStyle/>
          <a:p>
            <a:pPr algn="l" rtl="0" lvl="0" marR="0" indent="0" marL="0">
              <a:lnSpc>
                <a:spcPct val="100000"/>
              </a:lnSpc>
              <a:spcBef>
                <a:spcPts val="0"/>
              </a:spcBef>
              <a:spcAft>
                <a:spcPts val="0"/>
              </a:spcAft>
              <a:buClr>
                <a:srgbClr val="881C1C"/>
              </a:buClr>
              <a:buSzPct val="25000"/>
              <a:buFont typeface="Georgia"/>
              <a:buNone/>
            </a:pPr>
            <a:r>
              <a:rPr strike="noStrike" u="none" b="0" cap="none" baseline="0" sz="3000" lang="en-US" i="0">
                <a:solidFill>
                  <a:srgbClr val="881C1C"/>
                </a:solidFill>
                <a:latin typeface="Georgia"/>
                <a:ea typeface="Georgia"/>
                <a:cs typeface="Georgia"/>
                <a:sym typeface="Georgia"/>
                <a:rtl val="0"/>
              </a:rPr>
              <a:t>Data Delivery Concept - Phone </a:t>
            </a:r>
          </a:p>
        </p:txBody>
      </p:sp>
      <p:sp>
        <p:nvSpPr>
          <p:cNvPr id="231" name="Shape 231"/>
          <p:cNvSpPr txBox="1"/>
          <p:nvPr>
            <p:ph idx="1" type="body"/>
          </p:nvPr>
        </p:nvSpPr>
        <p:spPr>
          <a:xfrm>
            <a:off y="1352275" x="304800"/>
            <a:ext cy="4530600" cx="4876799"/>
          </a:xfrm>
          <a:prstGeom prst="rect">
            <a:avLst/>
          </a:prstGeom>
          <a:noFill/>
          <a:ln>
            <a:noFill/>
          </a:ln>
        </p:spPr>
        <p:txBody>
          <a:bodyPr bIns="44450" rIns="90475" lIns="90475" tIns="44450" anchor="t" anchorCtr="0">
            <a:noAutofit/>
          </a:bodyPr>
          <a:lstStyle/>
          <a:p>
            <a:pPr algn="l" rtl="0" lvl="0" marR="0" indent="-381000" marL="342900">
              <a:lnSpc>
                <a:spcPct val="100000"/>
              </a:lnSpc>
              <a:spcBef>
                <a:spcPts val="0"/>
              </a:spcBef>
              <a:spcAft>
                <a:spcPts val="0"/>
              </a:spcAft>
              <a:buClr>
                <a:srgbClr val="840C22"/>
              </a:buClr>
              <a:buSzPct val="100000"/>
              <a:buFont typeface="Verdana"/>
              <a:buChar char="▪"/>
            </a:pPr>
            <a:r>
              <a:rPr sz="2400" lang="en-US">
                <a:solidFill>
                  <a:schemeClr val="dk1"/>
                </a:solidFill>
                <a:latin typeface="Verdana"/>
                <a:ea typeface="Verdana"/>
                <a:cs typeface="Verdana"/>
                <a:sym typeface="Verdana"/>
              </a:rPr>
              <a:t>Android application collects data via Bluetooth and parses information into data structures </a:t>
            </a:r>
            <a:r>
              <a:rPr strike="noStrike" u="none" b="0" cap="none" baseline="0" sz="2400" lang="en-US" i="0">
                <a:solidFill>
                  <a:schemeClr val="dk1"/>
                </a:solidFill>
                <a:latin typeface="Verdana"/>
                <a:ea typeface="Verdana"/>
                <a:cs typeface="Verdana"/>
                <a:sym typeface="Verdana"/>
              </a:rPr>
              <a:t> </a:t>
            </a:r>
          </a:p>
          <a:p>
            <a:pPr algn="l" rtl="0" lvl="0" marR="0" indent="-393700" marL="342900">
              <a:lnSpc>
                <a:spcPct val="100000"/>
              </a:lnSpc>
              <a:spcBef>
                <a:spcPts val="320"/>
              </a:spcBef>
              <a:spcAft>
                <a:spcPts val="0"/>
              </a:spcAft>
              <a:buClr>
                <a:srgbClr val="840C22"/>
              </a:buClr>
              <a:buSzPct val="100000"/>
              <a:buFont typeface="Verdana"/>
              <a:buChar char="▪"/>
            </a:pPr>
            <a:r>
              <a:rPr sz="2400" lang="en-US">
                <a:solidFill>
                  <a:schemeClr val="dk1"/>
                </a:solidFill>
                <a:latin typeface="Verdana"/>
                <a:ea typeface="Verdana"/>
                <a:cs typeface="Verdana"/>
                <a:sym typeface="Verdana"/>
              </a:rPr>
              <a:t>Reads the the bluetooth beacons strength of signal </a:t>
            </a:r>
          </a:p>
          <a:p>
            <a:pPr algn="l" rtl="0" lvl="0" marR="0" indent="-393700" marL="342900">
              <a:lnSpc>
                <a:spcPct val="100000"/>
              </a:lnSpc>
              <a:spcBef>
                <a:spcPts val="320"/>
              </a:spcBef>
              <a:spcAft>
                <a:spcPts val="0"/>
              </a:spcAft>
              <a:buClr>
                <a:srgbClr val="840C22"/>
              </a:buClr>
              <a:buSzPct val="100000"/>
              <a:buFont typeface="Verdana"/>
              <a:buChar char="▪"/>
            </a:pPr>
            <a:r>
              <a:rPr sz="2400" lang="en-US">
                <a:solidFill>
                  <a:schemeClr val="dk1"/>
                </a:solidFill>
                <a:latin typeface="Verdana"/>
                <a:ea typeface="Verdana"/>
                <a:cs typeface="Verdana"/>
                <a:sym typeface="Verdana"/>
              </a:rPr>
              <a:t>Phone sends metadata to server using TCP/IP connection. </a:t>
            </a:r>
          </a:p>
          <a:p>
            <a:pPr algn="l" rtl="0" lvl="0" marR="0" indent="0" marL="0">
              <a:lnSpc>
                <a:spcPct val="100000"/>
              </a:lnSpc>
              <a:spcBef>
                <a:spcPts val="320"/>
              </a:spcBef>
              <a:spcAft>
                <a:spcPts val="0"/>
              </a:spcAft>
              <a:buNone/>
            </a:pPr>
            <a:r>
              <a:t/>
            </a:r>
            <a:endParaRPr sz="2000">
              <a:latin typeface="Verdana"/>
              <a:ea typeface="Verdana"/>
              <a:cs typeface="Verdana"/>
              <a:sym typeface="Verdana"/>
            </a:endParaRPr>
          </a:p>
        </p:txBody>
      </p:sp>
      <p:pic>
        <p:nvPicPr>
          <p:cNvPr id="232" name="Shape 232"/>
          <p:cNvPicPr preferRelativeResize="0"/>
          <p:nvPr/>
        </p:nvPicPr>
        <p:blipFill>
          <a:blip r:embed="rId3">
            <a:alphaModFix/>
          </a:blip>
          <a:stretch>
            <a:fillRect/>
          </a:stretch>
        </p:blipFill>
        <p:spPr>
          <a:xfrm>
            <a:off y="1636362" x="5350700"/>
            <a:ext cy="3585274" cx="3589750"/>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6" name="Shape 236"/>
        <p:cNvGrpSpPr/>
        <p:nvPr/>
      </p:nvGrpSpPr>
      <p:grpSpPr>
        <a:xfrm>
          <a:off y="0" x="0"/>
          <a:ext cy="0" cx="0"/>
          <a:chOff y="0" x="0"/>
          <a:chExt cy="0" cx="0"/>
        </a:xfrm>
      </p:grpSpPr>
      <p:sp>
        <p:nvSpPr>
          <p:cNvPr id="237" name="Shape 237"/>
          <p:cNvSpPr txBox="1"/>
          <p:nvPr>
            <p:ph type="title"/>
          </p:nvPr>
        </p:nvSpPr>
        <p:spPr>
          <a:xfrm>
            <a:off y="609600" x="304800"/>
            <a:ext cy="533399" cx="8839199"/>
          </a:xfrm>
          <a:prstGeom prst="rect">
            <a:avLst/>
          </a:prstGeom>
          <a:noFill/>
          <a:ln>
            <a:noFill/>
          </a:ln>
        </p:spPr>
        <p:txBody>
          <a:bodyPr bIns="44450" rIns="90475" lIns="90475" tIns="44450" anchor="ctr" anchorCtr="0">
            <a:noAutofit/>
          </a:bodyPr>
          <a:lstStyle/>
          <a:p>
            <a:pPr algn="l" rtl="0" lvl="0" marR="0" indent="0" marL="0">
              <a:lnSpc>
                <a:spcPct val="100000"/>
              </a:lnSpc>
              <a:spcBef>
                <a:spcPts val="0"/>
              </a:spcBef>
              <a:spcAft>
                <a:spcPts val="0"/>
              </a:spcAft>
              <a:buClr>
                <a:srgbClr val="881C1C"/>
              </a:buClr>
              <a:buSzPct val="25000"/>
              <a:buFont typeface="Georgia"/>
              <a:buNone/>
            </a:pPr>
            <a:r>
              <a:rPr strike="noStrike" u="none" b="0" cap="none" baseline="0" sz="3000" lang="en-US" i="0">
                <a:solidFill>
                  <a:srgbClr val="881C1C"/>
                </a:solidFill>
                <a:latin typeface="Georgia"/>
                <a:ea typeface="Georgia"/>
                <a:cs typeface="Georgia"/>
                <a:sym typeface="Georgia"/>
                <a:rtl val="0"/>
              </a:rPr>
              <a:t>Data Delivery Concept - Server</a:t>
            </a:r>
          </a:p>
        </p:txBody>
      </p:sp>
      <p:sp>
        <p:nvSpPr>
          <p:cNvPr id="238" name="Shape 238"/>
          <p:cNvSpPr txBox="1"/>
          <p:nvPr/>
        </p:nvSpPr>
        <p:spPr>
          <a:xfrm>
            <a:off y="1186875" x="78300"/>
            <a:ext cy="4202399" cx="4876799"/>
          </a:xfrm>
          <a:prstGeom prst="rect">
            <a:avLst/>
          </a:prstGeom>
          <a:noFill/>
          <a:ln>
            <a:noFill/>
          </a:ln>
        </p:spPr>
        <p:txBody>
          <a:bodyPr bIns="91425" rIns="91425" lIns="91425" tIns="91425" anchor="ctr" anchorCtr="0">
            <a:noAutofit/>
          </a:bodyPr>
          <a:lstStyle/>
          <a:p>
            <a:pPr rtl="0" lvl="0" indent="-381000" marL="342900">
              <a:spcBef>
                <a:spcPts val="0"/>
              </a:spcBef>
              <a:buClr>
                <a:srgbClr val="840C22"/>
              </a:buClr>
              <a:buSzPct val="100000"/>
              <a:buFont typeface="Verdana"/>
              <a:buChar char="▪"/>
            </a:pPr>
            <a:r>
              <a:rPr sz="2400" lang="en-US">
                <a:solidFill>
                  <a:schemeClr val="dk1"/>
                </a:solidFill>
                <a:latin typeface="Verdana"/>
                <a:ea typeface="Verdana"/>
                <a:cs typeface="Verdana"/>
                <a:sym typeface="Verdana"/>
              </a:rPr>
              <a:t>Server will unpack metadata received from phone </a:t>
            </a:r>
          </a:p>
          <a:p>
            <a:pPr rtl="0" lvl="0">
              <a:spcBef>
                <a:spcPts val="0"/>
              </a:spcBef>
              <a:buNone/>
            </a:pPr>
            <a:r>
              <a:t/>
            </a:r>
            <a:endParaRPr sz="2400">
              <a:solidFill>
                <a:schemeClr val="dk1"/>
              </a:solidFill>
              <a:latin typeface="Verdana"/>
              <a:ea typeface="Verdana"/>
              <a:cs typeface="Verdana"/>
              <a:sym typeface="Verdana"/>
            </a:endParaRPr>
          </a:p>
          <a:p>
            <a:pPr rtl="0" lvl="0" indent="-393700" marL="342900">
              <a:spcBef>
                <a:spcPts val="320"/>
              </a:spcBef>
              <a:buClr>
                <a:srgbClr val="840C22"/>
              </a:buClr>
              <a:buSzPct val="100000"/>
              <a:buFont typeface="Verdana"/>
              <a:buChar char="▪"/>
            </a:pPr>
            <a:r>
              <a:rPr sz="2400" lang="en-US">
                <a:solidFill>
                  <a:schemeClr val="dk1"/>
                </a:solidFill>
                <a:latin typeface="Verdana"/>
                <a:ea typeface="Verdana"/>
                <a:cs typeface="Verdana"/>
                <a:sym typeface="Verdana"/>
              </a:rPr>
              <a:t>Localization calculation</a:t>
            </a:r>
          </a:p>
          <a:p>
            <a:pPr rtl="0" lvl="0">
              <a:spcBef>
                <a:spcPts val="320"/>
              </a:spcBef>
              <a:buNone/>
            </a:pPr>
            <a:r>
              <a:t/>
            </a:r>
            <a:endParaRPr sz="2400">
              <a:solidFill>
                <a:schemeClr val="dk1"/>
              </a:solidFill>
              <a:latin typeface="Verdana"/>
              <a:ea typeface="Verdana"/>
              <a:cs typeface="Verdana"/>
              <a:sym typeface="Verdana"/>
            </a:endParaRPr>
          </a:p>
          <a:p>
            <a:pPr rtl="0" lvl="0" indent="-393700" marL="342900">
              <a:spcBef>
                <a:spcPts val="320"/>
              </a:spcBef>
              <a:buClr>
                <a:srgbClr val="840C22"/>
              </a:buClr>
              <a:buSzPct val="100000"/>
              <a:buFont typeface="Verdana"/>
              <a:buChar char="▪"/>
            </a:pPr>
            <a:r>
              <a:rPr sz="2400" lang="en-US">
                <a:solidFill>
                  <a:schemeClr val="dk1"/>
                </a:solidFill>
                <a:latin typeface="Verdana"/>
                <a:ea typeface="Verdana"/>
                <a:cs typeface="Verdana"/>
                <a:sym typeface="Verdana"/>
              </a:rPr>
              <a:t>GUI friendly data will be prepared to be sent</a:t>
            </a:r>
          </a:p>
        </p:txBody>
      </p:sp>
      <p:pic>
        <p:nvPicPr>
          <p:cNvPr id="239" name="Shape 239"/>
          <p:cNvPicPr preferRelativeResize="0"/>
          <p:nvPr/>
        </p:nvPicPr>
        <p:blipFill>
          <a:blip r:embed="rId3">
            <a:alphaModFix/>
          </a:blip>
          <a:stretch>
            <a:fillRect/>
          </a:stretch>
        </p:blipFill>
        <p:spPr>
          <a:xfrm>
            <a:off y="2109587" x="4763525"/>
            <a:ext cy="2638824" cx="3958250"/>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 name="Shape 71"/>
        <p:cNvGrpSpPr/>
        <p:nvPr/>
      </p:nvGrpSpPr>
      <p:grpSpPr>
        <a:xfrm>
          <a:off y="0" x="0"/>
          <a:ext cy="0" cx="0"/>
          <a:chOff y="0" x="0"/>
          <a:chExt cy="0" cx="0"/>
        </a:xfrm>
      </p:grpSpPr>
      <p:sp>
        <p:nvSpPr>
          <p:cNvPr id="72" name="Shape 72"/>
          <p:cNvSpPr txBox="1"/>
          <p:nvPr>
            <p:ph type="title"/>
          </p:nvPr>
        </p:nvSpPr>
        <p:spPr>
          <a:xfrm>
            <a:off y="609600" x="304800"/>
            <a:ext cy="533399" cx="8839199"/>
          </a:xfrm>
          <a:prstGeom prst="rect">
            <a:avLst/>
          </a:prstGeom>
          <a:noFill/>
          <a:ln>
            <a:noFill/>
          </a:ln>
        </p:spPr>
        <p:txBody>
          <a:bodyPr bIns="44450" rIns="90475" lIns="90475" tIns="44450" anchor="ctr" anchorCtr="0">
            <a:noAutofit/>
          </a:bodyPr>
          <a:lstStyle/>
          <a:p>
            <a:pPr algn="l" rtl="0" lvl="0" marR="0" indent="0" marL="0">
              <a:lnSpc>
                <a:spcPct val="100000"/>
              </a:lnSpc>
              <a:spcBef>
                <a:spcPts val="0"/>
              </a:spcBef>
              <a:spcAft>
                <a:spcPts val="0"/>
              </a:spcAft>
              <a:buClr>
                <a:srgbClr val="881C1C"/>
              </a:buClr>
              <a:buSzPct val="25000"/>
              <a:buFont typeface="Georgia"/>
              <a:buNone/>
            </a:pPr>
            <a:r>
              <a:rPr strike="noStrike" u="none" b="0" cap="none" baseline="0" sz="3000" lang="en-US" i="0">
                <a:solidFill>
                  <a:srgbClr val="881C1C"/>
                </a:solidFill>
                <a:latin typeface="Georgia"/>
                <a:ea typeface="Georgia"/>
                <a:cs typeface="Georgia"/>
                <a:sym typeface="Georgia"/>
                <a:rtl val="0"/>
              </a:rPr>
              <a:t>Problem Statement</a:t>
            </a:r>
          </a:p>
        </p:txBody>
      </p:sp>
      <p:sp>
        <p:nvSpPr>
          <p:cNvPr id="73" name="Shape 73"/>
          <p:cNvSpPr txBox="1"/>
          <p:nvPr>
            <p:ph idx="1" type="body"/>
          </p:nvPr>
        </p:nvSpPr>
        <p:spPr>
          <a:xfrm>
            <a:off y="1600200" x="179150"/>
            <a:ext cy="3809999" cx="5181600"/>
          </a:xfrm>
          <a:prstGeom prst="rect">
            <a:avLst/>
          </a:prstGeom>
          <a:noFill/>
          <a:ln>
            <a:noFill/>
          </a:ln>
        </p:spPr>
        <p:txBody>
          <a:bodyPr bIns="44450" rIns="90475" lIns="90475" tIns="44450" anchor="t" anchorCtr="0">
            <a:noAutofit/>
          </a:bodyPr>
          <a:lstStyle/>
          <a:p>
            <a:pPr algn="l" rtl="0" lvl="0" marR="0" indent="-368300" marL="342900">
              <a:lnSpc>
                <a:spcPct val="100000"/>
              </a:lnSpc>
              <a:spcBef>
                <a:spcPts val="0"/>
              </a:spcBef>
              <a:spcAft>
                <a:spcPts val="0"/>
              </a:spcAft>
              <a:buClr>
                <a:srgbClr val="840C22"/>
              </a:buClr>
              <a:buSzPct val="100000"/>
              <a:buFont typeface="Noto Symbol"/>
              <a:buChar char="▪"/>
            </a:pPr>
            <a:r>
              <a:rPr strike="noStrike" u="none" b="0" cap="none" baseline="0" sz="2400" lang="en-US" i="0">
                <a:solidFill>
                  <a:schemeClr val="dk1"/>
                </a:solidFill>
                <a:latin typeface="Verdana"/>
                <a:ea typeface="Verdana"/>
                <a:cs typeface="Verdana"/>
                <a:sym typeface="Verdana"/>
                <a:rtl val="0"/>
              </a:rPr>
              <a:t>Problem:</a:t>
            </a:r>
          </a:p>
          <a:p>
            <a:pPr algn="l" rtl="0" lvl="1" marR="0" indent="-285750" marL="742950">
              <a:lnSpc>
                <a:spcPct val="100000"/>
              </a:lnSpc>
              <a:spcBef>
                <a:spcPts val="360"/>
              </a:spcBef>
              <a:spcAft>
                <a:spcPts val="0"/>
              </a:spcAft>
              <a:buClr>
                <a:srgbClr val="840C22"/>
              </a:buClr>
              <a:buSzPct val="100000"/>
              <a:buFont typeface="Verdana"/>
              <a:buChar char="•"/>
            </a:pPr>
            <a:r>
              <a:rPr strike="noStrike" u="sng" b="0" cap="none" baseline="0" sz="1800" lang="en-US" i="1">
                <a:solidFill>
                  <a:schemeClr val="dk1"/>
                </a:solidFill>
                <a:latin typeface="Verdana"/>
                <a:ea typeface="Verdana"/>
                <a:cs typeface="Verdana"/>
                <a:sym typeface="Verdana"/>
                <a:rtl val="0"/>
              </a:rPr>
              <a:t>Safety</a:t>
            </a:r>
            <a:r>
              <a:rPr strike="noStrike" u="none" b="0" cap="none" baseline="0" sz="1800" lang="en-US" i="0">
                <a:solidFill>
                  <a:schemeClr val="dk1"/>
                </a:solidFill>
                <a:latin typeface="Verdana"/>
                <a:ea typeface="Verdana"/>
                <a:cs typeface="Verdana"/>
                <a:sym typeface="Verdana"/>
                <a:rtl val="0"/>
              </a:rPr>
              <a:t>: Emergency personn</a:t>
            </a:r>
            <a:r>
              <a:rPr sz="1800" lang="en-US">
                <a:solidFill>
                  <a:schemeClr val="dk1"/>
                </a:solidFill>
                <a:latin typeface="Verdana"/>
                <a:ea typeface="Verdana"/>
                <a:cs typeface="Verdana"/>
                <a:sym typeface="Verdana"/>
                <a:rtl val="0"/>
              </a:rPr>
              <a:t>e</a:t>
            </a:r>
            <a:r>
              <a:rPr strike="noStrike" u="none" b="0" cap="none" baseline="0" sz="1800" lang="en-US" i="0">
                <a:solidFill>
                  <a:schemeClr val="dk1"/>
                </a:solidFill>
                <a:latin typeface="Verdana"/>
                <a:ea typeface="Verdana"/>
                <a:cs typeface="Verdana"/>
                <a:sym typeface="Verdana"/>
                <a:rtl val="0"/>
              </a:rPr>
              <a:t>l can get trapped in hazardous buildings without being able to be located by other units  </a:t>
            </a:r>
          </a:p>
          <a:p>
            <a:pPr algn="l" rtl="0" lvl="0" marR="0" indent="0" marL="457200">
              <a:lnSpc>
                <a:spcPct val="100000"/>
              </a:lnSpc>
              <a:spcBef>
                <a:spcPts val="360"/>
              </a:spcBef>
              <a:spcAft>
                <a:spcPts val="0"/>
              </a:spcAft>
              <a:buNone/>
            </a:pPr>
            <a:r>
              <a:t/>
            </a:r>
            <a:endParaRPr sz="1800">
              <a:solidFill>
                <a:schemeClr val="dk1"/>
              </a:solidFill>
              <a:latin typeface="Verdana"/>
              <a:ea typeface="Verdana"/>
              <a:cs typeface="Verdana"/>
              <a:sym typeface="Verdana"/>
            </a:endParaRPr>
          </a:p>
          <a:p>
            <a:pPr algn="l" rtl="0" lvl="1" marR="0" indent="-285750" marL="742950">
              <a:lnSpc>
                <a:spcPct val="100000"/>
              </a:lnSpc>
              <a:spcBef>
                <a:spcPts val="360"/>
              </a:spcBef>
              <a:spcAft>
                <a:spcPts val="0"/>
              </a:spcAft>
              <a:buClr>
                <a:srgbClr val="840C22"/>
              </a:buClr>
              <a:buSzPct val="100000"/>
              <a:buFont typeface="Verdana"/>
              <a:buChar char="•"/>
            </a:pPr>
            <a:r>
              <a:rPr strike="noStrike" u="sng" b="0" cap="none" baseline="0" sz="1800" lang="en-US" i="1">
                <a:solidFill>
                  <a:schemeClr val="dk1"/>
                </a:solidFill>
                <a:latin typeface="Verdana"/>
                <a:ea typeface="Verdana"/>
                <a:cs typeface="Verdana"/>
                <a:sym typeface="Verdana"/>
                <a:rtl val="0"/>
              </a:rPr>
              <a:t>Accuracy</a:t>
            </a:r>
            <a:r>
              <a:rPr strike="noStrike" u="none" b="0" cap="none" baseline="0" sz="1800" lang="en-US" i="1">
                <a:solidFill>
                  <a:schemeClr val="dk1"/>
                </a:solidFill>
                <a:latin typeface="Verdana"/>
                <a:ea typeface="Verdana"/>
                <a:cs typeface="Verdana"/>
                <a:sym typeface="Verdana"/>
                <a:rtl val="0"/>
              </a:rPr>
              <a:t>:</a:t>
            </a:r>
            <a:r>
              <a:rPr strike="noStrike" u="none" b="0" cap="none" baseline="0" sz="1800" lang="en-US" i="0">
                <a:solidFill>
                  <a:schemeClr val="dk1"/>
                </a:solidFill>
                <a:latin typeface="Verdana"/>
                <a:ea typeface="Verdana"/>
                <a:cs typeface="Verdana"/>
                <a:sym typeface="Verdana"/>
                <a:rtl val="0"/>
              </a:rPr>
              <a:t> Modern GPS localization does not work indoors</a:t>
            </a:r>
          </a:p>
          <a:p>
            <a:pPr algn="l" rtl="0" lvl="0" marR="0" indent="0" marL="457200">
              <a:lnSpc>
                <a:spcPct val="100000"/>
              </a:lnSpc>
              <a:spcBef>
                <a:spcPts val="360"/>
              </a:spcBef>
              <a:spcAft>
                <a:spcPts val="0"/>
              </a:spcAft>
              <a:buNone/>
            </a:pPr>
            <a:r>
              <a:t/>
            </a:r>
            <a:endParaRPr sz="1800">
              <a:solidFill>
                <a:schemeClr val="dk1"/>
              </a:solidFill>
              <a:latin typeface="Verdana"/>
              <a:ea typeface="Verdana"/>
              <a:cs typeface="Verdana"/>
              <a:sym typeface="Verdana"/>
            </a:endParaRPr>
          </a:p>
          <a:p>
            <a:pPr algn="l" rtl="0" lvl="1" marR="0" indent="-285750" marL="742950">
              <a:lnSpc>
                <a:spcPct val="100000"/>
              </a:lnSpc>
              <a:spcBef>
                <a:spcPts val="360"/>
              </a:spcBef>
              <a:spcAft>
                <a:spcPts val="0"/>
              </a:spcAft>
              <a:buClr>
                <a:srgbClr val="840C22"/>
              </a:buClr>
              <a:buSzPct val="100000"/>
              <a:buFont typeface="Verdana"/>
              <a:buChar char="•"/>
            </a:pPr>
            <a:r>
              <a:rPr strike="noStrike" u="sng" b="0" cap="none" baseline="0" sz="1800" lang="en-US" i="1">
                <a:solidFill>
                  <a:schemeClr val="dk1"/>
                </a:solidFill>
                <a:latin typeface="Verdana"/>
                <a:ea typeface="Verdana"/>
                <a:cs typeface="Verdana"/>
                <a:sym typeface="Verdana"/>
                <a:rtl val="0"/>
              </a:rPr>
              <a:t>Temporary</a:t>
            </a:r>
            <a:r>
              <a:rPr strike="noStrike" u="none" b="0" cap="none" baseline="0" sz="1800" lang="en-US" i="1">
                <a:solidFill>
                  <a:schemeClr val="dk1"/>
                </a:solidFill>
                <a:latin typeface="Verdana"/>
                <a:ea typeface="Verdana"/>
                <a:cs typeface="Verdana"/>
                <a:sym typeface="Verdana"/>
                <a:rtl val="0"/>
              </a:rPr>
              <a:t>: Emergency situations do not allow for pre-setup</a:t>
            </a:r>
            <a:r>
              <a:rPr sz="1800" lang="en-US" i="1">
                <a:solidFill>
                  <a:schemeClr val="dk1"/>
                </a:solidFill>
                <a:latin typeface="Verdana"/>
                <a:ea typeface="Verdana"/>
                <a:cs typeface="Verdana"/>
                <a:sym typeface="Verdana"/>
                <a:rtl val="0"/>
              </a:rPr>
              <a:t> </a:t>
            </a:r>
            <a:r>
              <a:rPr strike="noStrike" u="none" b="0" cap="none" baseline="0" sz="1800" lang="en-US" i="1">
                <a:solidFill>
                  <a:schemeClr val="dk1"/>
                </a:solidFill>
                <a:latin typeface="Verdana"/>
                <a:ea typeface="Verdana"/>
                <a:cs typeface="Verdana"/>
                <a:sym typeface="Verdana"/>
                <a:rtl val="0"/>
              </a:rPr>
              <a:t>that current indoor localization systems often use</a:t>
            </a:r>
          </a:p>
          <a:p>
            <a:pPr algn="l" rtl="0" lvl="1" marR="0" indent="-171450" marL="742950">
              <a:lnSpc>
                <a:spcPct val="100000"/>
              </a:lnSpc>
              <a:spcBef>
                <a:spcPts val="360"/>
              </a:spcBef>
              <a:spcAft>
                <a:spcPts val="0"/>
              </a:spcAft>
              <a:buClr>
                <a:srgbClr val="840C22"/>
              </a:buClr>
              <a:buFont typeface="Verdana"/>
              <a:buNone/>
            </a:pPr>
            <a:r>
              <a:t/>
            </a:r>
            <a:endParaRPr strike="noStrike" u="none" b="0" cap="none" baseline="0" sz="1800" i="0">
              <a:solidFill>
                <a:schemeClr val="dk1"/>
              </a:solidFill>
              <a:latin typeface="Verdana"/>
              <a:ea typeface="Verdana"/>
              <a:cs typeface="Verdana"/>
              <a:sym typeface="Verdana"/>
              <a:rtl val="0"/>
            </a:endParaRPr>
          </a:p>
        </p:txBody>
      </p:sp>
      <p:pic>
        <p:nvPicPr>
          <p:cNvPr id="74" name="Shape 74"/>
          <p:cNvPicPr preferRelativeResize="0"/>
          <p:nvPr/>
        </p:nvPicPr>
        <p:blipFill rotWithShape="1">
          <a:blip r:embed="rId3">
            <a:alphaModFix/>
          </a:blip>
          <a:srcRect t="0" b="0" r="0" l="0"/>
          <a:stretch/>
        </p:blipFill>
        <p:spPr>
          <a:xfrm>
            <a:off y="1600200" x="5360740"/>
            <a:ext cy="3809999" cx="3370499"/>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3" name="Shape 243"/>
        <p:cNvGrpSpPr/>
        <p:nvPr/>
      </p:nvGrpSpPr>
      <p:grpSpPr>
        <a:xfrm>
          <a:off y="0" x="0"/>
          <a:ext cy="0" cx="0"/>
          <a:chOff y="0" x="0"/>
          <a:chExt cy="0" cx="0"/>
        </a:xfrm>
      </p:grpSpPr>
      <p:sp>
        <p:nvSpPr>
          <p:cNvPr id="244" name="Shape 244"/>
          <p:cNvSpPr txBox="1"/>
          <p:nvPr>
            <p:ph type="title"/>
          </p:nvPr>
        </p:nvSpPr>
        <p:spPr>
          <a:xfrm>
            <a:off y="609600" x="304800"/>
            <a:ext cy="533399" cx="8839199"/>
          </a:xfrm>
          <a:prstGeom prst="rect">
            <a:avLst/>
          </a:prstGeom>
          <a:noFill/>
          <a:ln>
            <a:noFill/>
          </a:ln>
        </p:spPr>
        <p:txBody>
          <a:bodyPr bIns="44450" rIns="90475" lIns="90475" tIns="44450" anchor="ctr" anchorCtr="0">
            <a:noAutofit/>
          </a:bodyPr>
          <a:lstStyle/>
          <a:p>
            <a:pPr algn="l" rtl="0" lvl="0" marR="0" indent="0" marL="0">
              <a:lnSpc>
                <a:spcPct val="100000"/>
              </a:lnSpc>
              <a:spcBef>
                <a:spcPts val="0"/>
              </a:spcBef>
              <a:spcAft>
                <a:spcPts val="0"/>
              </a:spcAft>
              <a:buClr>
                <a:srgbClr val="881C1C"/>
              </a:buClr>
              <a:buSzPct val="25000"/>
              <a:buFont typeface="Georgia"/>
              <a:buNone/>
            </a:pPr>
            <a:r>
              <a:rPr sz="3000" lang="en-US">
                <a:solidFill>
                  <a:srgbClr val="881C1C"/>
                </a:solidFill>
                <a:latin typeface="Georgia"/>
                <a:ea typeface="Georgia"/>
                <a:cs typeface="Georgia"/>
                <a:sym typeface="Georgia"/>
              </a:rPr>
              <a:t>Localization Concept</a:t>
            </a:r>
          </a:p>
        </p:txBody>
      </p:sp>
      <p:sp>
        <p:nvSpPr>
          <p:cNvPr id="245" name="Shape 245"/>
          <p:cNvSpPr txBox="1"/>
          <p:nvPr/>
        </p:nvSpPr>
        <p:spPr>
          <a:xfrm>
            <a:off y="1690500" x="304800"/>
            <a:ext cy="2535600" cx="4139099"/>
          </a:xfrm>
          <a:prstGeom prst="rect">
            <a:avLst/>
          </a:prstGeom>
          <a:noFill/>
          <a:ln>
            <a:noFill/>
          </a:ln>
        </p:spPr>
        <p:txBody>
          <a:bodyPr bIns="91425" rIns="91425" lIns="91425" tIns="91425" anchor="ctr" anchorCtr="0">
            <a:noAutofit/>
          </a:bodyPr>
          <a:lstStyle/>
          <a:p>
            <a:pPr rtl="0" lvl="0" indent="-381000" marL="342900">
              <a:spcBef>
                <a:spcPts val="0"/>
              </a:spcBef>
              <a:buClr>
                <a:srgbClr val="840C22"/>
              </a:buClr>
              <a:buSzPct val="100000"/>
              <a:buFont typeface="Verdana"/>
              <a:buChar char="▪"/>
            </a:pPr>
            <a:r>
              <a:rPr sz="2400" lang="en-US">
                <a:solidFill>
                  <a:schemeClr val="dk1"/>
                </a:solidFill>
                <a:latin typeface="Verdana"/>
                <a:ea typeface="Verdana"/>
                <a:cs typeface="Verdana"/>
                <a:sym typeface="Verdana"/>
              </a:rPr>
              <a:t>Localization - Bluetooth</a:t>
            </a:r>
          </a:p>
          <a:p>
            <a:pPr rtl="0" lvl="1" indent="-184150" marL="742950">
              <a:spcBef>
                <a:spcPts val="0"/>
              </a:spcBef>
              <a:buClr>
                <a:srgbClr val="980000"/>
              </a:buClr>
              <a:buSzPct val="100000"/>
              <a:buFont typeface="Verdana"/>
              <a:buChar char="•"/>
            </a:pPr>
            <a:r>
              <a:rPr sz="1800" lang="en-US">
                <a:solidFill>
                  <a:schemeClr val="dk1"/>
                </a:solidFill>
                <a:latin typeface="Verdana"/>
                <a:ea typeface="Verdana"/>
                <a:cs typeface="Verdana"/>
                <a:sym typeface="Verdana"/>
              </a:rPr>
              <a:t>Use bluetooth signal strength to find distance from known beacons</a:t>
            </a:r>
          </a:p>
          <a:p>
            <a:pPr rtl="0" lvl="1" indent="-184150" marL="742950">
              <a:spcBef>
                <a:spcPts val="0"/>
              </a:spcBef>
              <a:buClr>
                <a:srgbClr val="980000"/>
              </a:buClr>
              <a:buSzPct val="100000"/>
              <a:buFont typeface="Verdana"/>
              <a:buChar char="•"/>
            </a:pPr>
            <a:r>
              <a:rPr sz="1800" lang="en-US">
                <a:solidFill>
                  <a:schemeClr val="dk1"/>
                </a:solidFill>
                <a:latin typeface="Verdana"/>
                <a:ea typeface="Verdana"/>
                <a:cs typeface="Verdana"/>
                <a:sym typeface="Verdana"/>
              </a:rPr>
              <a:t>Useful for when ultrasonic sensors find a “dead zone”</a:t>
            </a:r>
          </a:p>
          <a:p>
            <a:pPr rtl="0" lvl="1" indent="-184150" marL="742950">
              <a:spcBef>
                <a:spcPts val="0"/>
              </a:spcBef>
              <a:buClr>
                <a:srgbClr val="980000"/>
              </a:buClr>
              <a:buSzPct val="100000"/>
              <a:buFont typeface="Verdana"/>
              <a:buChar char="•"/>
            </a:pPr>
            <a:r>
              <a:rPr sz="1800" lang="en-US">
                <a:solidFill>
                  <a:schemeClr val="dk1"/>
                </a:solidFill>
                <a:latin typeface="Verdana"/>
                <a:ea typeface="Verdana"/>
                <a:cs typeface="Verdana"/>
                <a:sym typeface="Verdana"/>
              </a:rPr>
              <a:t>Stops errors from compounding</a:t>
            </a:r>
          </a:p>
        </p:txBody>
      </p:sp>
      <p:sp>
        <p:nvSpPr>
          <p:cNvPr id="246" name="Shape 246"/>
          <p:cNvSpPr txBox="1"/>
          <p:nvPr/>
        </p:nvSpPr>
        <p:spPr>
          <a:xfrm>
            <a:off y="1542025" x="4544950"/>
            <a:ext cy="3611699" cx="4598999"/>
          </a:xfrm>
          <a:prstGeom prst="rect">
            <a:avLst/>
          </a:prstGeom>
          <a:noFill/>
          <a:ln>
            <a:noFill/>
          </a:ln>
        </p:spPr>
        <p:txBody>
          <a:bodyPr bIns="91425" rIns="91425" lIns="91425" tIns="91425" anchor="ctr" anchorCtr="0">
            <a:noAutofit/>
          </a:bodyPr>
          <a:lstStyle/>
          <a:p>
            <a:pPr rtl="0" lvl="0">
              <a:spcBef>
                <a:spcPts val="0"/>
              </a:spcBef>
              <a:buNone/>
            </a:pPr>
            <a:r>
              <a:t/>
            </a:r>
            <a:endParaRPr sz="2000">
              <a:solidFill>
                <a:schemeClr val="dk1"/>
              </a:solidFill>
              <a:latin typeface="Verdana"/>
              <a:ea typeface="Verdana"/>
              <a:cs typeface="Verdana"/>
              <a:sym typeface="Verdana"/>
            </a:endParaRPr>
          </a:p>
          <a:p>
            <a:pPr rtl="0" lvl="0" indent="-393700" marL="342900">
              <a:spcBef>
                <a:spcPts val="320"/>
              </a:spcBef>
              <a:buClr>
                <a:srgbClr val="840C22"/>
              </a:buClr>
              <a:buSzPct val="100000"/>
              <a:buFont typeface="Verdana"/>
              <a:buChar char="▪"/>
            </a:pPr>
            <a:r>
              <a:rPr sz="2400" lang="en-US">
                <a:solidFill>
                  <a:schemeClr val="dk1"/>
                </a:solidFill>
                <a:latin typeface="Verdana"/>
                <a:ea typeface="Verdana"/>
                <a:cs typeface="Verdana"/>
                <a:sym typeface="Verdana"/>
              </a:rPr>
              <a:t>Localization - Ultrasonic/IMU</a:t>
            </a:r>
          </a:p>
          <a:p>
            <a:pPr rtl="0" lvl="1" indent="-184150" marL="742950">
              <a:spcBef>
                <a:spcPts val="320"/>
              </a:spcBef>
              <a:buClr>
                <a:srgbClr val="881C1C"/>
              </a:buClr>
              <a:buSzPct val="100000"/>
              <a:buFont typeface="Verdana"/>
              <a:buChar char="•"/>
            </a:pPr>
            <a:r>
              <a:rPr sz="1800" lang="en-US">
                <a:solidFill>
                  <a:schemeClr val="dk1"/>
                </a:solidFill>
                <a:latin typeface="Verdana"/>
                <a:ea typeface="Verdana"/>
                <a:cs typeface="Verdana"/>
                <a:sym typeface="Verdana"/>
              </a:rPr>
              <a:t> Constantly track users distance from a wall using ultrasonic data</a:t>
            </a:r>
          </a:p>
          <a:p>
            <a:pPr rtl="0" lvl="2" indent="-107950" marL="1085850">
              <a:spcBef>
                <a:spcPts val="320"/>
              </a:spcBef>
              <a:buClr>
                <a:srgbClr val="881C1C"/>
              </a:buClr>
              <a:buSzPct val="100000"/>
              <a:buFont typeface="Verdana"/>
              <a:buChar char="•"/>
            </a:pPr>
            <a:r>
              <a:rPr lang="en-US">
                <a:solidFill>
                  <a:schemeClr val="dk1"/>
                </a:solidFill>
                <a:latin typeface="Verdana"/>
                <a:ea typeface="Verdana"/>
                <a:cs typeface="Verdana"/>
                <a:sym typeface="Verdana"/>
              </a:rPr>
              <a:t> Find the users speed</a:t>
            </a:r>
          </a:p>
          <a:p>
            <a:pPr rtl="0" lvl="1" indent="-184150" marL="742950">
              <a:spcBef>
                <a:spcPts val="320"/>
              </a:spcBef>
              <a:buClr>
                <a:srgbClr val="881C1C"/>
              </a:buClr>
              <a:buSzPct val="100000"/>
              <a:buFont typeface="Verdana"/>
              <a:buChar char="•"/>
            </a:pPr>
            <a:r>
              <a:rPr sz="1800" lang="en-US">
                <a:solidFill>
                  <a:schemeClr val="dk1"/>
                </a:solidFill>
                <a:latin typeface="Verdana"/>
                <a:ea typeface="Verdana"/>
                <a:cs typeface="Verdana"/>
                <a:sym typeface="Verdana"/>
              </a:rPr>
              <a:t> IMU gyroscopes will give direction</a:t>
            </a:r>
          </a:p>
          <a:p>
            <a:pPr rtl="0" lvl="2" indent="-107950" marL="1085850">
              <a:spcBef>
                <a:spcPts val="320"/>
              </a:spcBef>
              <a:buClr>
                <a:srgbClr val="881C1C"/>
              </a:buClr>
              <a:buSzPct val="100000"/>
              <a:buFont typeface="Verdana"/>
              <a:buChar char="•"/>
            </a:pPr>
            <a:r>
              <a:rPr lang="en-US">
                <a:solidFill>
                  <a:schemeClr val="dk1"/>
                </a:solidFill>
                <a:latin typeface="Verdana"/>
                <a:ea typeface="Verdana"/>
                <a:cs typeface="Verdana"/>
                <a:sym typeface="Verdana"/>
              </a:rPr>
              <a:t> Can tell when user is turning without really moving</a:t>
            </a:r>
          </a:p>
          <a:p>
            <a:pPr rtl="0" lvl="1" indent="-184150" marL="742950">
              <a:spcBef>
                <a:spcPts val="320"/>
              </a:spcBef>
              <a:buClr>
                <a:srgbClr val="881C1C"/>
              </a:buClr>
              <a:buSzPct val="100000"/>
              <a:buFont typeface="Verdana"/>
              <a:buChar char="•"/>
            </a:pPr>
            <a:r>
              <a:rPr sz="1800" lang="en-US">
                <a:solidFill>
                  <a:schemeClr val="dk1"/>
                </a:solidFill>
                <a:latin typeface="Verdana"/>
                <a:ea typeface="Verdana"/>
                <a:cs typeface="Verdana"/>
                <a:sym typeface="Verdana"/>
              </a:rPr>
              <a:t> Altimeter data will indicate when user goes up or down </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0" name="Shape 250"/>
        <p:cNvGrpSpPr/>
        <p:nvPr/>
      </p:nvGrpSpPr>
      <p:grpSpPr>
        <a:xfrm>
          <a:off y="0" x="0"/>
          <a:ext cy="0" cx="0"/>
          <a:chOff y="0" x="0"/>
          <a:chExt cy="0" cx="0"/>
        </a:xfrm>
      </p:grpSpPr>
      <p:sp>
        <p:nvSpPr>
          <p:cNvPr id="251" name="Shape 251"/>
          <p:cNvSpPr txBox="1"/>
          <p:nvPr>
            <p:ph type="title"/>
          </p:nvPr>
        </p:nvSpPr>
        <p:spPr>
          <a:xfrm>
            <a:off y="609600" x="304800"/>
            <a:ext cy="533399" cx="8839199"/>
          </a:xfrm>
          <a:prstGeom prst="rect">
            <a:avLst/>
          </a:prstGeom>
          <a:noFill/>
          <a:ln>
            <a:noFill/>
          </a:ln>
        </p:spPr>
        <p:txBody>
          <a:bodyPr bIns="44450" rIns="90475" lIns="90475" tIns="44450" anchor="ctr" anchorCtr="0">
            <a:noAutofit/>
          </a:bodyPr>
          <a:lstStyle/>
          <a:p>
            <a:pPr algn="l" rtl="0" lvl="0" marR="0" indent="0" marL="0">
              <a:lnSpc>
                <a:spcPct val="100000"/>
              </a:lnSpc>
              <a:spcBef>
                <a:spcPts val="0"/>
              </a:spcBef>
              <a:spcAft>
                <a:spcPts val="0"/>
              </a:spcAft>
              <a:buClr>
                <a:srgbClr val="881C1C"/>
              </a:buClr>
              <a:buSzPct val="25000"/>
              <a:buFont typeface="Georgia"/>
              <a:buNone/>
            </a:pPr>
            <a:r>
              <a:rPr strike="noStrike" u="none" b="0" cap="none" baseline="0" sz="3000" lang="en-US" i="0">
                <a:solidFill>
                  <a:srgbClr val="881C1C"/>
                </a:solidFill>
                <a:latin typeface="Georgia"/>
                <a:ea typeface="Georgia"/>
                <a:cs typeface="Georgia"/>
                <a:sym typeface="Georgia"/>
                <a:rtl val="0"/>
              </a:rPr>
              <a:t>Output Concept</a:t>
            </a:r>
          </a:p>
        </p:txBody>
      </p:sp>
      <p:sp>
        <p:nvSpPr>
          <p:cNvPr id="252" name="Shape 252"/>
          <p:cNvSpPr txBox="1"/>
          <p:nvPr>
            <p:ph idx="1" type="body"/>
          </p:nvPr>
        </p:nvSpPr>
        <p:spPr>
          <a:xfrm>
            <a:off y="1262575" x="304800"/>
            <a:ext cy="4495800" cx="5065799"/>
          </a:xfrm>
          <a:prstGeom prst="rect">
            <a:avLst/>
          </a:prstGeom>
          <a:noFill/>
          <a:ln>
            <a:noFill/>
          </a:ln>
        </p:spPr>
        <p:txBody>
          <a:bodyPr bIns="44450" rIns="90475" lIns="90475" tIns="44450" anchor="t" anchorCtr="0">
            <a:noAutofit/>
          </a:bodyPr>
          <a:lstStyle/>
          <a:p>
            <a:pPr algn="l" rtl="0" lvl="0" marR="0" indent="-393700" marL="342900">
              <a:lnSpc>
                <a:spcPct val="100000"/>
              </a:lnSpc>
              <a:spcBef>
                <a:spcPts val="0"/>
              </a:spcBef>
              <a:spcAft>
                <a:spcPts val="0"/>
              </a:spcAft>
              <a:buClr>
                <a:srgbClr val="881C1C"/>
              </a:buClr>
              <a:buSzPct val="100000"/>
              <a:buFont typeface="Verdana"/>
              <a:buChar char="▪"/>
            </a:pPr>
            <a:r>
              <a:rPr sz="2400" lang="en-US">
                <a:latin typeface="Verdana"/>
                <a:ea typeface="Verdana"/>
                <a:cs typeface="Verdana"/>
                <a:sym typeface="Verdana"/>
              </a:rPr>
              <a:t>Take collected data and display the path the person took while inside</a:t>
            </a:r>
          </a:p>
          <a:p>
            <a:pPr algn="l" rtl="0" lvl="0" marR="0" indent="0" marL="0">
              <a:lnSpc>
                <a:spcPct val="100000"/>
              </a:lnSpc>
              <a:spcBef>
                <a:spcPts val="0"/>
              </a:spcBef>
              <a:spcAft>
                <a:spcPts val="0"/>
              </a:spcAft>
              <a:buNone/>
            </a:pPr>
            <a:r>
              <a:t/>
            </a:r>
            <a:endParaRPr sz="2400">
              <a:latin typeface="Verdana"/>
              <a:ea typeface="Verdana"/>
              <a:cs typeface="Verdana"/>
              <a:sym typeface="Verdana"/>
            </a:endParaRPr>
          </a:p>
          <a:p>
            <a:pPr algn="l" rtl="0" lvl="0" marR="0" indent="-393700" marL="342900">
              <a:lnSpc>
                <a:spcPct val="100000"/>
              </a:lnSpc>
              <a:spcBef>
                <a:spcPts val="320"/>
              </a:spcBef>
              <a:spcAft>
                <a:spcPts val="0"/>
              </a:spcAft>
              <a:buClr>
                <a:srgbClr val="881C1C"/>
              </a:buClr>
              <a:buSzPct val="100000"/>
              <a:buFont typeface="Verdana"/>
              <a:buChar char="▪"/>
            </a:pPr>
            <a:r>
              <a:rPr sz="2400" lang="en-US">
                <a:solidFill>
                  <a:schemeClr val="dk1"/>
                </a:solidFill>
                <a:latin typeface="Verdana"/>
                <a:ea typeface="Verdana"/>
                <a:cs typeface="Verdana"/>
                <a:sym typeface="Verdana"/>
              </a:rPr>
              <a:t>Display each floor of the building separately</a:t>
            </a:r>
          </a:p>
          <a:p>
            <a:pPr algn="l" rtl="0" lvl="0" marR="0" indent="0" marL="0">
              <a:lnSpc>
                <a:spcPct val="100000"/>
              </a:lnSpc>
              <a:spcBef>
                <a:spcPts val="320"/>
              </a:spcBef>
              <a:spcAft>
                <a:spcPts val="0"/>
              </a:spcAft>
              <a:buNone/>
            </a:pPr>
            <a:r>
              <a:t/>
            </a:r>
            <a:endParaRPr sz="2400">
              <a:solidFill>
                <a:schemeClr val="dk1"/>
              </a:solidFill>
              <a:latin typeface="Verdana"/>
              <a:ea typeface="Verdana"/>
              <a:cs typeface="Verdana"/>
              <a:sym typeface="Verdana"/>
            </a:endParaRPr>
          </a:p>
          <a:p>
            <a:pPr algn="l" rtl="0" lvl="0" marR="0" indent="-393700" marL="342900">
              <a:lnSpc>
                <a:spcPct val="100000"/>
              </a:lnSpc>
              <a:spcBef>
                <a:spcPts val="320"/>
              </a:spcBef>
              <a:spcAft>
                <a:spcPts val="0"/>
              </a:spcAft>
              <a:buClr>
                <a:srgbClr val="881C1C"/>
              </a:buClr>
              <a:buSzPct val="100000"/>
              <a:buFont typeface="Verdana"/>
              <a:buChar char="▪"/>
            </a:pPr>
            <a:r>
              <a:rPr sz="2400" lang="en-US">
                <a:solidFill>
                  <a:schemeClr val="dk1"/>
                </a:solidFill>
                <a:latin typeface="Verdana"/>
                <a:ea typeface="Verdana"/>
                <a:cs typeface="Verdana"/>
                <a:sym typeface="Verdana"/>
              </a:rPr>
              <a:t>Update the path taken in real time</a:t>
            </a:r>
          </a:p>
          <a:p>
            <a:pPr algn="l" rtl="0" lvl="0" marR="0" indent="0" marL="0">
              <a:lnSpc>
                <a:spcPct val="100000"/>
              </a:lnSpc>
              <a:spcBef>
                <a:spcPts val="320"/>
              </a:spcBef>
              <a:spcAft>
                <a:spcPts val="0"/>
              </a:spcAft>
              <a:buNone/>
            </a:pPr>
            <a:r>
              <a:t/>
            </a:r>
            <a:endParaRPr sz="2400">
              <a:solidFill>
                <a:schemeClr val="dk1"/>
              </a:solidFill>
              <a:latin typeface="Verdana"/>
              <a:ea typeface="Verdana"/>
              <a:cs typeface="Verdana"/>
              <a:sym typeface="Verdana"/>
            </a:endParaRPr>
          </a:p>
          <a:p>
            <a:pPr algn="l" rtl="0" lvl="0" marR="0" indent="-393700" marL="342900">
              <a:lnSpc>
                <a:spcPct val="100000"/>
              </a:lnSpc>
              <a:spcBef>
                <a:spcPts val="320"/>
              </a:spcBef>
              <a:spcAft>
                <a:spcPts val="0"/>
              </a:spcAft>
              <a:buClr>
                <a:srgbClr val="881C1C"/>
              </a:buClr>
              <a:buSzPct val="100000"/>
              <a:buFont typeface="Verdana"/>
              <a:buChar char="▪"/>
            </a:pPr>
            <a:r>
              <a:rPr sz="2400" lang="en-US">
                <a:solidFill>
                  <a:schemeClr val="dk1"/>
                </a:solidFill>
                <a:latin typeface="Verdana"/>
                <a:ea typeface="Verdana"/>
                <a:cs typeface="Verdana"/>
                <a:sym typeface="Verdana"/>
              </a:rPr>
              <a:t>Displayed path must be easy to follow/reproduce</a:t>
            </a:r>
          </a:p>
        </p:txBody>
      </p:sp>
      <p:pic>
        <p:nvPicPr>
          <p:cNvPr id="253" name="Shape 253"/>
          <p:cNvPicPr preferRelativeResize="0"/>
          <p:nvPr/>
        </p:nvPicPr>
        <p:blipFill>
          <a:blip r:embed="rId3">
            <a:alphaModFix/>
          </a:blip>
          <a:stretch>
            <a:fillRect/>
          </a:stretch>
        </p:blipFill>
        <p:spPr>
          <a:xfrm>
            <a:off y="1694537" x="5651800"/>
            <a:ext cy="4063825" cx="3192050"/>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7" name="Shape 257"/>
        <p:cNvGrpSpPr/>
        <p:nvPr/>
      </p:nvGrpSpPr>
      <p:grpSpPr>
        <a:xfrm>
          <a:off y="0" x="0"/>
          <a:ext cy="0" cx="0"/>
          <a:chOff y="0" x="0"/>
          <a:chExt cy="0" cx="0"/>
        </a:xfrm>
      </p:grpSpPr>
      <p:sp>
        <p:nvSpPr>
          <p:cNvPr id="258" name="Shape 258"/>
          <p:cNvSpPr txBox="1"/>
          <p:nvPr>
            <p:ph type="title"/>
          </p:nvPr>
        </p:nvSpPr>
        <p:spPr>
          <a:xfrm>
            <a:off y="609600" x="304800"/>
            <a:ext cy="533399" cx="8839199"/>
          </a:xfrm>
          <a:prstGeom prst="rect">
            <a:avLst/>
          </a:prstGeom>
          <a:noFill/>
          <a:ln>
            <a:noFill/>
          </a:ln>
        </p:spPr>
        <p:txBody>
          <a:bodyPr bIns="44450" rIns="90475" lIns="90475" tIns="44450" anchor="ctr" anchorCtr="0">
            <a:noAutofit/>
          </a:bodyPr>
          <a:lstStyle/>
          <a:p>
            <a:pPr algn="l" rtl="0" lvl="0" marR="0" indent="0" marL="0">
              <a:lnSpc>
                <a:spcPct val="100000"/>
              </a:lnSpc>
              <a:spcBef>
                <a:spcPts val="0"/>
              </a:spcBef>
              <a:spcAft>
                <a:spcPts val="0"/>
              </a:spcAft>
              <a:buClr>
                <a:srgbClr val="881C1C"/>
              </a:buClr>
              <a:buSzPct val="25000"/>
              <a:buFont typeface="Georgia"/>
              <a:buNone/>
            </a:pPr>
            <a:r>
              <a:rPr strike="noStrike" u="none" b="0" cap="none" baseline="0" sz="3000" lang="en-US" i="0">
                <a:solidFill>
                  <a:srgbClr val="881C1C"/>
                </a:solidFill>
                <a:latin typeface="Georgia"/>
                <a:ea typeface="Georgia"/>
                <a:cs typeface="Georgia"/>
                <a:sym typeface="Georgia"/>
                <a:rtl val="0"/>
              </a:rPr>
              <a:t>MDR Deliverables</a:t>
            </a:r>
          </a:p>
        </p:txBody>
      </p:sp>
      <p:sp>
        <p:nvSpPr>
          <p:cNvPr id="259" name="Shape 259"/>
          <p:cNvSpPr txBox="1"/>
          <p:nvPr>
            <p:ph idx="1" type="body"/>
          </p:nvPr>
        </p:nvSpPr>
        <p:spPr>
          <a:xfrm>
            <a:off y="1371600" x="381000"/>
            <a:ext cy="4495800" cx="8153398"/>
          </a:xfrm>
          <a:prstGeom prst="rect">
            <a:avLst/>
          </a:prstGeom>
          <a:noFill/>
          <a:ln>
            <a:noFill/>
          </a:ln>
        </p:spPr>
        <p:txBody>
          <a:bodyPr bIns="44450" rIns="90475" lIns="90475" tIns="44450" anchor="t" anchorCtr="0">
            <a:noAutofit/>
          </a:bodyPr>
          <a:lstStyle/>
          <a:p>
            <a:pPr algn="l" rtl="0" lvl="0" marR="0" indent="-368300" marL="342900">
              <a:lnSpc>
                <a:spcPct val="100000"/>
              </a:lnSpc>
              <a:spcBef>
                <a:spcPts val="0"/>
              </a:spcBef>
              <a:spcAft>
                <a:spcPts val="0"/>
              </a:spcAft>
              <a:buClr>
                <a:srgbClr val="840C22"/>
              </a:buClr>
              <a:buSzPct val="100000"/>
              <a:buFont typeface="Noto Symbol"/>
              <a:buChar char="▪"/>
            </a:pPr>
            <a:r>
              <a:rPr strike="noStrike" u="none" b="0" cap="none" baseline="0" sz="2400" lang="en-US" i="0">
                <a:solidFill>
                  <a:schemeClr val="dk1"/>
                </a:solidFill>
                <a:latin typeface="Verdana"/>
                <a:ea typeface="Verdana"/>
                <a:cs typeface="Verdana"/>
                <a:sym typeface="Verdana"/>
                <a:rtl val="0"/>
              </a:rPr>
              <a:t>Input:</a:t>
            </a:r>
          </a:p>
          <a:p>
            <a:pPr algn="l" rtl="0" lvl="1" marR="0" indent="-298450" marL="742950">
              <a:lnSpc>
                <a:spcPct val="100000"/>
              </a:lnSpc>
              <a:spcBef>
                <a:spcPts val="320"/>
              </a:spcBef>
              <a:spcAft>
                <a:spcPts val="0"/>
              </a:spcAft>
              <a:buClr>
                <a:srgbClr val="840C22"/>
              </a:buClr>
              <a:buSzPct val="100000"/>
              <a:buFont typeface="Verdana"/>
              <a:buChar char="•"/>
            </a:pPr>
            <a:r>
              <a:rPr strike="noStrike" u="none" b="0" cap="none" baseline="0" sz="1800" lang="en-US" i="0">
                <a:solidFill>
                  <a:schemeClr val="dk1"/>
                </a:solidFill>
                <a:latin typeface="Verdana"/>
                <a:ea typeface="Verdana"/>
                <a:cs typeface="Verdana"/>
                <a:sym typeface="Verdana"/>
                <a:rtl val="0"/>
              </a:rPr>
              <a:t>Demonstrate (under ideal con</a:t>
            </a:r>
            <a:r>
              <a:rPr sz="1800" lang="en-US">
                <a:solidFill>
                  <a:schemeClr val="dk1"/>
                </a:solidFill>
                <a:latin typeface="Verdana"/>
                <a:ea typeface="Verdana"/>
                <a:cs typeface="Verdana"/>
                <a:sym typeface="Verdana"/>
                <a:rtl val="0"/>
              </a:rPr>
              <a:t>ditions)</a:t>
            </a:r>
          </a:p>
          <a:p>
            <a:pPr algn="l" rtl="0" lvl="2" marR="0">
              <a:lnSpc>
                <a:spcPct val="100000"/>
              </a:lnSpc>
              <a:spcBef>
                <a:spcPts val="320"/>
              </a:spcBef>
              <a:spcAft>
                <a:spcPts val="0"/>
              </a:spcAft>
              <a:buClr>
                <a:srgbClr val="840C22"/>
              </a:buClr>
              <a:buSzPct val="100000"/>
              <a:buFont typeface="Verdana"/>
              <a:buChar char="•"/>
            </a:pPr>
            <a:r>
              <a:rPr strike="noStrike" u="none" b="0" cap="none" baseline="0" lang="en-US" i="0">
                <a:solidFill>
                  <a:schemeClr val="dk1"/>
                </a:solidFill>
                <a:latin typeface="Verdana"/>
                <a:ea typeface="Verdana"/>
                <a:cs typeface="Verdana"/>
                <a:sym typeface="Verdana"/>
                <a:rtl val="0"/>
              </a:rPr>
              <a:t> </a:t>
            </a:r>
            <a:r>
              <a:rPr lang="en-US">
                <a:solidFill>
                  <a:schemeClr val="dk1"/>
                </a:solidFill>
                <a:latin typeface="Verdana"/>
                <a:ea typeface="Verdana"/>
                <a:cs typeface="Verdana"/>
                <a:sym typeface="Verdana"/>
                <a:rtl val="0"/>
              </a:rPr>
              <a:t>w</a:t>
            </a:r>
            <a:r>
              <a:rPr strike="noStrike" u="none" b="0" cap="none" baseline="0" lang="en-US" i="0">
                <a:solidFill>
                  <a:schemeClr val="dk1"/>
                </a:solidFill>
                <a:latin typeface="Verdana"/>
                <a:ea typeface="Verdana"/>
                <a:cs typeface="Verdana"/>
                <a:sym typeface="Verdana"/>
                <a:rtl val="0"/>
              </a:rPr>
              <a:t>orking IMU</a:t>
            </a:r>
          </a:p>
          <a:p>
            <a:pPr algn="l" rtl="0" lvl="2" marR="0">
              <a:lnSpc>
                <a:spcPct val="100000"/>
              </a:lnSpc>
              <a:spcBef>
                <a:spcPts val="320"/>
              </a:spcBef>
              <a:spcAft>
                <a:spcPts val="0"/>
              </a:spcAft>
              <a:buClr>
                <a:srgbClr val="840C22"/>
              </a:buClr>
              <a:buSzPct val="100000"/>
              <a:buFont typeface="Verdana"/>
              <a:buChar char="•"/>
            </a:pPr>
            <a:r>
              <a:rPr lang="en-US">
                <a:solidFill>
                  <a:schemeClr val="dk1"/>
                </a:solidFill>
                <a:latin typeface="Verdana"/>
                <a:ea typeface="Verdana"/>
                <a:cs typeface="Verdana"/>
                <a:sym typeface="Verdana"/>
                <a:rtl val="0"/>
              </a:rPr>
              <a:t> functioning ranging from ultrasonics</a:t>
            </a:r>
          </a:p>
          <a:p>
            <a:pPr algn="l" rtl="0" lvl="2" marR="0">
              <a:lnSpc>
                <a:spcPct val="100000"/>
              </a:lnSpc>
              <a:spcBef>
                <a:spcPts val="320"/>
              </a:spcBef>
              <a:spcAft>
                <a:spcPts val="0"/>
              </a:spcAft>
              <a:buClr>
                <a:srgbClr val="840C22"/>
              </a:buClr>
              <a:buSzPct val="100000"/>
              <a:buFont typeface="Verdana"/>
              <a:buChar char="•"/>
            </a:pPr>
            <a:r>
              <a:rPr lang="en-US">
                <a:solidFill>
                  <a:schemeClr val="dk1"/>
                </a:solidFill>
                <a:latin typeface="Verdana"/>
                <a:ea typeface="Verdana"/>
                <a:cs typeface="Verdana"/>
                <a:sym typeface="Verdana"/>
                <a:rtl val="0"/>
              </a:rPr>
              <a:t> functioning ranging from bluetooth beacons</a:t>
            </a:r>
          </a:p>
          <a:p>
            <a:pPr algn="l" rtl="0" lvl="0" marR="0" indent="0" marL="914400">
              <a:lnSpc>
                <a:spcPct val="100000"/>
              </a:lnSpc>
              <a:spcBef>
                <a:spcPts val="320"/>
              </a:spcBef>
              <a:spcAft>
                <a:spcPts val="0"/>
              </a:spcAft>
              <a:buNone/>
            </a:pPr>
            <a:r>
              <a:t/>
            </a:r>
            <a:endParaRPr sz="1600">
              <a:solidFill>
                <a:schemeClr val="dk1"/>
              </a:solidFill>
              <a:latin typeface="Verdana"/>
              <a:ea typeface="Verdana"/>
              <a:cs typeface="Verdana"/>
              <a:sym typeface="Verdana"/>
            </a:endParaRPr>
          </a:p>
          <a:p>
            <a:pPr algn="l" rtl="0" lvl="0" marR="0" indent="-368300" marL="342900">
              <a:lnSpc>
                <a:spcPct val="100000"/>
              </a:lnSpc>
              <a:spcBef>
                <a:spcPts val="400"/>
              </a:spcBef>
              <a:spcAft>
                <a:spcPts val="0"/>
              </a:spcAft>
              <a:buClr>
                <a:srgbClr val="840C22"/>
              </a:buClr>
              <a:buSzPct val="100000"/>
              <a:buFont typeface="Noto Symbol"/>
              <a:buChar char="▪"/>
            </a:pPr>
            <a:r>
              <a:rPr strike="noStrike" u="none" b="0" cap="none" baseline="0" sz="2400" lang="en-US" i="0">
                <a:solidFill>
                  <a:schemeClr val="dk1"/>
                </a:solidFill>
                <a:latin typeface="Verdana"/>
                <a:ea typeface="Verdana"/>
                <a:cs typeface="Verdana"/>
                <a:sym typeface="Verdana"/>
                <a:rtl val="0"/>
              </a:rPr>
              <a:t>Data Delivery: </a:t>
            </a:r>
          </a:p>
          <a:p>
            <a:pPr algn="l" rtl="0" lvl="1" marR="0" indent="-298450" marL="742950">
              <a:lnSpc>
                <a:spcPct val="100000"/>
              </a:lnSpc>
              <a:spcBef>
                <a:spcPts val="320"/>
              </a:spcBef>
              <a:spcAft>
                <a:spcPts val="0"/>
              </a:spcAft>
              <a:buClr>
                <a:srgbClr val="840C22"/>
              </a:buClr>
              <a:buSzPct val="100000"/>
              <a:buFont typeface="Verdana"/>
              <a:buChar char="•"/>
            </a:pPr>
            <a:r>
              <a:rPr strike="noStrike" u="none" b="0" cap="none" baseline="0" sz="1800" lang="en-US" i="0">
                <a:solidFill>
                  <a:schemeClr val="dk1"/>
                </a:solidFill>
                <a:latin typeface="Verdana"/>
                <a:ea typeface="Verdana"/>
                <a:cs typeface="Verdana"/>
                <a:sym typeface="Verdana"/>
                <a:rtl val="0"/>
              </a:rPr>
              <a:t>Bare bones app to collect and send data from Bluetooth </a:t>
            </a:r>
          </a:p>
          <a:p>
            <a:pPr algn="l" rtl="0" lvl="1" marR="0" indent="-298450" marL="742950">
              <a:lnSpc>
                <a:spcPct val="100000"/>
              </a:lnSpc>
              <a:spcBef>
                <a:spcPts val="320"/>
              </a:spcBef>
              <a:spcAft>
                <a:spcPts val="0"/>
              </a:spcAft>
              <a:buClr>
                <a:srgbClr val="840C22"/>
              </a:buClr>
              <a:buSzPct val="100000"/>
              <a:buFont typeface="Verdana"/>
              <a:buChar char="•"/>
            </a:pPr>
            <a:r>
              <a:rPr strike="noStrike" u="none" b="0" cap="none" baseline="0" sz="1800" lang="en-US" i="0">
                <a:solidFill>
                  <a:schemeClr val="dk1"/>
                </a:solidFill>
                <a:latin typeface="Verdana"/>
                <a:ea typeface="Verdana"/>
                <a:cs typeface="Verdana"/>
                <a:sym typeface="Verdana"/>
                <a:rtl val="0"/>
              </a:rPr>
              <a:t>Data from phone to server</a:t>
            </a:r>
          </a:p>
          <a:p>
            <a:pPr algn="l" rtl="0" lvl="2" marR="0" indent="-6350" marL="857250">
              <a:lnSpc>
                <a:spcPct val="100000"/>
              </a:lnSpc>
              <a:spcBef>
                <a:spcPts val="320"/>
              </a:spcBef>
              <a:spcAft>
                <a:spcPts val="0"/>
              </a:spcAft>
              <a:buClr>
                <a:srgbClr val="840C22"/>
              </a:buClr>
              <a:buFont typeface="Verdana"/>
              <a:buNone/>
            </a:pPr>
            <a:r>
              <a:t/>
            </a:r>
            <a:endParaRPr strike="noStrike" u="none" b="0" cap="none" baseline="0" sz="1600" i="0">
              <a:solidFill>
                <a:schemeClr val="dk1"/>
              </a:solidFill>
              <a:latin typeface="Verdana"/>
              <a:ea typeface="Verdana"/>
              <a:cs typeface="Verdana"/>
              <a:sym typeface="Verdana"/>
              <a:rtl val="0"/>
            </a:endParaRPr>
          </a:p>
          <a:p>
            <a:pPr algn="l" rtl="0" lvl="0" marR="0" indent="-368300" marL="342900">
              <a:lnSpc>
                <a:spcPct val="100000"/>
              </a:lnSpc>
              <a:spcBef>
                <a:spcPts val="400"/>
              </a:spcBef>
              <a:spcAft>
                <a:spcPts val="0"/>
              </a:spcAft>
              <a:buClr>
                <a:srgbClr val="840C22"/>
              </a:buClr>
              <a:buSzPct val="100000"/>
              <a:buFont typeface="Noto Symbol"/>
              <a:buChar char="▪"/>
            </a:pPr>
            <a:r>
              <a:rPr strike="noStrike" u="none" b="0" cap="none" baseline="0" sz="2400" lang="en-US" i="0">
                <a:solidFill>
                  <a:schemeClr val="dk1"/>
                </a:solidFill>
                <a:latin typeface="Verdana"/>
                <a:ea typeface="Verdana"/>
                <a:cs typeface="Verdana"/>
                <a:sym typeface="Verdana"/>
                <a:rtl val="0"/>
              </a:rPr>
              <a:t>Output:</a:t>
            </a:r>
          </a:p>
          <a:p>
            <a:pPr algn="l" rtl="0" lvl="1" marR="0" indent="-298450" marL="742950">
              <a:lnSpc>
                <a:spcPct val="100000"/>
              </a:lnSpc>
              <a:spcBef>
                <a:spcPts val="320"/>
              </a:spcBef>
              <a:spcAft>
                <a:spcPts val="0"/>
              </a:spcAft>
              <a:buClr>
                <a:srgbClr val="840C22"/>
              </a:buClr>
              <a:buSzPct val="100000"/>
              <a:buFont typeface="Verdana"/>
              <a:buChar char="•"/>
            </a:pPr>
            <a:r>
              <a:rPr strike="noStrike" u="none" b="0" cap="none" baseline="0" sz="1800" lang="en-US" i="0">
                <a:solidFill>
                  <a:schemeClr val="dk1"/>
                </a:solidFill>
                <a:latin typeface="Verdana"/>
                <a:ea typeface="Verdana"/>
                <a:cs typeface="Verdana"/>
                <a:sym typeface="Verdana"/>
                <a:rtl val="0"/>
              </a:rPr>
              <a:t>Create a </a:t>
            </a:r>
            <a:r>
              <a:rPr sz="1800" lang="en-US">
                <a:solidFill>
                  <a:schemeClr val="dk1"/>
                </a:solidFill>
                <a:latin typeface="Verdana"/>
                <a:ea typeface="Verdana"/>
                <a:cs typeface="Verdana"/>
                <a:sym typeface="Verdana"/>
                <a:rtl val="0"/>
              </a:rPr>
              <a:t>localization </a:t>
            </a:r>
            <a:r>
              <a:rPr strike="noStrike" u="none" b="0" cap="none" baseline="0" sz="1800" lang="en-US" i="0">
                <a:solidFill>
                  <a:schemeClr val="dk1"/>
                </a:solidFill>
                <a:latin typeface="Verdana"/>
                <a:ea typeface="Verdana"/>
                <a:cs typeface="Verdana"/>
                <a:sym typeface="Verdana"/>
                <a:rtl val="0"/>
              </a:rPr>
              <a:t>algorithm with dummy data </a:t>
            </a:r>
          </a:p>
          <a:p>
            <a:pPr algn="l" rtl="0" lvl="1" marR="0" indent="-298450" marL="742950">
              <a:lnSpc>
                <a:spcPct val="100000"/>
              </a:lnSpc>
              <a:spcBef>
                <a:spcPts val="320"/>
              </a:spcBef>
              <a:spcAft>
                <a:spcPts val="0"/>
              </a:spcAft>
              <a:buClr>
                <a:srgbClr val="840C22"/>
              </a:buClr>
              <a:buSzPct val="100000"/>
              <a:buFont typeface="Verdana"/>
              <a:buChar char="•"/>
            </a:pPr>
            <a:r>
              <a:rPr strike="noStrike" u="none" b="0" cap="none" baseline="0" sz="1800" lang="en-US" i="0">
                <a:solidFill>
                  <a:schemeClr val="dk1"/>
                </a:solidFill>
                <a:latin typeface="Verdana"/>
                <a:ea typeface="Verdana"/>
                <a:cs typeface="Verdana"/>
                <a:sym typeface="Verdana"/>
                <a:rtl val="0"/>
              </a:rPr>
              <a:t>GUI</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4" name="Shape 264"/>
        <p:cNvGrpSpPr/>
        <p:nvPr/>
      </p:nvGrpSpPr>
      <p:grpSpPr>
        <a:xfrm>
          <a:off y="0" x="0"/>
          <a:ext cy="0" cx="0"/>
          <a:chOff y="0" x="0"/>
          <a:chExt cy="0" cx="0"/>
        </a:xfrm>
      </p:grpSpPr>
      <p:sp>
        <p:nvSpPr>
          <p:cNvPr id="265" name="Shape 265"/>
          <p:cNvSpPr txBox="1"/>
          <p:nvPr>
            <p:ph type="title"/>
          </p:nvPr>
        </p:nvSpPr>
        <p:spPr>
          <a:xfrm>
            <a:off y="609600" x="304800"/>
            <a:ext cy="533399" cx="8839199"/>
          </a:xfrm>
          <a:prstGeom prst="rect">
            <a:avLst/>
          </a:prstGeom>
          <a:noFill/>
          <a:ln>
            <a:noFill/>
          </a:ln>
        </p:spPr>
        <p:txBody>
          <a:bodyPr bIns="44450" rIns="90475" lIns="90475" tIns="44450" anchor="ctr" anchorCtr="0">
            <a:noAutofit/>
          </a:bodyPr>
          <a:lstStyle/>
          <a:p>
            <a:pPr algn="l" rtl="0" lvl="0" marR="0" indent="0" marL="0">
              <a:lnSpc>
                <a:spcPct val="100000"/>
              </a:lnSpc>
              <a:spcBef>
                <a:spcPts val="0"/>
              </a:spcBef>
              <a:spcAft>
                <a:spcPts val="0"/>
              </a:spcAft>
              <a:buClr>
                <a:srgbClr val="881C1C"/>
              </a:buClr>
              <a:buSzPct val="25000"/>
              <a:buFont typeface="Georgia"/>
              <a:buNone/>
            </a:pPr>
            <a:r>
              <a:rPr strike="noStrike" u="none" b="0" cap="none" baseline="0" sz="3000" lang="en-US" i="0">
                <a:solidFill>
                  <a:srgbClr val="881C1C"/>
                </a:solidFill>
                <a:latin typeface="Georgia"/>
                <a:ea typeface="Georgia"/>
                <a:cs typeface="Georgia"/>
                <a:sym typeface="Georgia"/>
              </a:rPr>
              <a:t>Gantt Chart</a:t>
            </a:r>
          </a:p>
        </p:txBody>
      </p:sp>
      <p:sp>
        <p:nvSpPr>
          <p:cNvPr id="266" name="Shape 266"/>
          <p:cNvSpPr txBox="1"/>
          <p:nvPr/>
        </p:nvSpPr>
        <p:spPr>
          <a:xfrm>
            <a:off y="2065866" x="2065866"/>
            <a:ext cy="914400" cx="914400"/>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rgbClr val="000000"/>
              </a:buClr>
              <a:buFont typeface="Arial"/>
              <a:buNone/>
            </a:pPr>
            <a:r>
              <a:t/>
            </a:r>
            <a:endParaRPr strike="noStrike" u="none" b="0" cap="none" baseline="0" sz="1800" i="0">
              <a:solidFill>
                <a:schemeClr val="dk1"/>
              </a:solidFill>
              <a:latin typeface="Verdana"/>
              <a:ea typeface="Verdana"/>
              <a:cs typeface="Verdana"/>
              <a:sym typeface="Verdana"/>
            </a:endParaRPr>
          </a:p>
        </p:txBody>
      </p:sp>
      <p:pic>
        <p:nvPicPr>
          <p:cNvPr id="267" name="Shape 267"/>
          <p:cNvPicPr preferRelativeResize="0"/>
          <p:nvPr/>
        </p:nvPicPr>
        <p:blipFill>
          <a:blip r:embed="rId3">
            <a:alphaModFix/>
          </a:blip>
          <a:stretch>
            <a:fillRect/>
          </a:stretch>
        </p:blipFill>
        <p:spPr>
          <a:xfrm>
            <a:off y="1305524" x="0"/>
            <a:ext cy="4451425" cx="9144000"/>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2" name="Shape 272"/>
        <p:cNvGrpSpPr/>
        <p:nvPr/>
      </p:nvGrpSpPr>
      <p:grpSpPr>
        <a:xfrm>
          <a:off y="0" x="0"/>
          <a:ext cy="0" cx="0"/>
          <a:chOff y="0" x="0"/>
          <a:chExt cy="0" cx="0"/>
        </a:xfrm>
      </p:grpSpPr>
      <p:sp>
        <p:nvSpPr>
          <p:cNvPr id="273" name="Shape 273"/>
          <p:cNvSpPr txBox="1"/>
          <p:nvPr/>
        </p:nvSpPr>
        <p:spPr>
          <a:xfrm>
            <a:off y="2065866" x="2065866"/>
            <a:ext cy="914400" cx="914400"/>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rgbClr val="000000"/>
              </a:buClr>
              <a:buFont typeface="Arial"/>
              <a:buNone/>
            </a:pPr>
            <a:r>
              <a:t/>
            </a:r>
            <a:endParaRPr strike="noStrike" u="none" b="0" cap="none" baseline="0" sz="1800" i="0">
              <a:solidFill>
                <a:schemeClr val="dk1"/>
              </a:solidFill>
              <a:latin typeface="Verdana"/>
              <a:ea typeface="Verdana"/>
              <a:cs typeface="Verdana"/>
              <a:sym typeface="Verdana"/>
            </a:endParaRPr>
          </a:p>
        </p:txBody>
      </p:sp>
      <p:sp>
        <p:nvSpPr>
          <p:cNvPr id="274" name="Shape 274"/>
          <p:cNvSpPr txBox="1"/>
          <p:nvPr>
            <p:ph type="title"/>
          </p:nvPr>
        </p:nvSpPr>
        <p:spPr>
          <a:xfrm>
            <a:off y="609600" x="304800"/>
            <a:ext cy="533399" cx="8839199"/>
          </a:xfrm>
          <a:prstGeom prst="rect">
            <a:avLst/>
          </a:prstGeom>
          <a:noFill/>
          <a:ln>
            <a:noFill/>
          </a:ln>
        </p:spPr>
        <p:txBody>
          <a:bodyPr bIns="44450" rIns="90475" lIns="90475" tIns="44450" anchor="ctr" anchorCtr="0">
            <a:noAutofit/>
          </a:bodyPr>
          <a:lstStyle/>
          <a:p>
            <a:pPr algn="l" rtl="0" lvl="0" marR="0" indent="0" marL="0">
              <a:lnSpc>
                <a:spcPct val="100000"/>
              </a:lnSpc>
              <a:spcBef>
                <a:spcPts val="0"/>
              </a:spcBef>
              <a:spcAft>
                <a:spcPts val="0"/>
              </a:spcAft>
              <a:buClr>
                <a:srgbClr val="881C1C"/>
              </a:buClr>
              <a:buSzPct val="25000"/>
              <a:buFont typeface="Georgia"/>
              <a:buNone/>
            </a:pPr>
            <a:r>
              <a:rPr sz="3000" lang="en-US">
                <a:solidFill>
                  <a:srgbClr val="881C1C"/>
                </a:solidFill>
                <a:latin typeface="Georgia"/>
                <a:ea typeface="Georgia"/>
                <a:cs typeface="Georgia"/>
                <a:sym typeface="Georgia"/>
              </a:rPr>
              <a:t>Questions?</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 name="Shape 78"/>
        <p:cNvGrpSpPr/>
        <p:nvPr/>
      </p:nvGrpSpPr>
      <p:grpSpPr>
        <a:xfrm>
          <a:off y="0" x="0"/>
          <a:ext cy="0" cx="0"/>
          <a:chOff y="0" x="0"/>
          <a:chExt cy="0" cx="0"/>
        </a:xfrm>
      </p:grpSpPr>
      <p:sp>
        <p:nvSpPr>
          <p:cNvPr id="79" name="Shape 79"/>
          <p:cNvSpPr txBox="1"/>
          <p:nvPr>
            <p:ph type="title"/>
          </p:nvPr>
        </p:nvSpPr>
        <p:spPr>
          <a:xfrm>
            <a:off y="609600" x="304800"/>
            <a:ext cy="533399" cx="8839199"/>
          </a:xfrm>
          <a:prstGeom prst="rect">
            <a:avLst/>
          </a:prstGeom>
          <a:noFill/>
          <a:ln>
            <a:noFill/>
          </a:ln>
        </p:spPr>
        <p:txBody>
          <a:bodyPr bIns="44450" rIns="90475" lIns="90475" tIns="44450" anchor="ctr" anchorCtr="0">
            <a:noAutofit/>
          </a:bodyPr>
          <a:lstStyle/>
          <a:p>
            <a:pPr algn="l" rtl="0" lvl="0" marR="0" indent="0" marL="0">
              <a:lnSpc>
                <a:spcPct val="100000"/>
              </a:lnSpc>
              <a:spcBef>
                <a:spcPts val="0"/>
              </a:spcBef>
              <a:spcAft>
                <a:spcPts val="0"/>
              </a:spcAft>
              <a:buClr>
                <a:srgbClr val="881C1C"/>
              </a:buClr>
              <a:buSzPct val="25000"/>
              <a:buFont typeface="Georgia"/>
              <a:buNone/>
            </a:pPr>
            <a:r>
              <a:rPr strike="noStrike" u="none" b="0" cap="none" baseline="0" sz="3000" lang="en-US" i="0">
                <a:solidFill>
                  <a:srgbClr val="881C1C"/>
                </a:solidFill>
                <a:latin typeface="Georgia"/>
                <a:ea typeface="Georgia"/>
                <a:cs typeface="Georgia"/>
                <a:sym typeface="Georgia"/>
                <a:rtl val="0"/>
              </a:rPr>
              <a:t>Team</a:t>
            </a:r>
          </a:p>
        </p:txBody>
      </p:sp>
      <p:sp>
        <p:nvSpPr>
          <p:cNvPr id="80" name="Shape 80"/>
          <p:cNvSpPr txBox="1"/>
          <p:nvPr/>
        </p:nvSpPr>
        <p:spPr>
          <a:xfrm>
            <a:off y="3068375" x="571512"/>
            <a:ext cy="568800" cx="2286000"/>
          </a:xfrm>
          <a:prstGeom prst="rect">
            <a:avLst/>
          </a:prstGeom>
          <a:noFill/>
          <a:ln>
            <a:noFill/>
          </a:ln>
        </p:spPr>
        <p:txBody>
          <a:bodyPr bIns="45700" rIns="91425" lIns="91425" tIns="45700" anchor="t" anchorCtr="0">
            <a:noAutofit/>
          </a:bodyPr>
          <a:lstStyle/>
          <a:p>
            <a:pPr algn="ctr" rtl="0" lvl="0" marR="0" indent="0" marL="0">
              <a:lnSpc>
                <a:spcPct val="90000"/>
              </a:lnSpc>
              <a:spcBef>
                <a:spcPts val="0"/>
              </a:spcBef>
              <a:spcAft>
                <a:spcPts val="0"/>
              </a:spcAft>
              <a:buClr>
                <a:schemeClr val="dk1"/>
              </a:buClr>
              <a:buSzPct val="25000"/>
              <a:buFont typeface="Verdana"/>
              <a:buNone/>
            </a:pPr>
            <a:r>
              <a:rPr strike="noStrike" u="none" b="0" cap="none" baseline="0" sz="1600" lang="en-US" i="0">
                <a:solidFill>
                  <a:schemeClr val="dk1"/>
                </a:solidFill>
                <a:latin typeface="Verdana"/>
                <a:ea typeface="Verdana"/>
                <a:cs typeface="Verdana"/>
                <a:sym typeface="Verdana"/>
                <a:rtl val="0"/>
              </a:rPr>
              <a:t>Mike Anderson- EE</a:t>
            </a:r>
          </a:p>
          <a:p>
            <a:pPr algn="ctr" rtl="0" lvl="0" marR="0" indent="0" marL="0">
              <a:lnSpc>
                <a:spcPct val="90000"/>
              </a:lnSpc>
              <a:spcBef>
                <a:spcPts val="0"/>
              </a:spcBef>
              <a:spcAft>
                <a:spcPts val="0"/>
              </a:spcAft>
              <a:buClr>
                <a:schemeClr val="dk1"/>
              </a:buClr>
              <a:buSzPct val="25000"/>
              <a:buFont typeface="Verdana"/>
              <a:buNone/>
            </a:pPr>
            <a:r>
              <a:rPr strike="noStrike" u="none" b="0" cap="none" baseline="0" sz="1600" lang="en-US" i="0">
                <a:solidFill>
                  <a:schemeClr val="dk1"/>
                </a:solidFill>
                <a:latin typeface="Verdana"/>
                <a:ea typeface="Verdana"/>
                <a:cs typeface="Verdana"/>
                <a:sym typeface="Verdana"/>
                <a:rtl val="0"/>
              </a:rPr>
              <a:t>Class of 201</a:t>
            </a:r>
            <a:r>
              <a:rPr sz="1600" lang="en-US">
                <a:solidFill>
                  <a:schemeClr val="dk1"/>
                </a:solidFill>
                <a:latin typeface="Verdana"/>
                <a:ea typeface="Verdana"/>
                <a:cs typeface="Verdana"/>
                <a:sym typeface="Verdana"/>
                <a:rtl val="0"/>
              </a:rPr>
              <a:t>5</a:t>
            </a:r>
          </a:p>
        </p:txBody>
      </p:sp>
      <p:sp>
        <p:nvSpPr>
          <p:cNvPr id="81" name="Shape 81"/>
          <p:cNvSpPr txBox="1"/>
          <p:nvPr/>
        </p:nvSpPr>
        <p:spPr>
          <a:xfrm>
            <a:off y="3048000" x="6400800"/>
            <a:ext cy="568841" cx="2286000"/>
          </a:xfrm>
          <a:prstGeom prst="rect">
            <a:avLst/>
          </a:prstGeom>
          <a:noFill/>
          <a:ln>
            <a:noFill/>
          </a:ln>
        </p:spPr>
        <p:txBody>
          <a:bodyPr bIns="45700" rIns="91425" lIns="91425" tIns="45700" anchor="t" anchorCtr="0">
            <a:noAutofit/>
          </a:bodyPr>
          <a:lstStyle/>
          <a:p>
            <a:pPr algn="ctr" rtl="0" lvl="0" marR="0" indent="0" marL="0">
              <a:lnSpc>
                <a:spcPct val="90000"/>
              </a:lnSpc>
              <a:spcBef>
                <a:spcPts val="0"/>
              </a:spcBef>
              <a:spcAft>
                <a:spcPts val="0"/>
              </a:spcAft>
              <a:buClr>
                <a:schemeClr val="dk1"/>
              </a:buClr>
              <a:buSzPct val="25000"/>
              <a:buFont typeface="Verdana"/>
              <a:buNone/>
            </a:pPr>
            <a:r>
              <a:rPr strike="noStrike" u="none" b="0" cap="none" baseline="0" sz="1600" lang="en-US" i="0">
                <a:solidFill>
                  <a:schemeClr val="dk1"/>
                </a:solidFill>
                <a:latin typeface="Verdana"/>
                <a:ea typeface="Verdana"/>
                <a:cs typeface="Verdana"/>
                <a:sym typeface="Verdana"/>
                <a:rtl val="0"/>
              </a:rPr>
              <a:t>Greg Buitkus- CSE</a:t>
            </a:r>
          </a:p>
          <a:p>
            <a:pPr algn="ctr" rtl="0" lvl="0" marR="0" indent="0" marL="0">
              <a:lnSpc>
                <a:spcPct val="90000"/>
              </a:lnSpc>
              <a:spcBef>
                <a:spcPts val="0"/>
              </a:spcBef>
              <a:spcAft>
                <a:spcPts val="0"/>
              </a:spcAft>
              <a:buClr>
                <a:schemeClr val="dk1"/>
              </a:buClr>
              <a:buSzPct val="25000"/>
              <a:buFont typeface="Verdana"/>
              <a:buNone/>
            </a:pPr>
            <a:r>
              <a:rPr strike="noStrike" u="none" b="0" cap="none" baseline="0" sz="1600" lang="en-US" i="0">
                <a:solidFill>
                  <a:schemeClr val="dk1"/>
                </a:solidFill>
                <a:latin typeface="Verdana"/>
                <a:ea typeface="Verdana"/>
                <a:cs typeface="Verdana"/>
                <a:sym typeface="Verdana"/>
                <a:rtl val="0"/>
              </a:rPr>
              <a:t>Class of 201</a:t>
            </a:r>
            <a:r>
              <a:rPr sz="1600" lang="en-US">
                <a:solidFill>
                  <a:schemeClr val="dk1"/>
                </a:solidFill>
                <a:latin typeface="Verdana"/>
                <a:ea typeface="Verdana"/>
                <a:cs typeface="Verdana"/>
                <a:sym typeface="Verdana"/>
                <a:rtl val="0"/>
              </a:rPr>
              <a:t>5</a:t>
            </a:r>
          </a:p>
          <a:p>
            <a:pPr algn="ctr" rtl="0" lvl="0" marR="0" indent="0" marL="0">
              <a:lnSpc>
                <a:spcPct val="90000"/>
              </a:lnSpc>
              <a:spcBef>
                <a:spcPts val="0"/>
              </a:spcBef>
              <a:spcAft>
                <a:spcPts val="0"/>
              </a:spcAft>
              <a:buClr>
                <a:srgbClr val="000000"/>
              </a:buClr>
              <a:buFont typeface="Arial"/>
              <a:buNone/>
            </a:pPr>
            <a:r>
              <a:t/>
            </a:r>
            <a:endParaRPr strike="noStrike" u="none" b="0" cap="none" baseline="0" sz="1800" i="0">
              <a:solidFill>
                <a:schemeClr val="dk1"/>
              </a:solidFill>
              <a:latin typeface="Verdana"/>
              <a:ea typeface="Verdana"/>
              <a:cs typeface="Verdana"/>
              <a:sym typeface="Verdana"/>
              <a:rtl val="0"/>
            </a:endParaRPr>
          </a:p>
        </p:txBody>
      </p:sp>
      <p:sp>
        <p:nvSpPr>
          <p:cNvPr id="82" name="Shape 82"/>
          <p:cNvSpPr txBox="1"/>
          <p:nvPr/>
        </p:nvSpPr>
        <p:spPr>
          <a:xfrm>
            <a:off y="5562600" x="6477000"/>
            <a:ext cy="568841" cx="2286000"/>
          </a:xfrm>
          <a:prstGeom prst="rect">
            <a:avLst/>
          </a:prstGeom>
          <a:noFill/>
          <a:ln>
            <a:noFill/>
          </a:ln>
        </p:spPr>
        <p:txBody>
          <a:bodyPr bIns="45700" rIns="91425" lIns="91425" tIns="45700" anchor="t" anchorCtr="0">
            <a:noAutofit/>
          </a:bodyPr>
          <a:lstStyle/>
          <a:p>
            <a:pPr algn="ctr" rtl="0" lvl="0" marR="0" indent="0" marL="0">
              <a:lnSpc>
                <a:spcPct val="90000"/>
              </a:lnSpc>
              <a:spcBef>
                <a:spcPts val="0"/>
              </a:spcBef>
              <a:spcAft>
                <a:spcPts val="0"/>
              </a:spcAft>
              <a:buClr>
                <a:schemeClr val="dk1"/>
              </a:buClr>
              <a:buSzPct val="25000"/>
              <a:buFont typeface="Verdana"/>
              <a:buNone/>
            </a:pPr>
            <a:r>
              <a:rPr strike="noStrike" u="none" b="0" cap="none" baseline="0" sz="1600" lang="en-US" i="0">
                <a:solidFill>
                  <a:schemeClr val="dk1"/>
                </a:solidFill>
                <a:latin typeface="Verdana"/>
                <a:ea typeface="Verdana"/>
                <a:cs typeface="Verdana"/>
                <a:sym typeface="Verdana"/>
                <a:rtl val="0"/>
              </a:rPr>
              <a:t>Paul Fallacara- EE</a:t>
            </a:r>
          </a:p>
          <a:p>
            <a:pPr algn="ctr" rtl="0" lvl="0" marR="0" indent="0" marL="0">
              <a:lnSpc>
                <a:spcPct val="90000"/>
              </a:lnSpc>
              <a:spcBef>
                <a:spcPts val="0"/>
              </a:spcBef>
              <a:spcAft>
                <a:spcPts val="0"/>
              </a:spcAft>
              <a:buClr>
                <a:schemeClr val="dk1"/>
              </a:buClr>
              <a:buSzPct val="25000"/>
              <a:buFont typeface="Verdana"/>
              <a:buNone/>
            </a:pPr>
            <a:r>
              <a:rPr strike="noStrike" u="none" b="0" cap="none" baseline="0" sz="1600" lang="en-US" i="0">
                <a:solidFill>
                  <a:schemeClr val="dk1"/>
                </a:solidFill>
                <a:latin typeface="Verdana"/>
                <a:ea typeface="Verdana"/>
                <a:cs typeface="Verdana"/>
                <a:sym typeface="Verdana"/>
                <a:rtl val="0"/>
              </a:rPr>
              <a:t>Class of 201</a:t>
            </a:r>
            <a:r>
              <a:rPr sz="1600" lang="en-US">
                <a:solidFill>
                  <a:schemeClr val="dk1"/>
                </a:solidFill>
                <a:latin typeface="Verdana"/>
                <a:ea typeface="Verdana"/>
                <a:cs typeface="Verdana"/>
                <a:sym typeface="Verdana"/>
                <a:rtl val="0"/>
              </a:rPr>
              <a:t>5</a:t>
            </a:r>
          </a:p>
          <a:p>
            <a:pPr algn="ctr" rtl="0" lvl="0" marR="0" indent="0" marL="0">
              <a:lnSpc>
                <a:spcPct val="90000"/>
              </a:lnSpc>
              <a:spcBef>
                <a:spcPts val="0"/>
              </a:spcBef>
              <a:spcAft>
                <a:spcPts val="0"/>
              </a:spcAft>
              <a:buClr>
                <a:srgbClr val="000000"/>
              </a:buClr>
              <a:buFont typeface="Arial"/>
              <a:buNone/>
            </a:pPr>
            <a:r>
              <a:t/>
            </a:r>
            <a:endParaRPr strike="noStrike" u="none" b="0" cap="none" baseline="0" sz="1800" i="0">
              <a:solidFill>
                <a:schemeClr val="dk1"/>
              </a:solidFill>
              <a:latin typeface="Verdana"/>
              <a:ea typeface="Verdana"/>
              <a:cs typeface="Verdana"/>
              <a:sym typeface="Verdana"/>
              <a:rtl val="0"/>
            </a:endParaRPr>
          </a:p>
        </p:txBody>
      </p:sp>
      <p:sp>
        <p:nvSpPr>
          <p:cNvPr id="83" name="Shape 83"/>
          <p:cNvSpPr txBox="1"/>
          <p:nvPr/>
        </p:nvSpPr>
        <p:spPr>
          <a:xfrm>
            <a:off y="5562600" x="581662"/>
            <a:ext cy="568800" cx="2286000"/>
          </a:xfrm>
          <a:prstGeom prst="rect">
            <a:avLst/>
          </a:prstGeom>
          <a:noFill/>
          <a:ln>
            <a:noFill/>
          </a:ln>
        </p:spPr>
        <p:txBody>
          <a:bodyPr bIns="45700" rIns="91425" lIns="91425" tIns="45700" anchor="t" anchorCtr="0">
            <a:noAutofit/>
          </a:bodyPr>
          <a:lstStyle/>
          <a:p>
            <a:pPr algn="ctr" rtl="0" lvl="0" marR="0" indent="0" marL="0">
              <a:lnSpc>
                <a:spcPct val="90000"/>
              </a:lnSpc>
              <a:spcBef>
                <a:spcPts val="0"/>
              </a:spcBef>
              <a:spcAft>
                <a:spcPts val="0"/>
              </a:spcAft>
              <a:buClr>
                <a:schemeClr val="dk1"/>
              </a:buClr>
              <a:buSzPct val="25000"/>
              <a:buFont typeface="Verdana"/>
              <a:buNone/>
            </a:pPr>
            <a:r>
              <a:rPr strike="noStrike" u="none" b="0" cap="none" baseline="0" sz="1600" lang="en-US" i="0">
                <a:solidFill>
                  <a:schemeClr val="dk1"/>
                </a:solidFill>
                <a:latin typeface="Verdana"/>
                <a:ea typeface="Verdana"/>
                <a:cs typeface="Verdana"/>
                <a:sym typeface="Verdana"/>
                <a:rtl val="0"/>
              </a:rPr>
              <a:t>Brett Gavin- CSE</a:t>
            </a:r>
          </a:p>
          <a:p>
            <a:pPr algn="ctr" rtl="0" lvl="0" marR="0" indent="0" marL="0">
              <a:lnSpc>
                <a:spcPct val="90000"/>
              </a:lnSpc>
              <a:spcBef>
                <a:spcPts val="0"/>
              </a:spcBef>
              <a:spcAft>
                <a:spcPts val="0"/>
              </a:spcAft>
              <a:buClr>
                <a:schemeClr val="dk1"/>
              </a:buClr>
              <a:buSzPct val="25000"/>
              <a:buFont typeface="Verdana"/>
              <a:buNone/>
            </a:pPr>
            <a:r>
              <a:rPr strike="noStrike" u="none" b="0" cap="none" baseline="0" sz="1600" lang="en-US" i="0">
                <a:solidFill>
                  <a:schemeClr val="dk1"/>
                </a:solidFill>
                <a:latin typeface="Verdana"/>
                <a:ea typeface="Verdana"/>
                <a:cs typeface="Verdana"/>
                <a:sym typeface="Verdana"/>
                <a:rtl val="0"/>
              </a:rPr>
              <a:t>Class of 201</a:t>
            </a:r>
            <a:r>
              <a:rPr sz="1600" lang="en-US">
                <a:solidFill>
                  <a:schemeClr val="dk1"/>
                </a:solidFill>
                <a:latin typeface="Verdana"/>
                <a:ea typeface="Verdana"/>
                <a:cs typeface="Verdana"/>
                <a:sym typeface="Verdana"/>
                <a:rtl val="0"/>
              </a:rPr>
              <a:t>5</a:t>
            </a:r>
          </a:p>
          <a:p>
            <a:pPr algn="ctr" rtl="0" lvl="0" marR="0" indent="0" marL="0">
              <a:lnSpc>
                <a:spcPct val="90000"/>
              </a:lnSpc>
              <a:spcBef>
                <a:spcPts val="0"/>
              </a:spcBef>
              <a:spcAft>
                <a:spcPts val="0"/>
              </a:spcAft>
              <a:buClr>
                <a:srgbClr val="000000"/>
              </a:buClr>
              <a:buFont typeface="Arial"/>
              <a:buNone/>
            </a:pPr>
            <a:r>
              <a:t/>
            </a:r>
            <a:endParaRPr strike="noStrike" u="none" b="0" cap="none" baseline="0" sz="1800" i="0">
              <a:solidFill>
                <a:schemeClr val="dk1"/>
              </a:solidFill>
              <a:latin typeface="Verdana"/>
              <a:ea typeface="Verdana"/>
              <a:cs typeface="Verdana"/>
              <a:sym typeface="Verdana"/>
              <a:rtl val="0"/>
            </a:endParaRPr>
          </a:p>
        </p:txBody>
      </p:sp>
      <p:sp>
        <p:nvSpPr>
          <p:cNvPr id="84" name="Shape 84"/>
          <p:cNvSpPr txBox="1"/>
          <p:nvPr/>
        </p:nvSpPr>
        <p:spPr>
          <a:xfrm>
            <a:off y="4114800" x="3200400"/>
            <a:ext cy="568841" cx="2838450"/>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1"/>
              </a:buClr>
              <a:buSzPct val="25000"/>
              <a:buFont typeface="Verdana"/>
              <a:buNone/>
            </a:pPr>
            <a:r>
              <a:rPr strike="noStrike" u="none" b="0" cap="none" baseline="0" sz="1600" lang="en-US" i="0">
                <a:solidFill>
                  <a:schemeClr val="dk1"/>
                </a:solidFill>
                <a:latin typeface="Verdana"/>
                <a:ea typeface="Verdana"/>
                <a:cs typeface="Verdana"/>
                <a:sym typeface="Verdana"/>
                <a:rtl val="0"/>
              </a:rPr>
              <a:t>Ramakrishna Janaswamy- Professor</a:t>
            </a:r>
          </a:p>
          <a:p>
            <a:pPr algn="ctr" rtl="0" lvl="0" marR="0" indent="0" marL="0">
              <a:lnSpc>
                <a:spcPct val="100000"/>
              </a:lnSpc>
              <a:spcBef>
                <a:spcPts val="0"/>
              </a:spcBef>
              <a:spcAft>
                <a:spcPts val="0"/>
              </a:spcAft>
              <a:buClr>
                <a:schemeClr val="dk1"/>
              </a:buClr>
              <a:buSzPct val="25000"/>
              <a:buFont typeface="Verdana"/>
              <a:buNone/>
            </a:pPr>
            <a:r>
              <a:rPr strike="noStrike" u="none" b="0" cap="none" baseline="0" sz="1600" lang="en-US" i="0">
                <a:solidFill>
                  <a:schemeClr val="dk1"/>
                </a:solidFill>
                <a:latin typeface="Verdana"/>
                <a:ea typeface="Verdana"/>
                <a:cs typeface="Verdana"/>
                <a:sym typeface="Verdana"/>
                <a:rtl val="0"/>
              </a:rPr>
              <a:t>Faculty Advisor</a:t>
            </a:r>
          </a:p>
        </p:txBody>
      </p:sp>
      <p:pic>
        <p:nvPicPr>
          <p:cNvPr id="85" name="Shape 85"/>
          <p:cNvPicPr preferRelativeResize="0"/>
          <p:nvPr/>
        </p:nvPicPr>
        <p:blipFill rotWithShape="1">
          <a:blip r:embed="rId3">
            <a:alphaModFix/>
          </a:blip>
          <a:srcRect t="0" b="0" r="0" l="0"/>
          <a:stretch/>
        </p:blipFill>
        <p:spPr>
          <a:xfrm>
            <a:off y="1371600" x="3733800"/>
            <a:ext cy="2705100" cx="1895950"/>
          </a:xfrm>
          <a:prstGeom prst="rect">
            <a:avLst/>
          </a:prstGeom>
          <a:noFill/>
          <a:ln>
            <a:noFill/>
          </a:ln>
        </p:spPr>
      </p:pic>
      <p:pic>
        <p:nvPicPr>
          <p:cNvPr id="86" name="Shape 86"/>
          <p:cNvPicPr preferRelativeResize="0"/>
          <p:nvPr/>
        </p:nvPicPr>
        <p:blipFill rotWithShape="1">
          <a:blip r:embed="rId4">
            <a:alphaModFix/>
          </a:blip>
          <a:srcRect t="0" b="0" r="0" l="0"/>
          <a:stretch/>
        </p:blipFill>
        <p:spPr>
          <a:xfrm>
            <a:off y="1371600" x="6858000"/>
            <a:ext cy="1676399" cx="1374000"/>
          </a:xfrm>
          <a:prstGeom prst="rect">
            <a:avLst/>
          </a:prstGeom>
          <a:noFill/>
          <a:ln>
            <a:noFill/>
          </a:ln>
        </p:spPr>
      </p:pic>
      <p:pic>
        <p:nvPicPr>
          <p:cNvPr id="87" name="Shape 87"/>
          <p:cNvPicPr preferRelativeResize="0"/>
          <p:nvPr/>
        </p:nvPicPr>
        <p:blipFill rotWithShape="1">
          <a:blip r:embed="rId5">
            <a:alphaModFix/>
          </a:blip>
          <a:srcRect t="0" b="0" r="0" l="0"/>
          <a:stretch/>
        </p:blipFill>
        <p:spPr>
          <a:xfrm>
            <a:off y="1371600" x="943775"/>
            <a:ext cy="1676399" cx="1561800"/>
          </a:xfrm>
          <a:prstGeom prst="rect">
            <a:avLst/>
          </a:prstGeom>
          <a:noFill/>
          <a:ln>
            <a:noFill/>
          </a:ln>
        </p:spPr>
      </p:pic>
      <p:pic>
        <p:nvPicPr>
          <p:cNvPr id="88" name="Shape 88"/>
          <p:cNvPicPr preferRelativeResize="0"/>
          <p:nvPr/>
        </p:nvPicPr>
        <p:blipFill rotWithShape="1">
          <a:blip r:embed="rId6">
            <a:alphaModFix/>
          </a:blip>
          <a:srcRect t="8261" b="10106" r="0" l="0"/>
          <a:stretch/>
        </p:blipFill>
        <p:spPr>
          <a:xfrm>
            <a:off y="3698226" x="933637"/>
            <a:ext cy="1803324" cx="1561774"/>
          </a:xfrm>
          <a:prstGeom prst="rect">
            <a:avLst/>
          </a:prstGeom>
          <a:noFill/>
          <a:ln>
            <a:noFill/>
          </a:ln>
        </p:spPr>
      </p:pic>
      <p:pic>
        <p:nvPicPr>
          <p:cNvPr id="89" name="Shape 89"/>
          <p:cNvPicPr preferRelativeResize="0"/>
          <p:nvPr/>
        </p:nvPicPr>
        <p:blipFill>
          <a:blip r:embed="rId7">
            <a:alphaModFix/>
          </a:blip>
          <a:stretch>
            <a:fillRect/>
          </a:stretch>
        </p:blipFill>
        <p:spPr>
          <a:xfrm>
            <a:off y="3641937" x="6743850"/>
            <a:ext cy="1895575" cx="1700088"/>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4" name="Shape 94"/>
        <p:cNvGrpSpPr/>
        <p:nvPr/>
      </p:nvGrpSpPr>
      <p:grpSpPr>
        <a:xfrm>
          <a:off y="0" x="0"/>
          <a:ext cy="0" cx="0"/>
          <a:chOff y="0" x="0"/>
          <a:chExt cy="0" cx="0"/>
        </a:xfrm>
      </p:grpSpPr>
      <p:sp>
        <p:nvSpPr>
          <p:cNvPr id="95" name="Shape 95"/>
          <p:cNvSpPr txBox="1"/>
          <p:nvPr>
            <p:ph type="title"/>
          </p:nvPr>
        </p:nvSpPr>
        <p:spPr>
          <a:xfrm>
            <a:off y="609600" x="304800"/>
            <a:ext cy="533399" cx="8839199"/>
          </a:xfrm>
          <a:prstGeom prst="rect">
            <a:avLst/>
          </a:prstGeom>
          <a:noFill/>
          <a:ln>
            <a:noFill/>
          </a:ln>
        </p:spPr>
        <p:txBody>
          <a:bodyPr bIns="44450" rIns="90475" lIns="90475" tIns="44450" anchor="ctr" anchorCtr="0">
            <a:noAutofit/>
          </a:bodyPr>
          <a:lstStyle/>
          <a:p>
            <a:pPr algn="l" rtl="0" lvl="0" marR="0" indent="0" marL="0">
              <a:lnSpc>
                <a:spcPct val="100000"/>
              </a:lnSpc>
              <a:spcBef>
                <a:spcPts val="0"/>
              </a:spcBef>
              <a:spcAft>
                <a:spcPts val="0"/>
              </a:spcAft>
              <a:buClr>
                <a:srgbClr val="881C1C"/>
              </a:buClr>
              <a:buSzPct val="25000"/>
              <a:buFont typeface="Georgia"/>
              <a:buNone/>
            </a:pPr>
            <a:r>
              <a:rPr strike="noStrike" u="none" b="0" cap="none" baseline="0" sz="3000" lang="en-US" i="0">
                <a:solidFill>
                  <a:srgbClr val="881C1C"/>
                </a:solidFill>
                <a:latin typeface="Georgia"/>
                <a:ea typeface="Georgia"/>
                <a:cs typeface="Georgia"/>
                <a:sym typeface="Georgia"/>
                <a:rtl val="0"/>
              </a:rPr>
              <a:t>Effect on the Individual</a:t>
            </a:r>
          </a:p>
        </p:txBody>
      </p:sp>
      <p:sp>
        <p:nvSpPr>
          <p:cNvPr id="96" name="Shape 96"/>
          <p:cNvSpPr txBox="1"/>
          <p:nvPr>
            <p:ph idx="1" type="body"/>
          </p:nvPr>
        </p:nvSpPr>
        <p:spPr>
          <a:xfrm>
            <a:off y="1371600" x="381000"/>
            <a:ext cy="4495800" cx="8153398"/>
          </a:xfrm>
          <a:prstGeom prst="rect">
            <a:avLst/>
          </a:prstGeom>
          <a:noFill/>
          <a:ln>
            <a:noFill/>
          </a:ln>
        </p:spPr>
        <p:txBody>
          <a:bodyPr bIns="44450" rIns="90475" lIns="90475" tIns="44450" anchor="t" anchorCtr="0">
            <a:noAutofit/>
          </a:bodyPr>
          <a:lstStyle/>
          <a:p>
            <a:pPr algn="l" rtl="0" lvl="0" marR="0" indent="-342900" marL="342900">
              <a:lnSpc>
                <a:spcPct val="100000"/>
              </a:lnSpc>
              <a:spcBef>
                <a:spcPts val="0"/>
              </a:spcBef>
              <a:spcAft>
                <a:spcPts val="0"/>
              </a:spcAft>
              <a:buClr>
                <a:srgbClr val="840C22"/>
              </a:buClr>
              <a:buSzPct val="100000"/>
              <a:buFont typeface="Verdana"/>
              <a:buChar char="▪"/>
            </a:pPr>
            <a:r>
              <a:rPr strike="noStrike" u="none" b="0" cap="none" baseline="0" sz="2400" lang="en-US" i="0">
                <a:solidFill>
                  <a:schemeClr val="dk1"/>
                </a:solidFill>
                <a:latin typeface="Verdana"/>
                <a:ea typeface="Verdana"/>
                <a:cs typeface="Verdana"/>
                <a:sym typeface="Verdana"/>
                <a:rtl val="0"/>
              </a:rPr>
              <a:t>Makes a user trackable in an emergency situation</a:t>
            </a:r>
          </a:p>
          <a:p>
            <a:pPr algn="l" rtl="0" lvl="0" marR="0" indent="-342900" marL="342900">
              <a:lnSpc>
                <a:spcPct val="100000"/>
              </a:lnSpc>
              <a:spcBef>
                <a:spcPts val="480"/>
              </a:spcBef>
              <a:spcAft>
                <a:spcPts val="0"/>
              </a:spcAft>
              <a:buClr>
                <a:srgbClr val="840C22"/>
              </a:buClr>
              <a:buSzPct val="100000"/>
              <a:buFont typeface="Verdana"/>
              <a:buChar char="▪"/>
            </a:pPr>
            <a:r>
              <a:rPr strike="noStrike" u="none" b="0" cap="none" baseline="0" sz="2400" lang="en-US" i="0">
                <a:solidFill>
                  <a:schemeClr val="dk1"/>
                </a:solidFill>
                <a:latin typeface="Verdana"/>
                <a:ea typeface="Verdana"/>
                <a:cs typeface="Verdana"/>
                <a:sym typeface="Verdana"/>
                <a:rtl val="0"/>
              </a:rPr>
              <a:t>Will make entering a hazardous building much safer for the user</a:t>
            </a:r>
          </a:p>
          <a:p>
            <a:pPr algn="l" rtl="0" lvl="0" marR="0" indent="-190500" marL="342900">
              <a:lnSpc>
                <a:spcPct val="100000"/>
              </a:lnSpc>
              <a:spcBef>
                <a:spcPts val="480"/>
              </a:spcBef>
              <a:spcAft>
                <a:spcPts val="0"/>
              </a:spcAft>
              <a:buClr>
                <a:srgbClr val="840C22"/>
              </a:buClr>
              <a:buFont typeface="Noto Symbol"/>
              <a:buNone/>
            </a:pPr>
            <a:r>
              <a:t/>
            </a:r>
            <a:endParaRPr strike="noStrike" u="none" b="0" cap="none" baseline="0" sz="2400" i="0">
              <a:solidFill>
                <a:schemeClr val="dk1"/>
              </a:solidFill>
              <a:latin typeface="Verdana"/>
              <a:ea typeface="Verdana"/>
              <a:cs typeface="Verdana"/>
              <a:sym typeface="Verdana"/>
              <a:rtl val="0"/>
            </a:endParaRPr>
          </a:p>
        </p:txBody>
      </p:sp>
      <p:sp>
        <p:nvSpPr>
          <p:cNvPr id="97" name="Shape 97"/>
          <p:cNvSpPr txBox="1"/>
          <p:nvPr/>
        </p:nvSpPr>
        <p:spPr>
          <a:xfrm>
            <a:off y="3242982" x="609600"/>
            <a:ext cy="304798" cx="2286000"/>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rgbClr val="000000"/>
              </a:buClr>
              <a:buFont typeface="Arial"/>
              <a:buNone/>
            </a:pPr>
            <a:r>
              <a:t/>
            </a:r>
            <a:endParaRPr strike="noStrike" u="none" b="0" cap="none" baseline="0" sz="1800" i="0">
              <a:solidFill>
                <a:schemeClr val="dk1"/>
              </a:solidFill>
              <a:latin typeface="Verdana"/>
              <a:ea typeface="Verdana"/>
              <a:cs typeface="Verdana"/>
              <a:sym typeface="Verdana"/>
              <a:rtl val="0"/>
            </a:endParaRPr>
          </a:p>
        </p:txBody>
      </p:sp>
      <p:sp>
        <p:nvSpPr>
          <p:cNvPr id="98" name="Shape 98"/>
          <p:cNvSpPr txBox="1"/>
          <p:nvPr/>
        </p:nvSpPr>
        <p:spPr>
          <a:xfrm>
            <a:off y="3200400" x="3543300"/>
            <a:ext cy="381000" cx="1828800"/>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rgbClr val="000000"/>
              </a:buClr>
              <a:buFont typeface="Arial"/>
              <a:buNone/>
            </a:pPr>
            <a:r>
              <a:t/>
            </a:r>
            <a:endParaRPr strike="noStrike" u="none" b="0" cap="none" baseline="0" sz="1800" i="0">
              <a:solidFill>
                <a:schemeClr val="dk1"/>
              </a:solidFill>
              <a:latin typeface="Verdana"/>
              <a:ea typeface="Verdana"/>
              <a:cs typeface="Verdana"/>
              <a:sym typeface="Verdana"/>
              <a:rtl val="0"/>
            </a:endParaRPr>
          </a:p>
        </p:txBody>
      </p:sp>
      <p:sp>
        <p:nvSpPr>
          <p:cNvPr id="99" name="Shape 99"/>
          <p:cNvSpPr txBox="1"/>
          <p:nvPr/>
        </p:nvSpPr>
        <p:spPr>
          <a:xfrm>
            <a:off y="3166782" x="5684519"/>
            <a:ext cy="381000" cx="3369271"/>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rgbClr val="000000"/>
              </a:buClr>
              <a:buFont typeface="Arial"/>
              <a:buNone/>
            </a:pPr>
            <a:r>
              <a:t/>
            </a:r>
            <a:endParaRPr strike="noStrike" u="none" b="0" cap="none" baseline="0" sz="1800" i="0">
              <a:solidFill>
                <a:schemeClr val="dk1"/>
              </a:solidFill>
              <a:latin typeface="Verdana"/>
              <a:ea typeface="Verdana"/>
              <a:cs typeface="Verdana"/>
              <a:sym typeface="Verdana"/>
              <a:rtl val="0"/>
            </a:endParaRPr>
          </a:p>
        </p:txBody>
      </p:sp>
      <p:pic>
        <p:nvPicPr>
          <p:cNvPr id="100" name="Shape 100"/>
          <p:cNvPicPr preferRelativeResize="0"/>
          <p:nvPr/>
        </p:nvPicPr>
        <p:blipFill rotWithShape="1">
          <a:blip r:embed="rId3">
            <a:alphaModFix/>
          </a:blip>
          <a:srcRect t="0" b="0" r="0" l="0"/>
          <a:stretch/>
        </p:blipFill>
        <p:spPr>
          <a:xfrm>
            <a:off y="3197625" x="533400"/>
            <a:ext cy="2590800" cx="3581399"/>
          </a:xfrm>
          <a:prstGeom prst="rect">
            <a:avLst/>
          </a:prstGeom>
          <a:noFill/>
          <a:ln>
            <a:noFill/>
          </a:ln>
        </p:spPr>
      </p:pic>
      <p:pic>
        <p:nvPicPr>
          <p:cNvPr id="101" name="Shape 101"/>
          <p:cNvPicPr preferRelativeResize="0"/>
          <p:nvPr/>
        </p:nvPicPr>
        <p:blipFill rotWithShape="1">
          <a:blip r:embed="rId4">
            <a:alphaModFix/>
          </a:blip>
          <a:srcRect t="-1" b="-328" r="0" l="3118"/>
          <a:stretch/>
        </p:blipFill>
        <p:spPr>
          <a:xfrm>
            <a:off y="3197626" x="4495800"/>
            <a:ext cy="2590800" cx="3945599"/>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5" name="Shape 105"/>
        <p:cNvGrpSpPr/>
        <p:nvPr/>
      </p:nvGrpSpPr>
      <p:grpSpPr>
        <a:xfrm>
          <a:off y="0" x="0"/>
          <a:ext cy="0" cx="0"/>
          <a:chOff y="0" x="0"/>
          <a:chExt cy="0" cx="0"/>
        </a:xfrm>
      </p:grpSpPr>
      <p:sp>
        <p:nvSpPr>
          <p:cNvPr id="106" name="Shape 106"/>
          <p:cNvSpPr txBox="1"/>
          <p:nvPr>
            <p:ph type="title"/>
          </p:nvPr>
        </p:nvSpPr>
        <p:spPr>
          <a:xfrm>
            <a:off y="609600" x="304800"/>
            <a:ext cy="533399" cx="8839199"/>
          </a:xfrm>
          <a:prstGeom prst="rect">
            <a:avLst/>
          </a:prstGeom>
          <a:noFill/>
          <a:ln>
            <a:noFill/>
          </a:ln>
        </p:spPr>
        <p:txBody>
          <a:bodyPr bIns="44450" rIns="90475" lIns="90475" tIns="44450" anchor="ctr" anchorCtr="0">
            <a:noAutofit/>
          </a:bodyPr>
          <a:lstStyle/>
          <a:p>
            <a:pPr algn="l" rtl="0" lvl="0" marR="0" indent="0" marL="0">
              <a:lnSpc>
                <a:spcPct val="100000"/>
              </a:lnSpc>
              <a:spcBef>
                <a:spcPts val="0"/>
              </a:spcBef>
              <a:spcAft>
                <a:spcPts val="0"/>
              </a:spcAft>
              <a:buClr>
                <a:srgbClr val="881C1C"/>
              </a:buClr>
              <a:buSzPct val="25000"/>
              <a:buFont typeface="Georgia"/>
              <a:buNone/>
            </a:pPr>
            <a:r>
              <a:rPr strike="noStrike" u="none" b="0" cap="none" baseline="0" sz="3000" lang="en-US" i="0">
                <a:solidFill>
                  <a:srgbClr val="881C1C"/>
                </a:solidFill>
                <a:latin typeface="Georgia"/>
                <a:ea typeface="Georgia"/>
                <a:cs typeface="Georgia"/>
                <a:sym typeface="Georgia"/>
                <a:rtl val="0"/>
              </a:rPr>
              <a:t>Effect on Group</a:t>
            </a:r>
          </a:p>
        </p:txBody>
      </p:sp>
      <p:sp>
        <p:nvSpPr>
          <p:cNvPr id="107" name="Shape 107"/>
          <p:cNvSpPr txBox="1"/>
          <p:nvPr>
            <p:ph idx="1" type="body"/>
          </p:nvPr>
        </p:nvSpPr>
        <p:spPr>
          <a:xfrm>
            <a:off y="1498925" x="396650"/>
            <a:ext cy="4495800" cx="8153399"/>
          </a:xfrm>
          <a:prstGeom prst="rect">
            <a:avLst/>
          </a:prstGeom>
          <a:noFill/>
          <a:ln>
            <a:noFill/>
          </a:ln>
        </p:spPr>
        <p:txBody>
          <a:bodyPr bIns="44450" rIns="90475" lIns="90475" tIns="44450" anchor="t" anchorCtr="0">
            <a:noAutofit/>
          </a:bodyPr>
          <a:lstStyle/>
          <a:p>
            <a:pPr algn="l" rtl="0" lvl="0" marR="0" indent="-190500" marL="342900">
              <a:lnSpc>
                <a:spcPct val="100000"/>
              </a:lnSpc>
              <a:spcBef>
                <a:spcPts val="0"/>
              </a:spcBef>
              <a:spcAft>
                <a:spcPts val="0"/>
              </a:spcAft>
              <a:buClr>
                <a:srgbClr val="840C22"/>
              </a:buClr>
              <a:buSzPct val="100000"/>
              <a:buFont typeface="Noto Symbol"/>
              <a:buChar char="▪"/>
            </a:pPr>
            <a:r>
              <a:rPr sz="2400" lang="en-US">
                <a:solidFill>
                  <a:schemeClr val="dk1"/>
                </a:solidFill>
                <a:latin typeface="Verdana"/>
                <a:ea typeface="Verdana"/>
                <a:cs typeface="Verdana"/>
                <a:sym typeface="Verdana"/>
              </a:rPr>
              <a:t>Team members will be able to locate each other quickly</a:t>
            </a:r>
          </a:p>
          <a:p>
            <a:pPr algn="l" rtl="0" lvl="0" marR="0" indent="0" marL="0">
              <a:lnSpc>
                <a:spcPct val="100000"/>
              </a:lnSpc>
              <a:spcBef>
                <a:spcPts val="0"/>
              </a:spcBef>
              <a:spcAft>
                <a:spcPts val="0"/>
              </a:spcAft>
              <a:buNone/>
            </a:pPr>
            <a:r>
              <a:t/>
            </a:r>
            <a:endParaRPr sz="1200">
              <a:solidFill>
                <a:schemeClr val="dk1"/>
              </a:solidFill>
              <a:latin typeface="Verdana"/>
              <a:ea typeface="Verdana"/>
              <a:cs typeface="Verdana"/>
              <a:sym typeface="Verdana"/>
            </a:endParaRPr>
          </a:p>
          <a:p>
            <a:pPr algn="l" rtl="0" lvl="1" marR="0" indent="-146050" marL="742950">
              <a:lnSpc>
                <a:spcPct val="100000"/>
              </a:lnSpc>
              <a:spcBef>
                <a:spcPts val="0"/>
              </a:spcBef>
              <a:spcAft>
                <a:spcPts val="0"/>
              </a:spcAft>
              <a:buClr>
                <a:srgbClr val="840C22"/>
              </a:buClr>
              <a:buSzPct val="100000"/>
              <a:buFont typeface="Verdana"/>
              <a:buChar char="•"/>
            </a:pPr>
            <a:r>
              <a:rPr strike="noStrike" u="none" b="0" cap="none" baseline="0" sz="1800" lang="en-US" i="0">
                <a:solidFill>
                  <a:srgbClr val="000000"/>
                </a:solidFill>
                <a:latin typeface="Verdana"/>
                <a:ea typeface="Verdana"/>
                <a:cs typeface="Verdana"/>
                <a:sym typeface="Verdana"/>
                <a:rtl val="0"/>
              </a:rPr>
              <a:t>Rescue injured/unconscious emergency personnel</a:t>
            </a:r>
          </a:p>
          <a:p>
            <a:pPr algn="l" rtl="0" lvl="0" marR="0" indent="0" marL="457200">
              <a:lnSpc>
                <a:spcPct val="100000"/>
              </a:lnSpc>
              <a:spcBef>
                <a:spcPts val="0"/>
              </a:spcBef>
              <a:spcAft>
                <a:spcPts val="0"/>
              </a:spcAft>
              <a:buNone/>
            </a:pPr>
            <a:r>
              <a:t/>
            </a:r>
            <a:endParaRPr sz="1800">
              <a:latin typeface="Verdana"/>
              <a:ea typeface="Verdana"/>
              <a:cs typeface="Verdana"/>
              <a:sym typeface="Verdana"/>
            </a:endParaRPr>
          </a:p>
          <a:p>
            <a:pPr algn="l" rtl="0" lvl="1" marR="0" indent="-146050" marL="742950">
              <a:lnSpc>
                <a:spcPct val="100000"/>
              </a:lnSpc>
              <a:spcBef>
                <a:spcPts val="0"/>
              </a:spcBef>
              <a:spcAft>
                <a:spcPts val="0"/>
              </a:spcAft>
              <a:buClr>
                <a:srgbClr val="840C22"/>
              </a:buClr>
              <a:buSzPct val="100000"/>
              <a:buFont typeface="Verdana"/>
              <a:buChar char="•"/>
            </a:pPr>
            <a:r>
              <a:rPr strike="noStrike" u="none" b="0" cap="none" baseline="0" sz="1800" lang="en-US" i="0">
                <a:solidFill>
                  <a:srgbClr val="000000"/>
                </a:solidFill>
                <a:latin typeface="Verdana"/>
                <a:ea typeface="Verdana"/>
                <a:cs typeface="Verdana"/>
                <a:sym typeface="Verdana"/>
                <a:rtl val="0"/>
              </a:rPr>
              <a:t>“Stealth” for police/military</a:t>
            </a:r>
          </a:p>
          <a:p>
            <a:pPr algn="l" rtl="0" lvl="0" marR="0" indent="0" marL="914400">
              <a:lnSpc>
                <a:spcPct val="100000"/>
              </a:lnSpc>
              <a:spcBef>
                <a:spcPts val="0"/>
              </a:spcBef>
              <a:spcAft>
                <a:spcPts val="0"/>
              </a:spcAft>
              <a:buNone/>
            </a:pPr>
            <a:r>
              <a:t/>
            </a:r>
            <a:endParaRPr/>
          </a:p>
        </p:txBody>
      </p:sp>
      <p:pic>
        <p:nvPicPr>
          <p:cNvPr id="108" name="Shape 108"/>
          <p:cNvPicPr preferRelativeResize="0"/>
          <p:nvPr/>
        </p:nvPicPr>
        <p:blipFill rotWithShape="1">
          <a:blip r:embed="rId3">
            <a:alphaModFix/>
          </a:blip>
          <a:srcRect t="0" b="0" r="0" l="0"/>
          <a:stretch/>
        </p:blipFill>
        <p:spPr>
          <a:xfrm>
            <a:off y="3116700" x="5784800"/>
            <a:ext cy="2580299" cx="2555100"/>
          </a:xfrm>
          <a:prstGeom prst="rect">
            <a:avLst/>
          </a:prstGeom>
          <a:noFill/>
          <a:ln>
            <a:noFill/>
          </a:ln>
        </p:spPr>
      </p:pic>
      <p:pic>
        <p:nvPicPr>
          <p:cNvPr id="109" name="Shape 109"/>
          <p:cNvPicPr preferRelativeResize="0"/>
          <p:nvPr/>
        </p:nvPicPr>
        <p:blipFill rotWithShape="1">
          <a:blip r:embed="rId4">
            <a:alphaModFix/>
          </a:blip>
          <a:srcRect t="0" b="0" r="0" l="0"/>
          <a:stretch/>
        </p:blipFill>
        <p:spPr>
          <a:xfrm>
            <a:off y="3804500" x="798875"/>
            <a:ext cy="1892400" cx="4579800"/>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y="0" x="0"/>
          <a:ext cy="0" cx="0"/>
          <a:chOff y="0" x="0"/>
          <a:chExt cy="0" cx="0"/>
        </a:xfrm>
      </p:grpSpPr>
      <p:sp>
        <p:nvSpPr>
          <p:cNvPr id="115" name="Shape 115"/>
          <p:cNvSpPr txBox="1"/>
          <p:nvPr>
            <p:ph type="title"/>
          </p:nvPr>
        </p:nvSpPr>
        <p:spPr>
          <a:xfrm>
            <a:off y="609600" x="304800"/>
            <a:ext cy="533399" cx="8839199"/>
          </a:xfrm>
          <a:prstGeom prst="rect">
            <a:avLst/>
          </a:prstGeom>
          <a:noFill/>
          <a:ln>
            <a:noFill/>
          </a:ln>
        </p:spPr>
        <p:txBody>
          <a:bodyPr bIns="44450" rIns="90475" lIns="90475" tIns="44450" anchor="ctr" anchorCtr="0">
            <a:noAutofit/>
          </a:bodyPr>
          <a:lstStyle/>
          <a:p>
            <a:pPr algn="l" rtl="0" lvl="0" marR="0" indent="0" marL="0">
              <a:lnSpc>
                <a:spcPct val="100000"/>
              </a:lnSpc>
              <a:spcBef>
                <a:spcPts val="0"/>
              </a:spcBef>
              <a:spcAft>
                <a:spcPts val="0"/>
              </a:spcAft>
              <a:buClr>
                <a:srgbClr val="881C1C"/>
              </a:buClr>
              <a:buSzPct val="25000"/>
              <a:buFont typeface="Georgia"/>
              <a:buNone/>
            </a:pPr>
            <a:r>
              <a:rPr strike="noStrike" u="none" b="0" cap="none" baseline="0" sz="3000" lang="en-US" i="0">
                <a:solidFill>
                  <a:srgbClr val="881C1C"/>
                </a:solidFill>
                <a:latin typeface="Georgia"/>
                <a:ea typeface="Georgia"/>
                <a:cs typeface="Georgia"/>
                <a:sym typeface="Georgia"/>
                <a:rtl val="0"/>
              </a:rPr>
              <a:t>Significance</a:t>
            </a:r>
          </a:p>
        </p:txBody>
      </p:sp>
      <p:sp>
        <p:nvSpPr>
          <p:cNvPr id="116" name="Shape 116"/>
          <p:cNvSpPr txBox="1"/>
          <p:nvPr>
            <p:ph idx="1" type="body"/>
          </p:nvPr>
        </p:nvSpPr>
        <p:spPr>
          <a:xfrm>
            <a:off y="1371600" x="381000"/>
            <a:ext cy="3047485" cx="7696198"/>
          </a:xfrm>
          <a:prstGeom prst="rect">
            <a:avLst/>
          </a:prstGeom>
          <a:noFill/>
          <a:ln>
            <a:noFill/>
          </a:ln>
        </p:spPr>
        <p:txBody>
          <a:bodyPr bIns="44450" rIns="90475" lIns="90475" tIns="44450" anchor="t" anchorCtr="0">
            <a:noAutofit/>
          </a:bodyPr>
          <a:lstStyle/>
          <a:p>
            <a:pPr algn="l" rtl="0" lvl="0" marR="0" indent="-342900" marL="342900">
              <a:lnSpc>
                <a:spcPct val="100000"/>
              </a:lnSpc>
              <a:spcBef>
                <a:spcPts val="0"/>
              </a:spcBef>
              <a:spcAft>
                <a:spcPts val="0"/>
              </a:spcAft>
              <a:buClr>
                <a:srgbClr val="881C1C"/>
              </a:buClr>
              <a:buSzPct val="100000"/>
              <a:buFont typeface="Noto Symbol"/>
              <a:buChar char="▪"/>
            </a:pPr>
            <a:r>
              <a:rPr sz="2400" lang="en-US">
                <a:solidFill>
                  <a:schemeClr val="dk1"/>
                </a:solidFill>
                <a:latin typeface="Verdana"/>
                <a:ea typeface="Verdana"/>
                <a:cs typeface="Verdana"/>
                <a:sym typeface="Verdana"/>
              </a:rPr>
              <a:t>Invaluable time saved</a:t>
            </a:r>
            <a:r>
              <a:rPr strike="noStrike" u="none" b="0" cap="none" baseline="0" sz="2400" lang="en-US" i="0">
                <a:solidFill>
                  <a:schemeClr val="dk1"/>
                </a:solidFill>
                <a:latin typeface="Verdana"/>
                <a:ea typeface="Verdana"/>
                <a:cs typeface="Verdana"/>
                <a:sym typeface="Verdana"/>
                <a:rtl val="0"/>
              </a:rPr>
              <a:t> </a:t>
            </a:r>
            <a:r>
              <a:rPr sz="2400" lang="en-US">
                <a:solidFill>
                  <a:schemeClr val="dk1"/>
                </a:solidFill>
                <a:latin typeface="Verdana"/>
                <a:ea typeface="Verdana"/>
                <a:cs typeface="Verdana"/>
                <a:sym typeface="Verdana"/>
                <a:rtl val="0"/>
              </a:rPr>
              <a:t>in</a:t>
            </a:r>
            <a:r>
              <a:rPr strike="noStrike" u="none" b="0" cap="none" baseline="0" sz="2400" lang="en-US" i="0">
                <a:solidFill>
                  <a:schemeClr val="dk1"/>
                </a:solidFill>
                <a:latin typeface="Verdana"/>
                <a:ea typeface="Verdana"/>
                <a:cs typeface="Verdana"/>
                <a:sym typeface="Verdana"/>
                <a:rtl val="0"/>
              </a:rPr>
              <a:t> </a:t>
            </a:r>
            <a:r>
              <a:rPr sz="2400" lang="en-US">
                <a:solidFill>
                  <a:schemeClr val="dk1"/>
                </a:solidFill>
                <a:latin typeface="Verdana"/>
                <a:ea typeface="Verdana"/>
                <a:cs typeface="Verdana"/>
                <a:sym typeface="Verdana"/>
                <a:rtl val="0"/>
              </a:rPr>
              <a:t>distress situations</a:t>
            </a:r>
            <a:r>
              <a:rPr strike="noStrike" u="none" b="0" cap="none" baseline="0" sz="2400" lang="en-US" i="0">
                <a:solidFill>
                  <a:schemeClr val="dk1"/>
                </a:solidFill>
                <a:latin typeface="Verdana"/>
                <a:ea typeface="Verdana"/>
                <a:cs typeface="Verdana"/>
                <a:sym typeface="Verdana"/>
                <a:rtl val="0"/>
              </a:rPr>
              <a:t>:</a:t>
            </a:r>
          </a:p>
          <a:p>
            <a:pPr algn="l" rtl="0" lvl="0" marR="0" indent="0" marL="0">
              <a:lnSpc>
                <a:spcPct val="100000"/>
              </a:lnSpc>
              <a:spcBef>
                <a:spcPts val="0"/>
              </a:spcBef>
              <a:spcAft>
                <a:spcPts val="0"/>
              </a:spcAft>
              <a:buNone/>
            </a:pPr>
            <a:r>
              <a:t/>
            </a:r>
            <a:endParaRPr sz="800">
              <a:solidFill>
                <a:schemeClr val="dk1"/>
              </a:solidFill>
              <a:latin typeface="Verdana"/>
              <a:ea typeface="Verdana"/>
              <a:cs typeface="Verdana"/>
              <a:sym typeface="Verdana"/>
              <a:rtl val="0"/>
            </a:endParaRPr>
          </a:p>
          <a:p>
            <a:pPr algn="l" rtl="0" lvl="1" marR="0" indent="469900">
              <a:lnSpc>
                <a:spcPct val="100000"/>
              </a:lnSpc>
              <a:spcBef>
                <a:spcPts val="0"/>
              </a:spcBef>
              <a:spcAft>
                <a:spcPts val="0"/>
              </a:spcAft>
              <a:buClr>
                <a:srgbClr val="881C1C"/>
              </a:buClr>
              <a:buSzPct val="100000"/>
              <a:buFont typeface="Verdana"/>
              <a:buChar char="•"/>
            </a:pPr>
            <a:r>
              <a:rPr sz="1800" lang="en-US">
                <a:solidFill>
                  <a:schemeClr val="dk1"/>
                </a:solidFill>
                <a:latin typeface="Verdana"/>
                <a:ea typeface="Verdana"/>
                <a:cs typeface="Verdana"/>
                <a:sym typeface="Verdana"/>
                <a:rtl val="0"/>
              </a:rPr>
              <a:t>Every second saved could save a life</a:t>
            </a:r>
          </a:p>
          <a:p>
            <a:pPr algn="l" rtl="0" lvl="0" marR="0" indent="0" marL="457200">
              <a:lnSpc>
                <a:spcPct val="100000"/>
              </a:lnSpc>
              <a:spcBef>
                <a:spcPts val="0"/>
              </a:spcBef>
              <a:spcAft>
                <a:spcPts val="0"/>
              </a:spcAft>
              <a:buNone/>
            </a:pPr>
            <a:r>
              <a:t/>
            </a:r>
            <a:endParaRPr sz="2400">
              <a:solidFill>
                <a:schemeClr val="dk1"/>
              </a:solidFill>
              <a:latin typeface="Verdana"/>
              <a:ea typeface="Verdana"/>
              <a:cs typeface="Verdana"/>
              <a:sym typeface="Verdana"/>
              <a:rtl val="0"/>
            </a:endParaRPr>
          </a:p>
          <a:p>
            <a:pPr algn="l" rtl="0" lvl="0" marR="0" indent="0">
              <a:lnSpc>
                <a:spcPct val="100000"/>
              </a:lnSpc>
              <a:spcBef>
                <a:spcPts val="0"/>
              </a:spcBef>
              <a:spcAft>
                <a:spcPts val="0"/>
              </a:spcAft>
              <a:buClr>
                <a:srgbClr val="881C1C"/>
              </a:buClr>
              <a:buSzPct val="100000"/>
              <a:buFont typeface="Verdana"/>
              <a:buChar char="▪"/>
            </a:pPr>
            <a:r>
              <a:rPr sz="2400" lang="en-US">
                <a:solidFill>
                  <a:schemeClr val="dk1"/>
                </a:solidFill>
                <a:latin typeface="Verdana"/>
                <a:ea typeface="Verdana"/>
                <a:cs typeface="Verdana"/>
                <a:sym typeface="Verdana"/>
                <a:rtl val="0"/>
              </a:rPr>
              <a:t>Useful in many areas</a:t>
            </a:r>
          </a:p>
          <a:p>
            <a:pPr algn="l" rtl="0" lvl="0" marR="0" indent="0" marL="0">
              <a:lnSpc>
                <a:spcPct val="100000"/>
              </a:lnSpc>
              <a:spcBef>
                <a:spcPts val="0"/>
              </a:spcBef>
              <a:spcAft>
                <a:spcPts val="0"/>
              </a:spcAft>
              <a:buNone/>
            </a:pPr>
            <a:r>
              <a:t/>
            </a:r>
            <a:endParaRPr sz="800">
              <a:solidFill>
                <a:schemeClr val="dk1"/>
              </a:solidFill>
              <a:latin typeface="Verdana"/>
              <a:ea typeface="Verdana"/>
              <a:cs typeface="Verdana"/>
              <a:sym typeface="Verdana"/>
              <a:rtl val="0"/>
            </a:endParaRPr>
          </a:p>
          <a:p>
            <a:pPr algn="l" rtl="0" lvl="1" marR="0" indent="-285750" marL="742950">
              <a:lnSpc>
                <a:spcPct val="100000"/>
              </a:lnSpc>
              <a:spcBef>
                <a:spcPts val="400"/>
              </a:spcBef>
              <a:spcAft>
                <a:spcPts val="0"/>
              </a:spcAft>
              <a:buClr>
                <a:srgbClr val="881C1C"/>
              </a:buClr>
              <a:buSzPct val="100000"/>
              <a:buFont typeface="Verdana"/>
              <a:buChar char="•"/>
            </a:pPr>
            <a:r>
              <a:rPr strike="noStrike" u="none" b="0" cap="none" baseline="0" sz="2000" lang="en-US" i="0">
                <a:solidFill>
                  <a:schemeClr val="dk1"/>
                </a:solidFill>
                <a:latin typeface="Verdana"/>
                <a:ea typeface="Verdana"/>
                <a:cs typeface="Verdana"/>
                <a:sym typeface="Verdana"/>
                <a:rtl val="0"/>
              </a:rPr>
              <a:t>Emergency Personal: Firefighter, Police, Medical</a:t>
            </a:r>
          </a:p>
          <a:p>
            <a:pPr algn="l" rtl="0" lvl="1" marR="0" indent="-285750" marL="742950">
              <a:lnSpc>
                <a:spcPct val="100000"/>
              </a:lnSpc>
              <a:spcBef>
                <a:spcPts val="400"/>
              </a:spcBef>
              <a:spcAft>
                <a:spcPts val="0"/>
              </a:spcAft>
              <a:buClr>
                <a:srgbClr val="881C1C"/>
              </a:buClr>
              <a:buSzPct val="100000"/>
              <a:buFont typeface="Verdana"/>
              <a:buChar char="•"/>
            </a:pPr>
            <a:r>
              <a:rPr strike="noStrike" u="none" b="0" cap="none" baseline="0" sz="2000" lang="en-US" i="0">
                <a:solidFill>
                  <a:schemeClr val="dk1"/>
                </a:solidFill>
                <a:latin typeface="Verdana"/>
                <a:ea typeface="Verdana"/>
                <a:cs typeface="Verdana"/>
                <a:sym typeface="Verdana"/>
                <a:rtl val="0"/>
              </a:rPr>
              <a:t>Military</a:t>
            </a:r>
          </a:p>
        </p:txBody>
      </p:sp>
      <p:pic>
        <p:nvPicPr>
          <p:cNvPr id="117" name="Shape 117"/>
          <p:cNvPicPr preferRelativeResize="0"/>
          <p:nvPr/>
        </p:nvPicPr>
        <p:blipFill rotWithShape="1">
          <a:blip r:embed="rId3">
            <a:alphaModFix/>
          </a:blip>
          <a:srcRect t="0" b="0" r="0" l="0"/>
          <a:stretch/>
        </p:blipFill>
        <p:spPr>
          <a:xfrm>
            <a:off y="3998499" x="5679578"/>
            <a:ext cy="1855499" cx="2651699"/>
          </a:xfrm>
          <a:prstGeom prst="rect">
            <a:avLst/>
          </a:prstGeom>
          <a:noFill/>
          <a:ln>
            <a:noFill/>
          </a:ln>
        </p:spPr>
      </p:pic>
      <p:pic>
        <p:nvPicPr>
          <p:cNvPr id="118" name="Shape 118"/>
          <p:cNvPicPr preferRelativeResize="0"/>
          <p:nvPr/>
        </p:nvPicPr>
        <p:blipFill rotWithShape="1">
          <a:blip r:embed="rId4">
            <a:alphaModFix/>
          </a:blip>
          <a:srcRect t="0" b="0" r="0" l="0"/>
          <a:stretch/>
        </p:blipFill>
        <p:spPr>
          <a:xfrm>
            <a:off y="3998474" x="1005225"/>
            <a:ext cy="1855499" cx="3158699"/>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 name="Shape 122"/>
        <p:cNvGrpSpPr/>
        <p:nvPr/>
      </p:nvGrpSpPr>
      <p:grpSpPr>
        <a:xfrm>
          <a:off y="0" x="0"/>
          <a:ext cy="0" cx="0"/>
          <a:chOff y="0" x="0"/>
          <a:chExt cy="0" cx="0"/>
        </a:xfrm>
      </p:grpSpPr>
      <p:sp>
        <p:nvSpPr>
          <p:cNvPr id="123" name="Shape 123"/>
          <p:cNvSpPr txBox="1"/>
          <p:nvPr>
            <p:ph type="title"/>
          </p:nvPr>
        </p:nvSpPr>
        <p:spPr>
          <a:xfrm>
            <a:off y="609600" x="304800"/>
            <a:ext cy="533399" cx="8839199"/>
          </a:xfrm>
          <a:prstGeom prst="rect">
            <a:avLst/>
          </a:prstGeom>
          <a:noFill/>
          <a:ln>
            <a:noFill/>
          </a:ln>
        </p:spPr>
        <p:txBody>
          <a:bodyPr bIns="44450" rIns="90475" lIns="90475" tIns="44450" anchor="ctr" anchorCtr="0">
            <a:noAutofit/>
          </a:bodyPr>
          <a:lstStyle/>
          <a:p>
            <a:pPr algn="l" rtl="0" lvl="0" marR="0" indent="0" marL="0">
              <a:lnSpc>
                <a:spcPct val="100000"/>
              </a:lnSpc>
              <a:spcBef>
                <a:spcPts val="0"/>
              </a:spcBef>
              <a:spcAft>
                <a:spcPts val="0"/>
              </a:spcAft>
              <a:buClr>
                <a:srgbClr val="881C1C"/>
              </a:buClr>
              <a:buSzPct val="25000"/>
              <a:buFont typeface="Georgia"/>
              <a:buNone/>
            </a:pPr>
            <a:r>
              <a:rPr strike="noStrike" u="none" b="0" cap="none" baseline="0" sz="3000" lang="en-US" i="0">
                <a:solidFill>
                  <a:srgbClr val="881C1C"/>
                </a:solidFill>
                <a:latin typeface="Georgia"/>
                <a:ea typeface="Georgia"/>
                <a:cs typeface="Georgia"/>
                <a:sym typeface="Georgia"/>
                <a:rtl val="0"/>
              </a:rPr>
              <a:t>Requirements Analysis: Specifications</a:t>
            </a:r>
          </a:p>
        </p:txBody>
      </p:sp>
      <p:sp>
        <p:nvSpPr>
          <p:cNvPr id="124" name="Shape 124"/>
          <p:cNvSpPr txBox="1"/>
          <p:nvPr>
            <p:ph idx="1" type="body"/>
          </p:nvPr>
        </p:nvSpPr>
        <p:spPr>
          <a:xfrm>
            <a:off y="1295400" x="176846"/>
            <a:ext cy="4495800" cx="5638800"/>
          </a:xfrm>
          <a:prstGeom prst="rect">
            <a:avLst/>
          </a:prstGeom>
          <a:noFill/>
          <a:ln>
            <a:noFill/>
          </a:ln>
        </p:spPr>
        <p:txBody>
          <a:bodyPr bIns="44450" rIns="90475" lIns="90475" tIns="44450" anchor="t" anchorCtr="0">
            <a:noAutofit/>
          </a:bodyPr>
          <a:lstStyle/>
          <a:p>
            <a:pPr algn="l" rtl="0" lvl="0" marR="0" indent="0" marL="0">
              <a:lnSpc>
                <a:spcPct val="100000"/>
              </a:lnSpc>
              <a:spcBef>
                <a:spcPts val="0"/>
              </a:spcBef>
              <a:spcAft>
                <a:spcPts val="0"/>
              </a:spcAft>
              <a:buNone/>
            </a:pPr>
            <a:r>
              <a:t/>
            </a:r>
            <a:endParaRPr sz="2400">
              <a:latin typeface="Verdana"/>
              <a:ea typeface="Verdana"/>
              <a:cs typeface="Verdana"/>
              <a:sym typeface="Verdana"/>
            </a:endParaRPr>
          </a:p>
          <a:p>
            <a:pPr algn="l" rtl="0" lvl="0" marR="0" indent="-342900" marL="342900">
              <a:lnSpc>
                <a:spcPct val="100000"/>
              </a:lnSpc>
              <a:spcBef>
                <a:spcPts val="480"/>
              </a:spcBef>
              <a:spcAft>
                <a:spcPts val="0"/>
              </a:spcAft>
              <a:buClr>
                <a:srgbClr val="840C22"/>
              </a:buClr>
              <a:buSzPct val="100000"/>
              <a:buFont typeface="Verdana"/>
              <a:buChar char="▪"/>
            </a:pPr>
            <a:r>
              <a:rPr strike="noStrike" u="none" b="0" cap="none" baseline="0" sz="2400" lang="en-US" i="0">
                <a:solidFill>
                  <a:schemeClr val="dk1"/>
                </a:solidFill>
                <a:latin typeface="Verdana"/>
                <a:ea typeface="Verdana"/>
                <a:cs typeface="Verdana"/>
                <a:sym typeface="Verdana"/>
                <a:rtl val="0"/>
              </a:rPr>
              <a:t>Accurate indoor location data</a:t>
            </a:r>
          </a:p>
          <a:p>
            <a:pPr algn="l" rtl="0" lvl="0" marR="0" indent="-342900" marL="342900">
              <a:lnSpc>
                <a:spcPct val="100000"/>
              </a:lnSpc>
              <a:spcBef>
                <a:spcPts val="480"/>
              </a:spcBef>
              <a:spcAft>
                <a:spcPts val="0"/>
              </a:spcAft>
              <a:buClr>
                <a:srgbClr val="840C22"/>
              </a:buClr>
              <a:buSzPct val="100000"/>
              <a:buFont typeface="Verdana"/>
              <a:buChar char="▪"/>
            </a:pPr>
            <a:r>
              <a:rPr strike="noStrike" u="none" b="0" cap="none" baseline="0" sz="2400" lang="en-US" i="0">
                <a:solidFill>
                  <a:schemeClr val="dk1"/>
                </a:solidFill>
                <a:latin typeface="Verdana"/>
                <a:ea typeface="Verdana"/>
                <a:cs typeface="Verdana"/>
                <a:sym typeface="Verdana"/>
                <a:rtl val="0"/>
              </a:rPr>
              <a:t>Does not lose individual due to range limits</a:t>
            </a:r>
          </a:p>
          <a:p>
            <a:pPr algn="l" rtl="0" lvl="0" marR="0" indent="-342900" marL="342900">
              <a:lnSpc>
                <a:spcPct val="100000"/>
              </a:lnSpc>
              <a:spcBef>
                <a:spcPts val="480"/>
              </a:spcBef>
              <a:spcAft>
                <a:spcPts val="0"/>
              </a:spcAft>
              <a:buClr>
                <a:schemeClr val="dk1"/>
              </a:buClr>
              <a:buSzPct val="100000"/>
              <a:buFont typeface="Verdana"/>
              <a:buChar char="▪"/>
            </a:pPr>
            <a:r>
              <a:rPr sz="2400" lang="en-US">
                <a:solidFill>
                  <a:schemeClr val="dk1"/>
                </a:solidFill>
                <a:latin typeface="Verdana"/>
                <a:ea typeface="Verdana"/>
                <a:cs typeface="Verdana"/>
                <a:sym typeface="Verdana"/>
                <a:rtl val="0"/>
              </a:rPr>
              <a:t>Safe to use while working in an emergency situation</a:t>
            </a:r>
          </a:p>
          <a:p>
            <a:pPr algn="l" rtl="0" lvl="0" marR="0" indent="-342900" marL="342900">
              <a:lnSpc>
                <a:spcPct val="100000"/>
              </a:lnSpc>
              <a:spcBef>
                <a:spcPts val="480"/>
              </a:spcBef>
              <a:spcAft>
                <a:spcPts val="0"/>
              </a:spcAft>
              <a:buClr>
                <a:srgbClr val="840C22"/>
              </a:buClr>
              <a:buSzPct val="100000"/>
              <a:buFont typeface="Verdana"/>
              <a:buChar char="▪"/>
            </a:pPr>
            <a:r>
              <a:rPr strike="noStrike" u="none" b="0" cap="none" baseline="0" sz="2400" lang="en-US" i="0">
                <a:solidFill>
                  <a:schemeClr val="dk1"/>
                </a:solidFill>
                <a:latin typeface="Verdana"/>
                <a:ea typeface="Verdana"/>
                <a:cs typeface="Verdana"/>
                <a:sym typeface="Verdana"/>
                <a:rtl val="0"/>
              </a:rPr>
              <a:t>Non-in</a:t>
            </a:r>
            <a:r>
              <a:rPr sz="2400" lang="en-US">
                <a:solidFill>
                  <a:schemeClr val="dk1"/>
                </a:solidFill>
                <a:latin typeface="Verdana"/>
                <a:ea typeface="Verdana"/>
                <a:cs typeface="Verdana"/>
                <a:sym typeface="Verdana"/>
                <a:rtl val="0"/>
              </a:rPr>
              <a:t>hibiting </a:t>
            </a:r>
          </a:p>
          <a:p>
            <a:pPr algn="l" rtl="0" lvl="0" marR="0" indent="0" marL="0">
              <a:lnSpc>
                <a:spcPct val="100000"/>
              </a:lnSpc>
              <a:spcBef>
                <a:spcPts val="480"/>
              </a:spcBef>
              <a:spcAft>
                <a:spcPts val="0"/>
              </a:spcAft>
              <a:buNone/>
            </a:pPr>
            <a:r>
              <a:t/>
            </a:r>
            <a:endParaRPr sz="2400">
              <a:solidFill>
                <a:schemeClr val="dk1"/>
              </a:solidFill>
              <a:latin typeface="Verdana"/>
              <a:ea typeface="Verdana"/>
              <a:cs typeface="Verdana"/>
              <a:sym typeface="Verdana"/>
              <a:rtl val="0"/>
            </a:endParaRPr>
          </a:p>
          <a:p>
            <a:pPr algn="l" rtl="0" lvl="0" marR="0" indent="0" marL="0">
              <a:lnSpc>
                <a:spcPct val="100000"/>
              </a:lnSpc>
              <a:spcBef>
                <a:spcPts val="480"/>
              </a:spcBef>
              <a:spcAft>
                <a:spcPts val="0"/>
              </a:spcAft>
              <a:buNone/>
            </a:pPr>
            <a:r>
              <a:t/>
            </a:r>
            <a:endParaRPr sz="2400">
              <a:solidFill>
                <a:schemeClr val="dk1"/>
              </a:solidFill>
              <a:latin typeface="Verdana"/>
              <a:ea typeface="Verdana"/>
              <a:cs typeface="Verdana"/>
              <a:sym typeface="Verdana"/>
            </a:endParaRPr>
          </a:p>
          <a:p>
            <a:pPr algn="l" rtl="0" lvl="0" marR="0" indent="0" marL="0">
              <a:lnSpc>
                <a:spcPct val="100000"/>
              </a:lnSpc>
              <a:spcBef>
                <a:spcPts val="480"/>
              </a:spcBef>
              <a:spcAft>
                <a:spcPts val="0"/>
              </a:spcAft>
              <a:buClr>
                <a:srgbClr val="840C22"/>
              </a:buClr>
              <a:buFont typeface="Noto Symbol"/>
              <a:buNone/>
            </a:pPr>
            <a:r>
              <a:t/>
            </a:r>
            <a:endParaRPr strike="noStrike" u="none" b="0" cap="none" baseline="0" sz="2400" i="0">
              <a:solidFill>
                <a:schemeClr val="dk1"/>
              </a:solidFill>
              <a:latin typeface="Verdana"/>
              <a:ea typeface="Verdana"/>
              <a:cs typeface="Verdana"/>
              <a:sym typeface="Verdana"/>
              <a:rtl val="0"/>
            </a:endParaRPr>
          </a:p>
          <a:p>
            <a:pPr algn="l" rtl="0" lvl="0" marR="0" indent="-190500" marL="342900">
              <a:lnSpc>
                <a:spcPct val="100000"/>
              </a:lnSpc>
              <a:spcBef>
                <a:spcPts val="480"/>
              </a:spcBef>
              <a:spcAft>
                <a:spcPts val="0"/>
              </a:spcAft>
              <a:buClr>
                <a:srgbClr val="840C22"/>
              </a:buClr>
              <a:buFont typeface="Noto Symbol"/>
              <a:buNone/>
            </a:pPr>
            <a:r>
              <a:t/>
            </a:r>
            <a:endParaRPr strike="noStrike" u="none" b="0" cap="none" baseline="0" sz="2400" i="0">
              <a:solidFill>
                <a:schemeClr val="dk1"/>
              </a:solidFill>
              <a:latin typeface="Verdana"/>
              <a:ea typeface="Verdana"/>
              <a:cs typeface="Verdana"/>
              <a:sym typeface="Verdana"/>
              <a:rtl val="0"/>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y="0" x="0"/>
          <a:ext cy="0" cx="0"/>
          <a:chOff y="0" x="0"/>
          <a:chExt cy="0" cx="0"/>
        </a:xfrm>
      </p:grpSpPr>
      <p:sp>
        <p:nvSpPr>
          <p:cNvPr id="129" name="Shape 129"/>
          <p:cNvSpPr txBox="1"/>
          <p:nvPr>
            <p:ph type="title"/>
          </p:nvPr>
        </p:nvSpPr>
        <p:spPr>
          <a:xfrm>
            <a:off y="609600" x="304800"/>
            <a:ext cy="533399" cx="8839199"/>
          </a:xfrm>
          <a:prstGeom prst="rect">
            <a:avLst/>
          </a:prstGeom>
          <a:noFill/>
          <a:ln>
            <a:noFill/>
          </a:ln>
        </p:spPr>
        <p:txBody>
          <a:bodyPr bIns="44450" rIns="90475" lIns="90475" tIns="44450" anchor="ctr" anchorCtr="0">
            <a:noAutofit/>
          </a:bodyPr>
          <a:lstStyle/>
          <a:p>
            <a:pPr algn="l" rtl="0" lvl="0" marR="0" indent="0" marL="0">
              <a:lnSpc>
                <a:spcPct val="100000"/>
              </a:lnSpc>
              <a:spcBef>
                <a:spcPts val="0"/>
              </a:spcBef>
              <a:spcAft>
                <a:spcPts val="0"/>
              </a:spcAft>
              <a:buClr>
                <a:srgbClr val="881C1C"/>
              </a:buClr>
              <a:buSzPct val="25000"/>
              <a:buFont typeface="Georgia"/>
              <a:buNone/>
            </a:pPr>
            <a:r>
              <a:rPr strike="noStrike" u="none" b="0" cap="none" baseline="0" sz="3000" lang="en-US" i="0">
                <a:solidFill>
                  <a:srgbClr val="881C1C"/>
                </a:solidFill>
                <a:latin typeface="Georgia"/>
                <a:ea typeface="Georgia"/>
                <a:cs typeface="Georgia"/>
                <a:sym typeface="Georgia"/>
                <a:rtl val="0"/>
              </a:rPr>
              <a:t>Inputs and Outputs</a:t>
            </a:r>
          </a:p>
        </p:txBody>
      </p:sp>
      <p:sp>
        <p:nvSpPr>
          <p:cNvPr id="130" name="Shape 130"/>
          <p:cNvSpPr txBox="1"/>
          <p:nvPr>
            <p:ph idx="1" type="body"/>
          </p:nvPr>
        </p:nvSpPr>
        <p:spPr>
          <a:xfrm>
            <a:off y="1371600" x="304800"/>
            <a:ext cy="3579599" cx="3581399"/>
          </a:xfrm>
          <a:prstGeom prst="rect">
            <a:avLst/>
          </a:prstGeom>
          <a:noFill/>
          <a:ln>
            <a:noFill/>
          </a:ln>
        </p:spPr>
        <p:txBody>
          <a:bodyPr bIns="44450" rIns="90475" lIns="90475" tIns="44450" anchor="t" anchorCtr="0">
            <a:noAutofit/>
          </a:bodyPr>
          <a:lstStyle/>
          <a:p>
            <a:pPr algn="l" rtl="0" lvl="0" marR="0" indent="-342900" marL="342900">
              <a:lnSpc>
                <a:spcPct val="100000"/>
              </a:lnSpc>
              <a:spcBef>
                <a:spcPts val="0"/>
              </a:spcBef>
              <a:spcAft>
                <a:spcPts val="0"/>
              </a:spcAft>
              <a:buClr>
                <a:srgbClr val="840C22"/>
              </a:buClr>
              <a:buSzPct val="100000"/>
              <a:buFont typeface="Noto Symbol"/>
              <a:buChar char="▪"/>
            </a:pPr>
            <a:r>
              <a:rPr strike="noStrike" u="none" b="0" cap="none" baseline="0" sz="2400" lang="en-US" i="0">
                <a:solidFill>
                  <a:schemeClr val="dk1"/>
                </a:solidFill>
                <a:latin typeface="Verdana"/>
                <a:ea typeface="Verdana"/>
                <a:cs typeface="Verdana"/>
                <a:sym typeface="Verdana"/>
                <a:rtl val="0"/>
              </a:rPr>
              <a:t>Inputs</a:t>
            </a:r>
          </a:p>
          <a:p>
            <a:pPr algn="l" rtl="0" lvl="1" marR="0" indent="-273050" marL="742950">
              <a:lnSpc>
                <a:spcPct val="100000"/>
              </a:lnSpc>
              <a:spcBef>
                <a:spcPts val="400"/>
              </a:spcBef>
              <a:spcAft>
                <a:spcPts val="0"/>
              </a:spcAft>
              <a:buClr>
                <a:srgbClr val="840C22"/>
              </a:buClr>
              <a:buSzPct val="100000"/>
              <a:buFont typeface="Verdana"/>
              <a:buChar char="•"/>
            </a:pPr>
            <a:r>
              <a:rPr strike="noStrike" u="none" b="0" cap="none" baseline="0" sz="1800" lang="en-US" i="0">
                <a:solidFill>
                  <a:schemeClr val="dk1"/>
                </a:solidFill>
                <a:latin typeface="Verdana"/>
                <a:ea typeface="Verdana"/>
                <a:cs typeface="Verdana"/>
                <a:sym typeface="Verdana"/>
                <a:rtl val="0"/>
              </a:rPr>
              <a:t>Accelerometer Data</a:t>
            </a:r>
          </a:p>
          <a:p>
            <a:pPr algn="l" rtl="0" lvl="1" marR="0" indent="-273050" marL="742950">
              <a:lnSpc>
                <a:spcPct val="100000"/>
              </a:lnSpc>
              <a:spcBef>
                <a:spcPts val="400"/>
              </a:spcBef>
              <a:spcAft>
                <a:spcPts val="0"/>
              </a:spcAft>
              <a:buClr>
                <a:srgbClr val="840C22"/>
              </a:buClr>
              <a:buSzPct val="100000"/>
              <a:buFont typeface="Verdana"/>
              <a:buChar char="•"/>
            </a:pPr>
            <a:r>
              <a:rPr strike="noStrike" u="none" b="0" cap="none" baseline="0" sz="1800" lang="en-US" i="0">
                <a:solidFill>
                  <a:schemeClr val="dk1"/>
                </a:solidFill>
                <a:latin typeface="Verdana"/>
                <a:ea typeface="Verdana"/>
                <a:cs typeface="Verdana"/>
                <a:sym typeface="Verdana"/>
                <a:rtl val="0"/>
              </a:rPr>
              <a:t>Gyroscope Data</a:t>
            </a:r>
          </a:p>
          <a:p>
            <a:pPr algn="l" rtl="0" lvl="1" marR="0" indent="-273050" marL="742950">
              <a:lnSpc>
                <a:spcPct val="100000"/>
              </a:lnSpc>
              <a:spcBef>
                <a:spcPts val="400"/>
              </a:spcBef>
              <a:spcAft>
                <a:spcPts val="0"/>
              </a:spcAft>
              <a:buClr>
                <a:srgbClr val="840C22"/>
              </a:buClr>
              <a:buSzPct val="100000"/>
              <a:buFont typeface="Verdana"/>
              <a:buChar char="•"/>
            </a:pPr>
            <a:r>
              <a:rPr strike="noStrike" u="none" b="0" cap="none" baseline="0" sz="1800" lang="en-US" i="0">
                <a:solidFill>
                  <a:schemeClr val="dk1"/>
                </a:solidFill>
                <a:latin typeface="Verdana"/>
                <a:ea typeface="Verdana"/>
                <a:cs typeface="Verdana"/>
                <a:sym typeface="Verdana"/>
                <a:rtl val="0"/>
              </a:rPr>
              <a:t>Altimeter Data</a:t>
            </a:r>
          </a:p>
          <a:p>
            <a:pPr algn="l" rtl="0" lvl="1" marR="0" indent="-273050" marL="742950">
              <a:lnSpc>
                <a:spcPct val="100000"/>
              </a:lnSpc>
              <a:spcBef>
                <a:spcPts val="400"/>
              </a:spcBef>
              <a:spcAft>
                <a:spcPts val="0"/>
              </a:spcAft>
              <a:buClr>
                <a:srgbClr val="840C22"/>
              </a:buClr>
              <a:buSzPct val="100000"/>
              <a:buFont typeface="Verdana"/>
              <a:buChar char="•"/>
            </a:pPr>
            <a:r>
              <a:rPr strike="noStrike" u="none" b="0" cap="none" baseline="0" sz="1800" lang="en-US" i="0">
                <a:solidFill>
                  <a:schemeClr val="dk1"/>
                </a:solidFill>
                <a:latin typeface="Verdana"/>
                <a:ea typeface="Verdana"/>
                <a:cs typeface="Verdana"/>
                <a:sym typeface="Verdana"/>
                <a:rtl val="0"/>
              </a:rPr>
              <a:t>Acoustic Range Data </a:t>
            </a:r>
          </a:p>
          <a:p>
            <a:pPr algn="l" rtl="0" lvl="1" marR="0" indent="-285750" marL="742950">
              <a:lnSpc>
                <a:spcPct val="100000"/>
              </a:lnSpc>
              <a:spcBef>
                <a:spcPts val="400"/>
              </a:spcBef>
              <a:spcAft>
                <a:spcPts val="0"/>
              </a:spcAft>
              <a:buClr>
                <a:srgbClr val="840C22"/>
              </a:buClr>
              <a:buSzPct val="111111"/>
              <a:buFont typeface="Verdana"/>
              <a:buChar char="•"/>
            </a:pPr>
            <a:r>
              <a:rPr sz="1800" lang="en-US">
                <a:solidFill>
                  <a:schemeClr val="dk1"/>
                </a:solidFill>
                <a:latin typeface="Verdana"/>
                <a:ea typeface="Verdana"/>
                <a:cs typeface="Verdana"/>
                <a:sym typeface="Verdana"/>
                <a:rtl val="0"/>
              </a:rPr>
              <a:t>Bluetooth Beacon Signal Strength</a:t>
            </a:r>
            <a:r>
              <a:rPr strike="noStrike" u="none" b="0" cap="none" baseline="0" sz="2000" lang="en-US" i="0">
                <a:solidFill>
                  <a:schemeClr val="dk1"/>
                </a:solidFill>
                <a:latin typeface="Verdana"/>
                <a:ea typeface="Verdana"/>
                <a:cs typeface="Verdana"/>
                <a:sym typeface="Verdana"/>
                <a:rtl val="0"/>
              </a:rPr>
              <a:t>  </a:t>
            </a:r>
          </a:p>
        </p:txBody>
      </p:sp>
      <p:sp>
        <p:nvSpPr>
          <p:cNvPr id="131" name="Shape 131"/>
          <p:cNvSpPr txBox="1"/>
          <p:nvPr/>
        </p:nvSpPr>
        <p:spPr>
          <a:xfrm>
            <a:off y="1371600" x="4343400"/>
            <a:ext cy="1371598" cx="4495800"/>
          </a:xfrm>
          <a:prstGeom prst="rect">
            <a:avLst/>
          </a:prstGeom>
          <a:noFill/>
          <a:ln>
            <a:noFill/>
          </a:ln>
        </p:spPr>
        <p:txBody>
          <a:bodyPr bIns="44450" rIns="90475" lIns="90475" tIns="44450" anchor="t" anchorCtr="0">
            <a:noAutofit/>
          </a:bodyPr>
          <a:lstStyle/>
          <a:p>
            <a:pPr algn="l" rtl="0" lvl="0" marR="0" indent="-342900" marL="342900">
              <a:lnSpc>
                <a:spcPct val="100000"/>
              </a:lnSpc>
              <a:spcBef>
                <a:spcPts val="0"/>
              </a:spcBef>
              <a:spcAft>
                <a:spcPts val="0"/>
              </a:spcAft>
              <a:buClr>
                <a:srgbClr val="840C22"/>
              </a:buClr>
              <a:buSzPct val="100000"/>
              <a:buFont typeface="Noto Symbol"/>
              <a:buChar char="▪"/>
            </a:pPr>
            <a:r>
              <a:rPr strike="noStrike" u="none" b="0" cap="none" baseline="0" sz="2400" lang="en-US" i="0">
                <a:solidFill>
                  <a:schemeClr val="dk1"/>
                </a:solidFill>
                <a:latin typeface="Verdana"/>
                <a:ea typeface="Verdana"/>
                <a:cs typeface="Verdana"/>
                <a:sym typeface="Verdana"/>
                <a:rtl val="0"/>
              </a:rPr>
              <a:t>Outputs</a:t>
            </a:r>
          </a:p>
          <a:p>
            <a:pPr algn="l" rtl="0" lvl="1" marR="0" indent="-285750" marL="742950">
              <a:lnSpc>
                <a:spcPct val="100000"/>
              </a:lnSpc>
              <a:spcBef>
                <a:spcPts val="400"/>
              </a:spcBef>
              <a:spcAft>
                <a:spcPts val="0"/>
              </a:spcAft>
              <a:buClr>
                <a:srgbClr val="840C22"/>
              </a:buClr>
              <a:buSzPct val="111111"/>
              <a:buFont typeface="Verdana"/>
              <a:buChar char="•"/>
            </a:pPr>
            <a:r>
              <a:rPr strike="noStrike" u="none" b="0" cap="none" baseline="0" sz="1800" lang="en-US" i="0">
                <a:solidFill>
                  <a:schemeClr val="dk1"/>
                </a:solidFill>
                <a:latin typeface="Verdana"/>
                <a:ea typeface="Verdana"/>
                <a:cs typeface="Verdana"/>
                <a:sym typeface="Verdana"/>
                <a:rtl val="0"/>
              </a:rPr>
              <a:t>Mapping of </a:t>
            </a:r>
            <a:r>
              <a:rPr sz="1800" lang="en-US">
                <a:solidFill>
                  <a:schemeClr val="dk1"/>
                </a:solidFill>
                <a:latin typeface="Verdana"/>
                <a:ea typeface="Verdana"/>
                <a:cs typeface="Verdana"/>
                <a:sym typeface="Verdana"/>
                <a:rtl val="0"/>
              </a:rPr>
              <a:t>e</a:t>
            </a:r>
            <a:r>
              <a:rPr strike="noStrike" u="none" b="0" cap="none" baseline="0" sz="1800" lang="en-US" i="0">
                <a:solidFill>
                  <a:schemeClr val="dk1"/>
                </a:solidFill>
                <a:latin typeface="Verdana"/>
                <a:ea typeface="Verdana"/>
                <a:cs typeface="Verdana"/>
                <a:sym typeface="Verdana"/>
                <a:rtl val="0"/>
              </a:rPr>
              <a:t>mergency </a:t>
            </a:r>
            <a:r>
              <a:rPr sz="1800" lang="en-US">
                <a:solidFill>
                  <a:schemeClr val="dk1"/>
                </a:solidFill>
                <a:latin typeface="Verdana"/>
                <a:ea typeface="Verdana"/>
                <a:cs typeface="Verdana"/>
                <a:sym typeface="Verdana"/>
                <a:rtl val="0"/>
              </a:rPr>
              <a:t>p</a:t>
            </a:r>
            <a:r>
              <a:rPr strike="noStrike" u="none" b="0" cap="none" baseline="0" sz="1800" lang="en-US" i="0">
                <a:solidFill>
                  <a:schemeClr val="dk1"/>
                </a:solidFill>
                <a:latin typeface="Verdana"/>
                <a:ea typeface="Verdana"/>
                <a:cs typeface="Verdana"/>
                <a:sym typeface="Verdana"/>
                <a:rtl val="0"/>
              </a:rPr>
              <a:t>erson</a:t>
            </a:r>
            <a:r>
              <a:rPr sz="1800" lang="en-US">
                <a:solidFill>
                  <a:schemeClr val="dk1"/>
                </a:solidFill>
                <a:latin typeface="Verdana"/>
                <a:ea typeface="Verdana"/>
                <a:cs typeface="Verdana"/>
                <a:sym typeface="Verdana"/>
                <a:rtl val="0"/>
              </a:rPr>
              <a:t>ne</a:t>
            </a:r>
            <a:r>
              <a:rPr strike="noStrike" u="none" b="0" cap="none" baseline="0" sz="1800" lang="en-US" i="0">
                <a:solidFill>
                  <a:schemeClr val="dk1"/>
                </a:solidFill>
                <a:latin typeface="Verdana"/>
                <a:ea typeface="Verdana"/>
                <a:cs typeface="Verdana"/>
                <a:sym typeface="Verdana"/>
                <a:rtl val="0"/>
              </a:rPr>
              <a:t>l’s </a:t>
            </a:r>
            <a:r>
              <a:rPr sz="1800" lang="en-US">
                <a:solidFill>
                  <a:schemeClr val="dk1"/>
                </a:solidFill>
                <a:latin typeface="Verdana"/>
                <a:ea typeface="Verdana"/>
                <a:cs typeface="Verdana"/>
                <a:sym typeface="Verdana"/>
                <a:rtl val="0"/>
              </a:rPr>
              <a:t>l</a:t>
            </a:r>
            <a:r>
              <a:rPr strike="noStrike" u="none" b="0" cap="none" baseline="0" sz="1800" lang="en-US" i="0">
                <a:solidFill>
                  <a:schemeClr val="dk1"/>
                </a:solidFill>
                <a:latin typeface="Verdana"/>
                <a:ea typeface="Verdana"/>
                <a:cs typeface="Verdana"/>
                <a:sym typeface="Verdana"/>
                <a:rtl val="0"/>
              </a:rPr>
              <a:t>ocation within the building</a:t>
            </a:r>
            <a:r>
              <a:rPr strike="noStrike" u="none" b="0" cap="none" baseline="0" sz="2000" lang="en-US" i="0">
                <a:solidFill>
                  <a:schemeClr val="dk1"/>
                </a:solidFill>
                <a:latin typeface="Verdana"/>
                <a:ea typeface="Verdana"/>
                <a:cs typeface="Verdana"/>
                <a:sym typeface="Verdana"/>
                <a:rtl val="0"/>
              </a:rPr>
              <a:t>  </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5" name="Shape 135"/>
        <p:cNvGrpSpPr/>
        <p:nvPr/>
      </p:nvGrpSpPr>
      <p:grpSpPr>
        <a:xfrm>
          <a:off y="0" x="0"/>
          <a:ext cy="0" cx="0"/>
          <a:chOff y="0" x="0"/>
          <a:chExt cy="0" cx="0"/>
        </a:xfrm>
      </p:grpSpPr>
      <p:sp>
        <p:nvSpPr>
          <p:cNvPr id="136" name="Shape 136"/>
          <p:cNvSpPr txBox="1"/>
          <p:nvPr>
            <p:ph type="title"/>
          </p:nvPr>
        </p:nvSpPr>
        <p:spPr>
          <a:xfrm>
            <a:off y="609600" x="304800"/>
            <a:ext cy="533399" cx="8839199"/>
          </a:xfrm>
          <a:prstGeom prst="rect">
            <a:avLst/>
          </a:prstGeom>
          <a:noFill/>
          <a:ln>
            <a:noFill/>
          </a:ln>
        </p:spPr>
        <p:txBody>
          <a:bodyPr bIns="44450" rIns="90475" lIns="90475" tIns="44450" anchor="ctr" anchorCtr="0">
            <a:noAutofit/>
          </a:bodyPr>
          <a:lstStyle/>
          <a:p>
            <a:pPr algn="l" rtl="0" lvl="0" marR="0" indent="0" marL="0">
              <a:lnSpc>
                <a:spcPct val="100000"/>
              </a:lnSpc>
              <a:spcBef>
                <a:spcPts val="0"/>
              </a:spcBef>
              <a:spcAft>
                <a:spcPts val="0"/>
              </a:spcAft>
              <a:buClr>
                <a:srgbClr val="881C1C"/>
              </a:buClr>
              <a:buSzPct val="25000"/>
              <a:buFont typeface="Georgia"/>
              <a:buNone/>
            </a:pPr>
            <a:r>
              <a:rPr strike="noStrike" u="none" b="0" cap="none" baseline="0" sz="3000" lang="en-US" i="0">
                <a:solidFill>
                  <a:srgbClr val="881C1C"/>
                </a:solidFill>
                <a:latin typeface="Georgia"/>
                <a:ea typeface="Georgia"/>
                <a:cs typeface="Georgia"/>
                <a:sym typeface="Georgia"/>
                <a:rtl val="0"/>
              </a:rPr>
              <a:t>Requirement Analysis – Technical Specifications</a:t>
            </a:r>
          </a:p>
        </p:txBody>
      </p:sp>
      <p:sp>
        <p:nvSpPr>
          <p:cNvPr id="137" name="Shape 137"/>
          <p:cNvSpPr txBox="1"/>
          <p:nvPr>
            <p:ph idx="1" type="body"/>
          </p:nvPr>
        </p:nvSpPr>
        <p:spPr>
          <a:xfrm>
            <a:off y="1230700" x="381000"/>
            <a:ext cy="4724400" cx="8153399"/>
          </a:xfrm>
          <a:prstGeom prst="rect">
            <a:avLst/>
          </a:prstGeom>
          <a:noFill/>
          <a:ln>
            <a:noFill/>
          </a:ln>
        </p:spPr>
        <p:txBody>
          <a:bodyPr bIns="44450" rIns="90475" lIns="90475" tIns="44450" anchor="t" anchorCtr="0">
            <a:noAutofit/>
          </a:bodyPr>
          <a:lstStyle/>
          <a:p>
            <a:pPr algn="l" rtl="0" lvl="0" marR="0" indent="-368300" marL="342900">
              <a:lnSpc>
                <a:spcPct val="100000"/>
              </a:lnSpc>
              <a:spcBef>
                <a:spcPts val="0"/>
              </a:spcBef>
              <a:spcAft>
                <a:spcPts val="0"/>
              </a:spcAft>
              <a:buClr>
                <a:srgbClr val="840C22"/>
              </a:buClr>
              <a:buSzPct val="100000"/>
              <a:buFont typeface="Noto Symbol"/>
              <a:buChar char="▪"/>
            </a:pPr>
            <a:r>
              <a:rPr strike="noStrike" u="none" b="0" cap="none" baseline="0" sz="2400" lang="en-US" i="0">
                <a:solidFill>
                  <a:schemeClr val="dk1"/>
                </a:solidFill>
                <a:latin typeface="Verdana"/>
                <a:ea typeface="Verdana"/>
                <a:cs typeface="Verdana"/>
                <a:sym typeface="Verdana"/>
                <a:rtl val="0"/>
              </a:rPr>
              <a:t>Power Specifications</a:t>
            </a:r>
            <a:r>
              <a:rPr sz="2400" lang="en-US">
                <a:solidFill>
                  <a:schemeClr val="dk1"/>
                </a:solidFill>
                <a:latin typeface="Verdana"/>
                <a:ea typeface="Verdana"/>
                <a:cs typeface="Verdana"/>
                <a:sym typeface="Verdana"/>
                <a:rtl val="0"/>
              </a:rPr>
              <a:t>:</a:t>
            </a:r>
            <a:r>
              <a:rPr strike="noStrike" u="none" b="0" cap="none" baseline="0" sz="2400" lang="en-US" i="0">
                <a:solidFill>
                  <a:schemeClr val="dk1"/>
                </a:solidFill>
                <a:latin typeface="Verdana"/>
                <a:ea typeface="Verdana"/>
                <a:cs typeface="Verdana"/>
                <a:sym typeface="Verdana"/>
                <a:rtl val="0"/>
              </a:rPr>
              <a:t> </a:t>
            </a:r>
            <a:r>
              <a:rPr sz="2400" lang="en-US">
                <a:solidFill>
                  <a:schemeClr val="dk1"/>
                </a:solidFill>
                <a:latin typeface="Verdana"/>
                <a:ea typeface="Verdana"/>
                <a:cs typeface="Verdana"/>
                <a:sym typeface="Verdana"/>
                <a:rtl val="0"/>
              </a:rPr>
              <a:t>Battery life at least 2 hours</a:t>
            </a:r>
          </a:p>
          <a:p>
            <a:pPr algn="l" rtl="0" lvl="0" marR="0" indent="0" marL="0">
              <a:lnSpc>
                <a:spcPct val="100000"/>
              </a:lnSpc>
              <a:spcBef>
                <a:spcPts val="400"/>
              </a:spcBef>
              <a:spcAft>
                <a:spcPts val="0"/>
              </a:spcAft>
              <a:buNone/>
            </a:pPr>
            <a:r>
              <a:t/>
            </a:r>
            <a:endParaRPr sz="1800">
              <a:solidFill>
                <a:schemeClr val="dk1"/>
              </a:solidFill>
              <a:latin typeface="Verdana"/>
              <a:ea typeface="Verdana"/>
              <a:cs typeface="Verdana"/>
              <a:sym typeface="Verdana"/>
              <a:rtl val="0"/>
            </a:endParaRPr>
          </a:p>
          <a:p>
            <a:pPr algn="l" rtl="0" lvl="0" marR="0" indent="-368300" marL="342900">
              <a:lnSpc>
                <a:spcPct val="100000"/>
              </a:lnSpc>
              <a:spcBef>
                <a:spcPts val="400"/>
              </a:spcBef>
              <a:spcAft>
                <a:spcPts val="0"/>
              </a:spcAft>
              <a:buClr>
                <a:srgbClr val="840C22"/>
              </a:buClr>
              <a:buSzPct val="100000"/>
              <a:buFont typeface="Noto Symbol"/>
              <a:buChar char="▪"/>
            </a:pPr>
            <a:r>
              <a:rPr sz="2400" lang="en-US">
                <a:solidFill>
                  <a:schemeClr val="dk1"/>
                </a:solidFill>
                <a:latin typeface="Verdana"/>
                <a:ea typeface="Verdana"/>
                <a:cs typeface="Verdana"/>
                <a:sym typeface="Verdana"/>
              </a:rPr>
              <a:t>Weight Specifications:</a:t>
            </a:r>
            <a:r>
              <a:rPr strike="noStrike" u="none" b="0" cap="none" baseline="0" sz="2400" lang="en-US" i="0">
                <a:solidFill>
                  <a:schemeClr val="dk1"/>
                </a:solidFill>
                <a:latin typeface="Verdana"/>
                <a:ea typeface="Verdana"/>
                <a:cs typeface="Verdana"/>
                <a:sym typeface="Verdana"/>
                <a:rtl val="0"/>
              </a:rPr>
              <a:t> </a:t>
            </a:r>
            <a:r>
              <a:rPr sz="2400" lang="en-US">
                <a:solidFill>
                  <a:schemeClr val="dk1"/>
                </a:solidFill>
                <a:latin typeface="Verdana"/>
                <a:ea typeface="Verdana"/>
                <a:cs typeface="Verdana"/>
                <a:sym typeface="Verdana"/>
                <a:rtl val="0"/>
              </a:rPr>
              <a:t>Less than 5 pounds</a:t>
            </a:r>
          </a:p>
          <a:p>
            <a:pPr algn="l" rtl="0" lvl="0" marR="0" indent="0" marL="0">
              <a:lnSpc>
                <a:spcPct val="100000"/>
              </a:lnSpc>
              <a:spcBef>
                <a:spcPts val="400"/>
              </a:spcBef>
              <a:spcAft>
                <a:spcPts val="0"/>
              </a:spcAft>
              <a:buNone/>
            </a:pPr>
            <a:r>
              <a:t/>
            </a:r>
            <a:endParaRPr sz="1800">
              <a:solidFill>
                <a:schemeClr val="dk1"/>
              </a:solidFill>
              <a:latin typeface="Verdana"/>
              <a:ea typeface="Verdana"/>
              <a:cs typeface="Verdana"/>
              <a:sym typeface="Verdana"/>
            </a:endParaRPr>
          </a:p>
          <a:p>
            <a:pPr algn="l" rtl="0" lvl="0" marR="0" indent="-368300" marL="342900">
              <a:lnSpc>
                <a:spcPct val="100000"/>
              </a:lnSpc>
              <a:spcBef>
                <a:spcPts val="400"/>
              </a:spcBef>
              <a:spcAft>
                <a:spcPts val="0"/>
              </a:spcAft>
              <a:buClr>
                <a:srgbClr val="840C22"/>
              </a:buClr>
              <a:buSzPct val="100000"/>
              <a:buFont typeface="Noto Symbol"/>
              <a:buChar char="▪"/>
            </a:pPr>
            <a:r>
              <a:rPr strike="noStrike" u="none" b="0" cap="none" baseline="0" sz="2400" lang="en-US" i="0">
                <a:solidFill>
                  <a:schemeClr val="dk1"/>
                </a:solidFill>
                <a:latin typeface="Verdana"/>
                <a:ea typeface="Verdana"/>
                <a:cs typeface="Verdana"/>
                <a:sym typeface="Verdana"/>
                <a:rtl val="0"/>
              </a:rPr>
              <a:t>Input Specifications: </a:t>
            </a:r>
          </a:p>
          <a:p>
            <a:pPr algn="l" rtl="0" lvl="1" marR="0" indent="-298450" marL="742950">
              <a:lnSpc>
                <a:spcPct val="100000"/>
              </a:lnSpc>
              <a:spcBef>
                <a:spcPts val="320"/>
              </a:spcBef>
              <a:spcAft>
                <a:spcPts val="0"/>
              </a:spcAft>
              <a:buClr>
                <a:srgbClr val="881C1C"/>
              </a:buClr>
              <a:buSzPct val="100000"/>
              <a:buFont typeface="Verdana"/>
              <a:buChar char="•"/>
            </a:pPr>
            <a:r>
              <a:rPr strike="noStrike" u="none" b="0" cap="none" baseline="0" sz="1800" lang="en-US" i="0">
                <a:solidFill>
                  <a:schemeClr val="dk1"/>
                </a:solidFill>
                <a:latin typeface="Verdana"/>
                <a:ea typeface="Verdana"/>
                <a:cs typeface="Verdana"/>
                <a:sym typeface="Verdana"/>
                <a:rtl val="0"/>
              </a:rPr>
              <a:t>IMU correctly detects orientation and direction of movement</a:t>
            </a:r>
          </a:p>
          <a:p>
            <a:pPr algn="l" rtl="0" lvl="1" marR="0" indent="-298450" marL="742950">
              <a:lnSpc>
                <a:spcPct val="100000"/>
              </a:lnSpc>
              <a:spcBef>
                <a:spcPts val="320"/>
              </a:spcBef>
              <a:spcAft>
                <a:spcPts val="0"/>
              </a:spcAft>
              <a:buClr>
                <a:srgbClr val="881C1C"/>
              </a:buClr>
              <a:buSzPct val="100000"/>
              <a:buFont typeface="Verdana"/>
              <a:buChar char="•"/>
            </a:pPr>
            <a:r>
              <a:rPr sz="1800" lang="en-US">
                <a:solidFill>
                  <a:schemeClr val="dk1"/>
                </a:solidFill>
                <a:latin typeface="Verdana"/>
                <a:ea typeface="Verdana"/>
                <a:cs typeface="Verdana"/>
                <a:sym typeface="Verdana"/>
                <a:rtl val="0"/>
              </a:rPr>
              <a:t>Ranging data will always be available from either bluetooth beacons or ultrasonic sensors</a:t>
            </a:r>
          </a:p>
          <a:p>
            <a:pPr algn="l" rtl="0" lvl="0" marR="0" indent="0" marL="457200">
              <a:lnSpc>
                <a:spcPct val="100000"/>
              </a:lnSpc>
              <a:spcBef>
                <a:spcPts val="320"/>
              </a:spcBef>
              <a:spcAft>
                <a:spcPts val="0"/>
              </a:spcAft>
              <a:buNone/>
            </a:pPr>
            <a:r>
              <a:rPr sz="1600" lang="en-US">
                <a:solidFill>
                  <a:schemeClr val="dk1"/>
                </a:solidFill>
                <a:latin typeface="Verdana"/>
                <a:ea typeface="Verdana"/>
                <a:cs typeface="Verdana"/>
                <a:sym typeface="Verdana"/>
                <a:rtl val="0"/>
              </a:rPr>
              <a:t> </a:t>
            </a:r>
          </a:p>
          <a:p>
            <a:pPr algn="l" rtl="0" lvl="0" marR="0" indent="-368300" marL="342900">
              <a:lnSpc>
                <a:spcPct val="100000"/>
              </a:lnSpc>
              <a:spcBef>
                <a:spcPts val="400"/>
              </a:spcBef>
              <a:spcAft>
                <a:spcPts val="0"/>
              </a:spcAft>
              <a:buClr>
                <a:srgbClr val="840C22"/>
              </a:buClr>
              <a:buSzPct val="100000"/>
              <a:buFont typeface="Noto Symbol"/>
              <a:buChar char="▪"/>
            </a:pPr>
            <a:r>
              <a:rPr sz="2400" lang="en-US">
                <a:solidFill>
                  <a:schemeClr val="dk1"/>
                </a:solidFill>
                <a:latin typeface="Verdana"/>
                <a:ea typeface="Verdana"/>
                <a:cs typeface="Verdana"/>
                <a:sym typeface="Verdana"/>
              </a:rPr>
              <a:t>Output</a:t>
            </a:r>
            <a:r>
              <a:rPr strike="noStrike" u="none" b="0" cap="none" baseline="0" sz="2400" lang="en-US" i="0">
                <a:solidFill>
                  <a:schemeClr val="dk1"/>
                </a:solidFill>
                <a:latin typeface="Verdana"/>
                <a:ea typeface="Verdana"/>
                <a:cs typeface="Verdana"/>
                <a:sym typeface="Verdana"/>
                <a:rtl val="0"/>
              </a:rPr>
              <a:t> Specifications:</a:t>
            </a:r>
          </a:p>
          <a:p>
            <a:pPr algn="l" rtl="0" lvl="1" marR="0" indent="-298450" marL="742950">
              <a:lnSpc>
                <a:spcPct val="100000"/>
              </a:lnSpc>
              <a:spcBef>
                <a:spcPts val="320"/>
              </a:spcBef>
              <a:spcAft>
                <a:spcPts val="0"/>
              </a:spcAft>
              <a:buClr>
                <a:srgbClr val="881C1C"/>
              </a:buClr>
              <a:buSzPct val="100000"/>
              <a:buFont typeface="Verdana"/>
              <a:buChar char="•"/>
            </a:pPr>
            <a:r>
              <a:rPr sz="1800" lang="en-US">
                <a:solidFill>
                  <a:schemeClr val="dk1"/>
                </a:solidFill>
                <a:latin typeface="Verdana"/>
                <a:ea typeface="Verdana"/>
                <a:cs typeface="Verdana"/>
                <a:sym typeface="Verdana"/>
              </a:rPr>
              <a:t>Localization</a:t>
            </a:r>
            <a:r>
              <a:rPr strike="noStrike" u="none" b="0" cap="none" baseline="0" sz="1800" lang="en-US" i="0">
                <a:solidFill>
                  <a:schemeClr val="dk1"/>
                </a:solidFill>
                <a:latin typeface="Verdana"/>
                <a:ea typeface="Verdana"/>
                <a:cs typeface="Verdana"/>
                <a:sym typeface="Verdana"/>
                <a:rtl val="0"/>
              </a:rPr>
              <a:t> user within </a:t>
            </a:r>
            <a:r>
              <a:rPr sz="1800" lang="en-US">
                <a:solidFill>
                  <a:schemeClr val="dk1"/>
                </a:solidFill>
                <a:latin typeface="Verdana"/>
                <a:ea typeface="Verdana"/>
                <a:cs typeface="Verdana"/>
                <a:sym typeface="Verdana"/>
                <a:rtl val="0"/>
              </a:rPr>
              <a:t>1 meter of accuracy</a:t>
            </a:r>
          </a:p>
          <a:p>
            <a:pPr algn="l" rtl="0" lvl="1" marR="0" indent="-298450" marL="742950">
              <a:lnSpc>
                <a:spcPct val="100000"/>
              </a:lnSpc>
              <a:spcBef>
                <a:spcPts val="320"/>
              </a:spcBef>
              <a:spcAft>
                <a:spcPts val="0"/>
              </a:spcAft>
              <a:buClr>
                <a:srgbClr val="881C1C"/>
              </a:buClr>
              <a:buSzPct val="100000"/>
              <a:buFont typeface="Verdana"/>
              <a:buChar char="•"/>
            </a:pPr>
            <a:r>
              <a:rPr strike="noStrike" u="none" b="0" cap="none" baseline="0" sz="1800" lang="en-US" i="0">
                <a:solidFill>
                  <a:schemeClr val="dk1"/>
                </a:solidFill>
                <a:latin typeface="Verdana"/>
                <a:ea typeface="Verdana"/>
                <a:cs typeface="Verdana"/>
                <a:sym typeface="Verdana"/>
                <a:rtl val="0"/>
              </a:rPr>
              <a:t>Accurately recreates the path they took through the building</a:t>
            </a:r>
          </a:p>
          <a:p>
            <a:pPr algn="l" rtl="0" lvl="2" marR="0" indent="863600">
              <a:lnSpc>
                <a:spcPct val="100000"/>
              </a:lnSpc>
              <a:spcBef>
                <a:spcPts val="320"/>
              </a:spcBef>
              <a:spcAft>
                <a:spcPts val="0"/>
              </a:spcAft>
              <a:buClr>
                <a:srgbClr val="881C1C"/>
              </a:buClr>
              <a:buSzPct val="100000"/>
              <a:buFont typeface="Verdana"/>
              <a:buChar char="•"/>
            </a:pPr>
            <a:r>
              <a:rPr lang="en-US">
                <a:solidFill>
                  <a:schemeClr val="dk1"/>
                </a:solidFill>
                <a:latin typeface="Verdana"/>
                <a:ea typeface="Verdana"/>
                <a:cs typeface="Verdana"/>
                <a:sym typeface="Verdana"/>
                <a:rtl val="0"/>
              </a:rPr>
              <a:t>Path must be displayed in a way that is followable</a:t>
            </a:r>
          </a:p>
          <a:p>
            <a:pPr algn="l" rtl="0" lvl="1" marR="0" indent="444500">
              <a:lnSpc>
                <a:spcPct val="100000"/>
              </a:lnSpc>
              <a:spcBef>
                <a:spcPts val="320"/>
              </a:spcBef>
              <a:spcAft>
                <a:spcPts val="0"/>
              </a:spcAft>
              <a:buClr>
                <a:srgbClr val="881C1C"/>
              </a:buClr>
              <a:buSzPct val="100000"/>
              <a:buFont typeface="Verdana"/>
              <a:buChar char="•"/>
            </a:pPr>
            <a:r>
              <a:rPr sz="1800" lang="en-US">
                <a:solidFill>
                  <a:schemeClr val="dk1"/>
                </a:solidFill>
                <a:latin typeface="Verdana"/>
                <a:ea typeface="Verdana"/>
                <a:cs typeface="Verdana"/>
                <a:sym typeface="Verdana"/>
                <a:rtl val="0"/>
              </a:rPr>
              <a:t>Real-time output response – Less than 30 second delay</a:t>
            </a:r>
          </a:p>
          <a:p>
            <a:pPr algn="l" rtl="0" lvl="1" marR="0" indent="-184150" marL="742950">
              <a:lnSpc>
                <a:spcPct val="100000"/>
              </a:lnSpc>
              <a:spcBef>
                <a:spcPts val="320"/>
              </a:spcBef>
              <a:spcAft>
                <a:spcPts val="0"/>
              </a:spcAft>
              <a:buClr>
                <a:srgbClr val="840C22"/>
              </a:buClr>
              <a:buFont typeface="Verdana"/>
              <a:buNone/>
            </a:pPr>
            <a:r>
              <a:t/>
            </a:r>
            <a:endParaRPr strike="noStrike" u="none" b="0" cap="none" baseline="0" sz="1600" i="0">
              <a:solidFill>
                <a:schemeClr val="dk1"/>
              </a:solidFill>
              <a:latin typeface="Verdana"/>
              <a:ea typeface="Verdana"/>
              <a:cs typeface="Verdana"/>
              <a:sym typeface="Verdana"/>
              <a:rtl val="0"/>
            </a:endParaRPr>
          </a:p>
          <a:p>
            <a:pPr algn="l" rtl="0" lvl="1" marR="0" indent="0" marL="457200">
              <a:lnSpc>
                <a:spcPct val="100000"/>
              </a:lnSpc>
              <a:spcBef>
                <a:spcPts val="320"/>
              </a:spcBef>
              <a:spcAft>
                <a:spcPts val="0"/>
              </a:spcAft>
              <a:buClr>
                <a:srgbClr val="840C22"/>
              </a:buClr>
              <a:buFont typeface="Verdana"/>
              <a:buNone/>
            </a:pPr>
            <a:r>
              <a:t/>
            </a:r>
            <a:endParaRPr strike="noStrike" u="none" b="0" cap="none" baseline="0" sz="1600" i="0">
              <a:solidFill>
                <a:schemeClr val="dk1"/>
              </a:solidFill>
              <a:latin typeface="Verdana"/>
              <a:ea typeface="Verdana"/>
              <a:cs typeface="Verdana"/>
              <a:sym typeface="Verdana"/>
              <a:rtl val="0"/>
            </a:endParaRP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templat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