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4" r:id="rId1"/>
    <p:sldMasterId id="2147483675"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71" r:id="rId16"/>
    <p:sldId id="272" r:id="rId17"/>
    <p:sldId id="273" r:id="rId18"/>
    <p:sldId id="274" r:id="rId19"/>
    <p:sldId id="275" r:id="rId20"/>
    <p:sldId id="277" r:id="rId21"/>
    <p:sldId id="278" r:id="rId22"/>
    <p:sldId id="279" r:id="rId23"/>
    <p:sldId id="280" r:id="rId24"/>
    <p:sldId id="281" r:id="rId25"/>
    <p:sldId id="282" r:id="rId26"/>
    <p:sldId id="270" r:id="rId27"/>
    <p:sldId id="269" r:id="rId28"/>
  </p:sldIdLst>
  <p:sldSz cx="9144000" cy="6858000" type="screen4x3"/>
  <p:notesSz cx="6858000" cy="92964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A98F62-7CFD-4D13-83DF-AEA8CC7FF68A}">
  <a:tblStyle styleId="{21A98F62-7CFD-4D13-83DF-AEA8CC7FF68A}" styleName="Table_0"/>
  <a:tblStyle styleId="{0B73DE51-3A32-4BD5-ABDB-43864A12BD2D}" styleName="Table_1"/>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4" d="100"/>
          <a:sy n="84" d="100"/>
        </p:scale>
        <p:origin x="1426" y="8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
        <p:cNvGrpSpPr/>
        <p:nvPr/>
      </p:nvGrpSpPr>
      <p:grpSpPr>
        <a:xfrm>
          <a:off x="0" y="0"/>
          <a:ext cx="0" cy="0"/>
          <a:chOff x="0" y="0"/>
          <a:chExt cx="0" cy="0"/>
        </a:xfrm>
      </p:grpSpPr>
      <p:sp>
        <p:nvSpPr>
          <p:cNvPr id="2" name="Shape 2"/>
          <p:cNvSpPr/>
          <p:nvPr/>
        </p:nvSpPr>
        <p:spPr>
          <a:xfrm>
            <a:off x="0" y="0"/>
            <a:ext cx="6858000" cy="9296399"/>
          </a:xfrm>
          <a:prstGeom prst="roundRect">
            <a:avLst>
              <a:gd name="adj" fmla="val 23"/>
            </a:avLst>
          </a:prstGeom>
          <a:solidFill>
            <a:srgbClr val="FFFFFF"/>
          </a:solidFill>
          <a:ln>
            <a:noFill/>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3000" b="0" i="0" u="none" strike="noStrike" cap="none" baseline="0">
              <a:solidFill>
                <a:schemeClr val="lt1"/>
              </a:solidFill>
              <a:latin typeface="Arial"/>
              <a:ea typeface="Arial"/>
              <a:cs typeface="Arial"/>
              <a:sym typeface="Arial"/>
            </a:endParaRPr>
          </a:p>
        </p:txBody>
      </p:sp>
      <p:sp>
        <p:nvSpPr>
          <p:cNvPr id="3" name="Shape 3"/>
          <p:cNvSpPr>
            <a:spLocks noGrp="1" noRot="1" noChangeAspect="1"/>
          </p:cNvSpPr>
          <p:nvPr>
            <p:ph type="sldImg" idx="2"/>
          </p:nvPr>
        </p:nvSpPr>
        <p:spPr>
          <a:xfrm>
            <a:off x="1106487" y="696912"/>
            <a:ext cx="4643437" cy="3484562"/>
          </a:xfrm>
          <a:custGeom>
            <a:avLst/>
            <a:gdLst/>
            <a:ahLst/>
            <a:cxnLst/>
            <a:rect l="0" t="0" r="0" b="0"/>
            <a:pathLst>
              <a:path w="120000" h="120000" extrusionOk="0">
                <a:moveTo>
                  <a:pt x="0" y="0"/>
                </a:moveTo>
                <a:lnTo>
                  <a:pt x="120000" y="0"/>
                </a:lnTo>
                <a:lnTo>
                  <a:pt x="120000" y="120000"/>
                </a:lnTo>
                <a:lnTo>
                  <a:pt x="0" y="120000"/>
                </a:lnTo>
                <a:close/>
              </a:path>
            </a:pathLst>
          </a:custGeom>
          <a:noFill/>
          <a:ln w="12600" cap="sq">
            <a:solidFill>
              <a:srgbClr val="000000"/>
            </a:solidFill>
            <a:prstDash val="solid"/>
            <a:miter/>
            <a:headEnd type="none" w="med" len="med"/>
            <a:tailEnd type="none" w="med" len="med"/>
          </a:ln>
        </p:spPr>
      </p:sp>
      <p:sp>
        <p:nvSpPr>
          <p:cNvPr id="4" name="Shape 4"/>
          <p:cNvSpPr txBox="1">
            <a:spLocks noGrp="1"/>
          </p:cNvSpPr>
          <p:nvPr>
            <p:ph type="body" idx="1"/>
          </p:nvPr>
        </p:nvSpPr>
        <p:spPr>
          <a:xfrm>
            <a:off x="985837" y="4416425"/>
            <a:ext cx="5027611" cy="4181475"/>
          </a:xfrm>
          <a:prstGeom prst="rect">
            <a:avLst/>
          </a:prstGeom>
          <a:noFill/>
          <a:ln>
            <a:noFill/>
          </a:ln>
        </p:spPr>
        <p:txBody>
          <a:bodyPr lIns="91425" tIns="91425" rIns="91425" bIns="91425" anchor="t" anchorCtr="0"/>
          <a:lstStyle>
            <a:lvl1pPr marL="0" marR="0" indent="0" algn="l" rtl="0">
              <a:spcBef>
                <a:spcPts val="360"/>
              </a:spcBef>
              <a:spcAft>
                <a:spcPts val="0"/>
              </a:spcAft>
              <a:defRPr/>
            </a:lvl1pPr>
            <a:lvl2pPr marL="742950" marR="0" indent="-285750" algn="l" rtl="0">
              <a:spcBef>
                <a:spcPts val="360"/>
              </a:spcBef>
              <a:spcAft>
                <a:spcPts val="0"/>
              </a:spcAft>
              <a:defRPr/>
            </a:lvl2pPr>
            <a:lvl3pPr marL="1143000" marR="0" indent="-228600" algn="l" rtl="0">
              <a:spcBef>
                <a:spcPts val="360"/>
              </a:spcBef>
              <a:spcAft>
                <a:spcPts val="0"/>
              </a:spcAft>
              <a:defRPr/>
            </a:lvl3pPr>
            <a:lvl4pPr marL="1600200" marR="0" indent="-228600" algn="l" rtl="0">
              <a:spcBef>
                <a:spcPts val="360"/>
              </a:spcBef>
              <a:spcAft>
                <a:spcPts val="0"/>
              </a:spcAft>
              <a:defRPr/>
            </a:lvl4pPr>
            <a:lvl5pPr marL="2057400" marR="0" indent="-228600" algn="l" rtl="0">
              <a:spcBef>
                <a:spcPts val="36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2895835666"/>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9" name="Shape 119"/>
          <p:cNvSpPr txBox="1">
            <a:spLocks noGrp="1"/>
          </p:cNvSpPr>
          <p:nvPr>
            <p:ph type="body" idx="1"/>
          </p:nvPr>
        </p:nvSpPr>
        <p:spPr>
          <a:xfrm>
            <a:off x="685800" y="4416425"/>
            <a:ext cx="5486399" cy="4183063"/>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US" sz="1200" b="0" i="0" u="none" strike="noStrike" cap="none" baseline="0">
                <a:solidFill>
                  <a:srgbClr val="000000"/>
                </a:solidFill>
                <a:latin typeface="Times New Roman"/>
                <a:ea typeface="Times New Roman"/>
                <a:cs typeface="Times New Roman"/>
                <a:sym typeface="Times New Roman"/>
              </a:rPr>
              <a:t>30 seconds</a:t>
            </a:r>
          </a:p>
        </p:txBody>
      </p:sp>
    </p:spTree>
    <p:extLst>
      <p:ext uri="{BB962C8B-B14F-4D97-AF65-F5344CB8AC3E}">
        <p14:creationId xmlns:p14="http://schemas.microsoft.com/office/powerpoint/2010/main" val="3975510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06488" y="696913"/>
            <a:ext cx="4643437" cy="34845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4" name="Shape 194"/>
          <p:cNvSpPr txBox="1">
            <a:spLocks noGrp="1"/>
          </p:cNvSpPr>
          <p:nvPr>
            <p:ph type="body" idx="1"/>
          </p:nvPr>
        </p:nvSpPr>
        <p:spPr>
          <a:xfrm>
            <a:off x="985837" y="4416425"/>
            <a:ext cx="5027699" cy="41814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919661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06488" y="696913"/>
            <a:ext cx="4643437" cy="34845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1" name="Shape 201"/>
          <p:cNvSpPr txBox="1">
            <a:spLocks noGrp="1"/>
          </p:cNvSpPr>
          <p:nvPr>
            <p:ph type="body" idx="1"/>
          </p:nvPr>
        </p:nvSpPr>
        <p:spPr>
          <a:xfrm>
            <a:off x="985837" y="4416425"/>
            <a:ext cx="5027699" cy="41814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873053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06488" y="696913"/>
            <a:ext cx="4643437" cy="34845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9" name="Shape 209"/>
          <p:cNvSpPr txBox="1">
            <a:spLocks noGrp="1"/>
          </p:cNvSpPr>
          <p:nvPr>
            <p:ph type="body" idx="1"/>
          </p:nvPr>
        </p:nvSpPr>
        <p:spPr>
          <a:xfrm>
            <a:off x="985837" y="4416425"/>
            <a:ext cx="5027699" cy="41814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337148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06488" y="696913"/>
            <a:ext cx="4643437" cy="34845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8" name="Shape 218"/>
          <p:cNvSpPr txBox="1">
            <a:spLocks noGrp="1"/>
          </p:cNvSpPr>
          <p:nvPr>
            <p:ph type="body" idx="1"/>
          </p:nvPr>
        </p:nvSpPr>
        <p:spPr>
          <a:xfrm>
            <a:off x="985837" y="4416425"/>
            <a:ext cx="5027699" cy="41814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443465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1106488" y="696913"/>
            <a:ext cx="4643437" cy="34845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37" name="Shape 237"/>
          <p:cNvSpPr txBox="1">
            <a:spLocks noGrp="1"/>
          </p:cNvSpPr>
          <p:nvPr>
            <p:ph type="body" idx="1"/>
          </p:nvPr>
        </p:nvSpPr>
        <p:spPr>
          <a:xfrm>
            <a:off x="985837" y="4416425"/>
            <a:ext cx="5027699" cy="41814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846488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1106488" y="696913"/>
            <a:ext cx="4643437" cy="34845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46" name="Shape 246"/>
          <p:cNvSpPr txBox="1">
            <a:spLocks noGrp="1"/>
          </p:cNvSpPr>
          <p:nvPr>
            <p:ph type="body" idx="1"/>
          </p:nvPr>
        </p:nvSpPr>
        <p:spPr>
          <a:xfrm>
            <a:off x="985837" y="4416425"/>
            <a:ext cx="5027699" cy="4181400"/>
          </a:xfrm>
          <a:prstGeom prst="rect">
            <a:avLst/>
          </a:prstGeom>
        </p:spPr>
        <p:txBody>
          <a:bodyPr lIns="91425" tIns="91425" rIns="91425" bIns="91425" anchor="t" anchorCtr="0">
            <a:noAutofit/>
          </a:bodyPr>
          <a:lstStyle/>
          <a:p>
            <a:pPr>
              <a:spcBef>
                <a:spcPts val="0"/>
              </a:spcBef>
              <a:buNone/>
            </a:pPr>
            <a:r>
              <a:rPr lang="en-US" sz="1600">
                <a:solidFill>
                  <a:schemeClr val="dk1"/>
                </a:solidFill>
              </a:rPr>
              <a:t>Represents 0.707 of one half of the peak-to-peak value.</a:t>
            </a:r>
          </a:p>
        </p:txBody>
      </p:sp>
    </p:spTree>
    <p:extLst>
      <p:ext uri="{BB962C8B-B14F-4D97-AF65-F5344CB8AC3E}">
        <p14:creationId xmlns:p14="http://schemas.microsoft.com/office/powerpoint/2010/main" val="500318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1106488" y="696913"/>
            <a:ext cx="4643437" cy="34845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56" name="Shape 256"/>
          <p:cNvSpPr txBox="1">
            <a:spLocks noGrp="1"/>
          </p:cNvSpPr>
          <p:nvPr>
            <p:ph type="body" idx="1"/>
          </p:nvPr>
        </p:nvSpPr>
        <p:spPr>
          <a:xfrm>
            <a:off x="985837" y="4416425"/>
            <a:ext cx="5027699" cy="41814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031903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a:spLocks noGrp="1" noRot="1" noChangeAspect="1"/>
          </p:cNvSpPr>
          <p:nvPr>
            <p:ph type="sldImg" idx="2"/>
          </p:nvPr>
        </p:nvSpPr>
        <p:spPr>
          <a:xfrm>
            <a:off x="1106488" y="696913"/>
            <a:ext cx="4643437" cy="34845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66" name="Shape 266"/>
          <p:cNvSpPr txBox="1">
            <a:spLocks noGrp="1"/>
          </p:cNvSpPr>
          <p:nvPr>
            <p:ph type="body" idx="1"/>
          </p:nvPr>
        </p:nvSpPr>
        <p:spPr>
          <a:xfrm>
            <a:off x="985837" y="4416425"/>
            <a:ext cx="5027699" cy="41814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82474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1106488" y="696913"/>
            <a:ext cx="4643437" cy="34845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76" name="Shape 276"/>
          <p:cNvSpPr txBox="1">
            <a:spLocks noGrp="1"/>
          </p:cNvSpPr>
          <p:nvPr>
            <p:ph type="body" idx="1"/>
          </p:nvPr>
        </p:nvSpPr>
        <p:spPr>
          <a:xfrm>
            <a:off x="985837" y="4416425"/>
            <a:ext cx="5027699" cy="41814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54776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1106488" y="696913"/>
            <a:ext cx="4643437" cy="34845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88" name="Shape 288"/>
          <p:cNvSpPr txBox="1">
            <a:spLocks noGrp="1"/>
          </p:cNvSpPr>
          <p:nvPr>
            <p:ph type="body" idx="1"/>
          </p:nvPr>
        </p:nvSpPr>
        <p:spPr>
          <a:xfrm>
            <a:off x="985837" y="4416425"/>
            <a:ext cx="5027699" cy="41814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798037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2" name="Shape 132"/>
          <p:cNvSpPr txBox="1">
            <a:spLocks noGrp="1"/>
          </p:cNvSpPr>
          <p:nvPr>
            <p:ph type="body" idx="1"/>
          </p:nvPr>
        </p:nvSpPr>
        <p:spPr>
          <a:xfrm>
            <a:off x="685800" y="4416425"/>
            <a:ext cx="5486399" cy="4183063"/>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US" sz="1200">
                <a:latin typeface="Times New Roman"/>
                <a:ea typeface="Times New Roman"/>
                <a:cs typeface="Times New Roman"/>
                <a:sym typeface="Times New Roman"/>
              </a:rPr>
              <a:t>Soules needs a new picture!</a:t>
            </a:r>
          </a:p>
        </p:txBody>
      </p:sp>
    </p:spTree>
    <p:extLst>
      <p:ext uri="{BB962C8B-B14F-4D97-AF65-F5344CB8AC3E}">
        <p14:creationId xmlns:p14="http://schemas.microsoft.com/office/powerpoint/2010/main" val="2174509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4" name="Shape 294"/>
          <p:cNvSpPr txBox="1">
            <a:spLocks noGrp="1"/>
          </p:cNvSpPr>
          <p:nvPr>
            <p:ph type="body" idx="1"/>
          </p:nvPr>
        </p:nvSpPr>
        <p:spPr>
          <a:xfrm>
            <a:off x="685800" y="4416425"/>
            <a:ext cx="5486399" cy="4183063"/>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None/>
            </a:pPr>
            <a:endParaRPr sz="1200" b="0" i="0" u="none" strike="noStrike" cap="none" baseline="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61678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2" name="Shape 302"/>
          <p:cNvSpPr txBox="1">
            <a:spLocks noGrp="1"/>
          </p:cNvSpPr>
          <p:nvPr>
            <p:ph type="body" idx="1"/>
          </p:nvPr>
        </p:nvSpPr>
        <p:spPr>
          <a:xfrm>
            <a:off x="685800" y="4416425"/>
            <a:ext cx="5486399" cy="4183063"/>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None/>
            </a:pPr>
            <a:endParaRPr sz="1200" b="0" i="0" u="none" strike="noStrike" cap="none" baseline="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709121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1106488" y="696913"/>
            <a:ext cx="4643437" cy="34845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08" name="Shape 308"/>
          <p:cNvSpPr txBox="1">
            <a:spLocks noGrp="1"/>
          </p:cNvSpPr>
          <p:nvPr>
            <p:ph type="body" idx="1"/>
          </p:nvPr>
        </p:nvSpPr>
        <p:spPr>
          <a:xfrm>
            <a:off x="985837" y="4416425"/>
            <a:ext cx="5027699" cy="41814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664830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1106488" y="696913"/>
            <a:ext cx="4643437" cy="34845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18" name="Shape 318"/>
          <p:cNvSpPr txBox="1">
            <a:spLocks noGrp="1"/>
          </p:cNvSpPr>
          <p:nvPr>
            <p:ph type="body" idx="1"/>
          </p:nvPr>
        </p:nvSpPr>
        <p:spPr>
          <a:xfrm>
            <a:off x="985837" y="4416425"/>
            <a:ext cx="5027699" cy="41814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26540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1106488" y="696913"/>
            <a:ext cx="4643437" cy="3484562"/>
          </a:xfrm>
          <a:custGeom>
            <a:avLst/>
            <a:gdLst/>
            <a:ahLst/>
            <a:cxnLst/>
            <a:rect l="0" t="0" r="0" b="0"/>
            <a:pathLst>
              <a:path w="120000" h="120000" extrusionOk="0">
                <a:moveTo>
                  <a:pt x="0" y="0"/>
                </a:moveTo>
                <a:lnTo>
                  <a:pt x="120000" y="0"/>
                </a:lnTo>
                <a:lnTo>
                  <a:pt x="120000" y="120000"/>
                </a:lnTo>
                <a:lnTo>
                  <a:pt x="0" y="120000"/>
                </a:lnTo>
                <a:close/>
              </a:path>
            </a:pathLst>
          </a:custGeom>
          <a:noFill/>
          <a:ln w="12600" cap="sq">
            <a:solidFill>
              <a:srgbClr val="000000"/>
            </a:solidFill>
            <a:prstDash val="solid"/>
            <a:miter/>
            <a:headEnd type="none" w="med" len="med"/>
            <a:tailEnd type="none" w="med" len="med"/>
          </a:ln>
        </p:spPr>
      </p:sp>
      <p:sp>
        <p:nvSpPr>
          <p:cNvPr id="329" name="Shape 329"/>
          <p:cNvSpPr txBox="1">
            <a:spLocks noGrp="1"/>
          </p:cNvSpPr>
          <p:nvPr>
            <p:ph type="body" idx="1"/>
          </p:nvPr>
        </p:nvSpPr>
        <p:spPr>
          <a:xfrm>
            <a:off x="985837" y="4416425"/>
            <a:ext cx="5027699" cy="4181400"/>
          </a:xfrm>
          <a:prstGeom prst="rect">
            <a:avLst/>
          </a:prstGeom>
          <a:noFill/>
          <a:ln>
            <a:noFill/>
          </a:ln>
        </p:spPr>
        <p:txBody>
          <a:bodyPr lIns="90350" tIns="44275" rIns="90350" bIns="44275" anchor="t" anchorCtr="0">
            <a:noAutofit/>
          </a:bodyPr>
          <a:lstStyle/>
          <a:p>
            <a:pPr marL="0" marR="0" lvl="0" indent="0" algn="l" rtl="0">
              <a:spcBef>
                <a:spcPts val="0"/>
              </a:spcBef>
              <a:spcAft>
                <a:spcPts val="0"/>
              </a:spcAft>
              <a:buNone/>
            </a:pPr>
            <a:endParaRPr sz="1200" b="0" i="0" u="none" strike="noStrike" cap="none" baseline="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42279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1106488" y="696913"/>
            <a:ext cx="4643437" cy="34845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31" name="Shape 231"/>
          <p:cNvSpPr txBox="1">
            <a:spLocks noGrp="1"/>
          </p:cNvSpPr>
          <p:nvPr>
            <p:ph type="body" idx="1"/>
          </p:nvPr>
        </p:nvSpPr>
        <p:spPr>
          <a:xfrm>
            <a:off x="985837" y="4416425"/>
            <a:ext cx="5027699" cy="41814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723471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txBox="1">
            <a:spLocks noGrp="1"/>
          </p:cNvSpPr>
          <p:nvPr>
            <p:ph type="body" idx="1"/>
          </p:nvPr>
        </p:nvSpPr>
        <p:spPr>
          <a:xfrm>
            <a:off x="985837" y="4416425"/>
            <a:ext cx="5027699" cy="4181400"/>
          </a:xfrm>
          <a:prstGeom prst="rect">
            <a:avLst/>
          </a:prstGeom>
        </p:spPr>
        <p:txBody>
          <a:bodyPr lIns="91425" tIns="91425" rIns="91425" bIns="91425" anchor="t" anchorCtr="0">
            <a:noAutofit/>
          </a:bodyPr>
          <a:lstStyle/>
          <a:p>
            <a:pPr>
              <a:spcBef>
                <a:spcPts val="0"/>
              </a:spcBef>
              <a:buNone/>
            </a:pPr>
            <a:endParaRPr/>
          </a:p>
        </p:txBody>
      </p:sp>
      <p:sp>
        <p:nvSpPr>
          <p:cNvPr id="226" name="Shape 226"/>
          <p:cNvSpPr>
            <a:spLocks noGrp="1" noRot="1" noChangeAspect="1"/>
          </p:cNvSpPr>
          <p:nvPr>
            <p:ph type="sldImg" idx="2"/>
          </p:nvPr>
        </p:nvSpPr>
        <p:spPr>
          <a:xfrm>
            <a:off x="1106488" y="696913"/>
            <a:ext cx="4643437" cy="34845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26212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4" name="Shape 144"/>
          <p:cNvSpPr txBox="1">
            <a:spLocks noGrp="1"/>
          </p:cNvSpPr>
          <p:nvPr>
            <p:ph type="body" idx="1"/>
          </p:nvPr>
        </p:nvSpPr>
        <p:spPr>
          <a:xfrm>
            <a:off x="685800" y="4416425"/>
            <a:ext cx="5486399" cy="4183063"/>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None/>
            </a:pPr>
            <a:endParaRPr sz="1200" b="0" i="0" u="none" strike="noStrike" cap="none" baseline="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499849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106488" y="696913"/>
            <a:ext cx="4643437" cy="3484562"/>
          </a:xfrm>
          <a:custGeom>
            <a:avLst/>
            <a:gdLst/>
            <a:ahLst/>
            <a:cxnLst/>
            <a:rect l="0" t="0" r="0" b="0"/>
            <a:pathLst>
              <a:path w="120000" h="120000" extrusionOk="0">
                <a:moveTo>
                  <a:pt x="0" y="0"/>
                </a:moveTo>
                <a:lnTo>
                  <a:pt x="120000" y="0"/>
                </a:lnTo>
                <a:lnTo>
                  <a:pt x="120000" y="120000"/>
                </a:lnTo>
                <a:lnTo>
                  <a:pt x="0" y="120000"/>
                </a:lnTo>
                <a:close/>
              </a:path>
            </a:pathLst>
          </a:custGeom>
          <a:noFill/>
          <a:ln w="12600" cap="sq">
            <a:solidFill>
              <a:srgbClr val="000000"/>
            </a:solidFill>
            <a:prstDash val="solid"/>
            <a:miter/>
            <a:headEnd type="none" w="med" len="med"/>
            <a:tailEnd type="none" w="med" len="med"/>
          </a:ln>
        </p:spPr>
      </p:sp>
      <p:sp>
        <p:nvSpPr>
          <p:cNvPr id="152" name="Shape 152"/>
          <p:cNvSpPr txBox="1">
            <a:spLocks noGrp="1"/>
          </p:cNvSpPr>
          <p:nvPr>
            <p:ph type="body" idx="1"/>
          </p:nvPr>
        </p:nvSpPr>
        <p:spPr>
          <a:xfrm>
            <a:off x="985837" y="4416425"/>
            <a:ext cx="5027611" cy="4181475"/>
          </a:xfrm>
          <a:prstGeom prst="rect">
            <a:avLst/>
          </a:prstGeom>
          <a:noFill/>
          <a:ln>
            <a:noFill/>
          </a:ln>
        </p:spPr>
        <p:txBody>
          <a:bodyPr lIns="90350" tIns="44275" rIns="90350" bIns="44275" anchor="t" anchorCtr="0">
            <a:noAutofit/>
          </a:bodyPr>
          <a:lstStyle/>
          <a:p>
            <a:pPr marL="0" marR="0" lvl="0" indent="0" algn="l" rtl="0">
              <a:spcBef>
                <a:spcPts val="0"/>
              </a:spcBef>
              <a:spcAft>
                <a:spcPts val="0"/>
              </a:spcAft>
              <a:buNone/>
            </a:pPr>
            <a:endParaRPr sz="1200" b="0" i="0" u="none" strike="noStrike" cap="none" baseline="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33616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106488" y="696913"/>
            <a:ext cx="4643437" cy="3484562"/>
          </a:xfrm>
          <a:custGeom>
            <a:avLst/>
            <a:gdLst/>
            <a:ahLst/>
            <a:cxnLst/>
            <a:rect l="0" t="0" r="0" b="0"/>
            <a:pathLst>
              <a:path w="120000" h="120000" extrusionOk="0">
                <a:moveTo>
                  <a:pt x="0" y="0"/>
                </a:moveTo>
                <a:lnTo>
                  <a:pt x="120000" y="0"/>
                </a:lnTo>
                <a:lnTo>
                  <a:pt x="120000" y="120000"/>
                </a:lnTo>
                <a:lnTo>
                  <a:pt x="0" y="120000"/>
                </a:lnTo>
                <a:close/>
              </a:path>
            </a:pathLst>
          </a:custGeom>
          <a:noFill/>
          <a:ln w="12600" cap="sq">
            <a:solidFill>
              <a:srgbClr val="000000"/>
            </a:solidFill>
            <a:prstDash val="solid"/>
            <a:miter/>
            <a:headEnd type="none" w="med" len="med"/>
            <a:tailEnd type="none" w="med" len="med"/>
          </a:ln>
        </p:spPr>
      </p:sp>
      <p:sp>
        <p:nvSpPr>
          <p:cNvPr id="161" name="Shape 161"/>
          <p:cNvSpPr txBox="1">
            <a:spLocks noGrp="1"/>
          </p:cNvSpPr>
          <p:nvPr>
            <p:ph type="body" idx="1"/>
          </p:nvPr>
        </p:nvSpPr>
        <p:spPr>
          <a:xfrm>
            <a:off x="985837" y="4416425"/>
            <a:ext cx="5027699" cy="4181400"/>
          </a:xfrm>
          <a:prstGeom prst="rect">
            <a:avLst/>
          </a:prstGeom>
          <a:noFill/>
          <a:ln>
            <a:noFill/>
          </a:ln>
        </p:spPr>
        <p:txBody>
          <a:bodyPr lIns="90350" tIns="44275" rIns="90350" bIns="44275" anchor="t" anchorCtr="0">
            <a:noAutofit/>
          </a:bodyPr>
          <a:lstStyle/>
          <a:p>
            <a:pPr marL="0" marR="0" lvl="0" indent="0" algn="l" rtl="0">
              <a:spcBef>
                <a:spcPts val="0"/>
              </a:spcBef>
              <a:spcAft>
                <a:spcPts val="0"/>
              </a:spcAft>
              <a:buNone/>
            </a:pPr>
            <a:endParaRPr sz="1200" b="0" i="0" u="none" strike="noStrike" cap="none" baseline="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209295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11049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8" name="Shape 168"/>
          <p:cNvSpPr txBox="1">
            <a:spLocks noGrp="1"/>
          </p:cNvSpPr>
          <p:nvPr>
            <p:ph type="body" idx="1"/>
          </p:nvPr>
        </p:nvSpPr>
        <p:spPr>
          <a:xfrm>
            <a:off x="685800" y="4416425"/>
            <a:ext cx="5486399" cy="41832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None/>
            </a:pPr>
            <a:endParaRPr sz="1200" b="0" i="0" u="none" strike="noStrike" cap="none" baseline="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14194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06488" y="696913"/>
            <a:ext cx="4643437" cy="34845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4" name="Shape 174"/>
          <p:cNvSpPr txBox="1">
            <a:spLocks noGrp="1"/>
          </p:cNvSpPr>
          <p:nvPr>
            <p:ph type="body" idx="1"/>
          </p:nvPr>
        </p:nvSpPr>
        <p:spPr>
          <a:xfrm>
            <a:off x="985837" y="4416425"/>
            <a:ext cx="5027699" cy="41814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500847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06488" y="696913"/>
            <a:ext cx="4643437" cy="34845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1" name="Shape 181"/>
          <p:cNvSpPr txBox="1">
            <a:spLocks noGrp="1"/>
          </p:cNvSpPr>
          <p:nvPr>
            <p:ph type="body" idx="1"/>
          </p:nvPr>
        </p:nvSpPr>
        <p:spPr>
          <a:xfrm>
            <a:off x="985837" y="4416425"/>
            <a:ext cx="5027699" cy="41814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879123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06488" y="696913"/>
            <a:ext cx="4643437" cy="34845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7" name="Shape 187"/>
          <p:cNvSpPr txBox="1">
            <a:spLocks noGrp="1"/>
          </p:cNvSpPr>
          <p:nvPr>
            <p:ph type="body" idx="1"/>
          </p:nvPr>
        </p:nvSpPr>
        <p:spPr>
          <a:xfrm>
            <a:off x="985837" y="4416425"/>
            <a:ext cx="5027699" cy="41814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48167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1143000" y="1122362"/>
            <a:ext cx="6858000" cy="2387600"/>
          </a:xfrm>
          <a:prstGeom prst="rect">
            <a:avLst/>
          </a:prstGeom>
          <a:noFill/>
          <a:ln>
            <a:noFill/>
          </a:ln>
        </p:spPr>
        <p:txBody>
          <a:bodyPr lIns="91425" tIns="91425" rIns="91425" bIns="91425" anchor="b" anchorCtr="0"/>
          <a:lstStyle>
            <a:lvl1pPr marL="0" marR="0" indent="0" algn="ctr" rtl="0">
              <a:spcBef>
                <a:spcPts val="0"/>
              </a:spcBef>
              <a:spcAft>
                <a:spcPts val="0"/>
              </a:spcAft>
              <a:defRPr/>
            </a:lvl1pPr>
            <a:lvl2pPr marL="0" marR="0" indent="0" algn="l" rtl="0">
              <a:spcBef>
                <a:spcPts val="0"/>
              </a:spcBef>
              <a:spcAft>
                <a:spcPts val="0"/>
              </a:spcAft>
              <a:defRPr/>
            </a:lvl2pPr>
            <a:lvl3pPr marL="0" marR="0" indent="0" algn="l" rtl="0">
              <a:spcBef>
                <a:spcPts val="0"/>
              </a:spcBef>
              <a:spcAft>
                <a:spcPts val="0"/>
              </a:spcAft>
              <a:defRPr/>
            </a:lvl3pPr>
            <a:lvl4pPr marL="0" marR="0" indent="0" algn="l" rtl="0">
              <a:spcBef>
                <a:spcPts val="0"/>
              </a:spcBef>
              <a:spcAft>
                <a:spcPts val="0"/>
              </a:spcAft>
              <a:defRPr/>
            </a:lvl4pPr>
            <a:lvl5pPr marL="0" marR="0" indent="0" algn="l" rtl="0">
              <a:spcBef>
                <a:spcPts val="0"/>
              </a:spcBef>
              <a:spcAft>
                <a:spcPts val="0"/>
              </a:spcAft>
              <a:defRPr/>
            </a:lvl5pPr>
            <a:lvl6pPr marL="2514600" marR="0" indent="-228600" algn="l" rtl="0">
              <a:spcBef>
                <a:spcPts val="0"/>
              </a:spcBef>
              <a:spcAft>
                <a:spcPts val="0"/>
              </a:spcAft>
              <a:defRPr/>
            </a:lvl6pPr>
            <a:lvl7pPr marL="2971800" marR="0" indent="-228600" algn="l" rtl="0">
              <a:spcBef>
                <a:spcPts val="0"/>
              </a:spcBef>
              <a:spcAft>
                <a:spcPts val="0"/>
              </a:spcAft>
              <a:defRPr/>
            </a:lvl7pPr>
            <a:lvl8pPr marL="3429000" marR="0" indent="-228600" algn="l" rtl="0">
              <a:spcBef>
                <a:spcPts val="0"/>
              </a:spcBef>
              <a:spcAft>
                <a:spcPts val="0"/>
              </a:spcAft>
              <a:defRPr/>
            </a:lvl8pPr>
            <a:lvl9pPr marL="3886200" marR="0" indent="-228600" algn="l" rtl="0">
              <a:spcBef>
                <a:spcPts val="0"/>
              </a:spcBef>
              <a:spcAft>
                <a:spcPts val="0"/>
              </a:spcAft>
              <a:defRPr/>
            </a:lvl9pPr>
          </a:lstStyle>
          <a:p>
            <a:endParaRPr/>
          </a:p>
        </p:txBody>
      </p:sp>
      <p:sp>
        <p:nvSpPr>
          <p:cNvPr id="18" name="Shape 18"/>
          <p:cNvSpPr txBox="1">
            <a:spLocks noGrp="1"/>
          </p:cNvSpPr>
          <p:nvPr>
            <p:ph type="subTitle" idx="1"/>
          </p:nvPr>
        </p:nvSpPr>
        <p:spPr>
          <a:xfrm>
            <a:off x="1143000" y="3602037"/>
            <a:ext cx="6858000" cy="1655761"/>
          </a:xfrm>
          <a:prstGeom prst="rect">
            <a:avLst/>
          </a:prstGeom>
          <a:noFill/>
          <a:ln>
            <a:noFill/>
          </a:ln>
        </p:spPr>
        <p:txBody>
          <a:bodyPr lIns="91425" tIns="91425" rIns="91425" bIns="91425" anchor="t" anchorCtr="0"/>
          <a:lstStyle>
            <a:lvl1pPr marL="0" marR="0" indent="0" algn="ctr" rtl="0">
              <a:spcBef>
                <a:spcPts val="600"/>
              </a:spcBef>
              <a:spcAft>
                <a:spcPts val="0"/>
              </a:spcAft>
              <a:buClr>
                <a:srgbClr val="000000"/>
              </a:buClr>
              <a:buFont typeface="Times New Roman"/>
              <a:buNone/>
              <a:defRPr/>
            </a:lvl1pPr>
            <a:lvl2pPr marL="457200" marR="0" indent="0" algn="ctr" rtl="0">
              <a:spcBef>
                <a:spcPts val="500"/>
              </a:spcBef>
              <a:spcAft>
                <a:spcPts val="0"/>
              </a:spcAft>
              <a:buClr>
                <a:srgbClr val="000000"/>
              </a:buClr>
              <a:buFont typeface="Times New Roman"/>
              <a:buNone/>
              <a:defRPr/>
            </a:lvl2pPr>
            <a:lvl3pPr marL="914400" marR="0" indent="0" algn="ctr" rtl="0">
              <a:spcBef>
                <a:spcPts val="500"/>
              </a:spcBef>
              <a:spcAft>
                <a:spcPts val="0"/>
              </a:spcAft>
              <a:buClr>
                <a:srgbClr val="000000"/>
              </a:buClr>
              <a:buFont typeface="Times New Roman"/>
              <a:buNone/>
              <a:defRPr/>
            </a:lvl3pPr>
            <a:lvl4pPr marL="1371600" marR="0" indent="0" algn="ctr" rtl="0">
              <a:spcBef>
                <a:spcPts val="500"/>
              </a:spcBef>
              <a:spcAft>
                <a:spcPts val="0"/>
              </a:spcAft>
              <a:buClr>
                <a:srgbClr val="000000"/>
              </a:buClr>
              <a:buFont typeface="Times New Roman"/>
              <a:buNone/>
              <a:defRPr/>
            </a:lvl4pPr>
            <a:lvl5pPr marL="1828800" marR="0" indent="0" algn="ctr" rtl="0">
              <a:spcBef>
                <a:spcPts val="400"/>
              </a:spcBef>
              <a:spcAft>
                <a:spcPts val="0"/>
              </a:spcAft>
              <a:buClr>
                <a:srgbClr val="000000"/>
              </a:buClr>
              <a:buFont typeface="Times New Roman"/>
              <a:buNone/>
              <a:defRPr/>
            </a:lvl5pPr>
            <a:lvl6pPr marL="2286000" marR="0" indent="0" algn="ctr" rtl="0">
              <a:lnSpc>
                <a:spcPct val="90000"/>
              </a:lnSpc>
              <a:spcBef>
                <a:spcPts val="500"/>
              </a:spcBef>
              <a:buClr>
                <a:schemeClr val="dk1"/>
              </a:buClr>
              <a:buFont typeface="Arial"/>
              <a:buNone/>
              <a:defRPr/>
            </a:lvl6pPr>
            <a:lvl7pPr marL="2743200" marR="0" indent="0" algn="ctr" rtl="0">
              <a:lnSpc>
                <a:spcPct val="90000"/>
              </a:lnSpc>
              <a:spcBef>
                <a:spcPts val="500"/>
              </a:spcBef>
              <a:buClr>
                <a:schemeClr val="dk1"/>
              </a:buClr>
              <a:buFont typeface="Arial"/>
              <a:buNone/>
              <a:defRPr/>
            </a:lvl7pPr>
            <a:lvl8pPr marL="3200400" marR="0" indent="0" algn="ctr" rtl="0">
              <a:lnSpc>
                <a:spcPct val="90000"/>
              </a:lnSpc>
              <a:spcBef>
                <a:spcPts val="500"/>
              </a:spcBef>
              <a:buClr>
                <a:schemeClr val="dk1"/>
              </a:buClr>
              <a:buFont typeface="Arial"/>
              <a:buNone/>
              <a:defRPr/>
            </a:lvl8pPr>
            <a:lvl9pPr marL="3657600" marR="0" indent="0" algn="ctr" rtl="0">
              <a:lnSpc>
                <a:spcPct val="90000"/>
              </a:lnSpc>
              <a:spcBef>
                <a:spcPts val="500"/>
              </a:spcBef>
              <a:buClr>
                <a:schemeClr val="dk1"/>
              </a:buClr>
              <a:buFont typeface="Arial"/>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30237" y="457200"/>
            <a:ext cx="2949575" cy="16001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7" name="Shape 47"/>
          <p:cNvSpPr>
            <a:spLocks noGrp="1"/>
          </p:cNvSpPr>
          <p:nvPr>
            <p:ph type="pic" idx="2"/>
          </p:nvPr>
        </p:nvSpPr>
        <p:spPr>
          <a:xfrm>
            <a:off x="3887787" y="987425"/>
            <a:ext cx="4629150" cy="4873624"/>
          </a:xfrm>
          <a:prstGeom prst="rect">
            <a:avLst/>
          </a:prstGeom>
          <a:noFill/>
          <a:ln>
            <a:noFill/>
          </a:ln>
        </p:spPr>
      </p:sp>
      <p:sp>
        <p:nvSpPr>
          <p:cNvPr id="48" name="Shape 48"/>
          <p:cNvSpPr txBox="1">
            <a:spLocks noGrp="1"/>
          </p:cNvSpPr>
          <p:nvPr>
            <p:ph type="body" idx="1"/>
          </p:nvPr>
        </p:nvSpPr>
        <p:spPr>
          <a:xfrm>
            <a:off x="630237" y="2057400"/>
            <a:ext cx="2949575" cy="3811588"/>
          </a:xfrm>
          <a:prstGeom prst="rect">
            <a:avLst/>
          </a:prstGeom>
          <a:noFill/>
          <a:ln>
            <a:noFill/>
          </a:ln>
        </p:spPr>
        <p:txBody>
          <a:bodyPr lIns="91425" tIns="91425" rIns="91425" bIns="91425" anchor="t" anchorCtr="0"/>
          <a:lstStyle>
            <a:lvl1pPr marL="0" indent="0" rtl="0">
              <a:spcBef>
                <a:spcPts val="0"/>
              </a:spcBef>
              <a:buFont typeface="Verdana"/>
              <a:buNone/>
              <a:defRPr/>
            </a:lvl1pPr>
            <a:lvl2pPr marL="457200" indent="0" rtl="0">
              <a:spcBef>
                <a:spcPts val="0"/>
              </a:spcBef>
              <a:buFont typeface="Verdana"/>
              <a:buNone/>
              <a:defRPr/>
            </a:lvl2pPr>
            <a:lvl3pPr marL="914400" indent="0" rtl="0">
              <a:spcBef>
                <a:spcPts val="0"/>
              </a:spcBef>
              <a:buFont typeface="Verdana"/>
              <a:buNone/>
              <a:defRPr/>
            </a:lvl3pPr>
            <a:lvl4pPr marL="1371600" indent="0" rtl="0">
              <a:spcBef>
                <a:spcPts val="0"/>
              </a:spcBef>
              <a:buFont typeface="Verdana"/>
              <a:buNone/>
              <a:defRPr/>
            </a:lvl4pPr>
            <a:lvl5pPr marL="1828800" indent="0" rtl="0">
              <a:spcBef>
                <a:spcPts val="0"/>
              </a:spcBef>
              <a:buFont typeface="Verdana"/>
              <a:buNone/>
              <a:defRPr/>
            </a:lvl5pPr>
            <a:lvl6pPr marL="2286000" indent="0" rtl="0">
              <a:spcBef>
                <a:spcPts val="0"/>
              </a:spcBef>
              <a:buFont typeface="Verdana"/>
              <a:buNone/>
              <a:defRPr/>
            </a:lvl6pPr>
            <a:lvl7pPr marL="2743200" indent="0" rtl="0">
              <a:spcBef>
                <a:spcPts val="0"/>
              </a:spcBef>
              <a:buFont typeface="Verdana"/>
              <a:buNone/>
              <a:defRPr/>
            </a:lvl7pPr>
            <a:lvl8pPr marL="3200400" indent="0" rtl="0">
              <a:spcBef>
                <a:spcPts val="0"/>
              </a:spcBef>
              <a:buFont typeface="Verdana"/>
              <a:buNone/>
              <a:defRPr/>
            </a:lvl8pPr>
            <a:lvl9pPr marL="3657600" indent="0" rtl="0">
              <a:spcBef>
                <a:spcPts val="0"/>
              </a:spcBef>
              <a:buFont typeface="Verdana"/>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04800" y="609600"/>
            <a:ext cx="8837613" cy="531812"/>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2514600" indent="-228600" algn="l" rtl="0">
              <a:spcBef>
                <a:spcPts val="0"/>
              </a:spcBef>
              <a:spcAft>
                <a:spcPts val="0"/>
              </a:spcAft>
              <a:defRPr/>
            </a:lvl6pPr>
            <a:lvl7pPr marL="2971800" indent="-228600" algn="l" rtl="0">
              <a:spcBef>
                <a:spcPts val="0"/>
              </a:spcBef>
              <a:spcAft>
                <a:spcPts val="0"/>
              </a:spcAft>
              <a:defRPr/>
            </a:lvl7pPr>
            <a:lvl8pPr marL="3429000" indent="-228600" algn="l" rtl="0">
              <a:spcBef>
                <a:spcPts val="0"/>
              </a:spcBef>
              <a:spcAft>
                <a:spcPts val="0"/>
              </a:spcAft>
              <a:defRPr/>
            </a:lvl8pPr>
            <a:lvl9pPr marL="3886200" indent="-228600" algn="l" rtl="0">
              <a:spcBef>
                <a:spcPts val="0"/>
              </a:spcBef>
              <a:spcAft>
                <a:spcPts val="0"/>
              </a:spcAft>
              <a:defRPr/>
            </a:lvl9pPr>
          </a:lstStyle>
          <a:p>
            <a:endParaRPr/>
          </a:p>
        </p:txBody>
      </p:sp>
      <p:sp>
        <p:nvSpPr>
          <p:cNvPr id="51" name="Shape 51"/>
          <p:cNvSpPr txBox="1">
            <a:spLocks noGrp="1"/>
          </p:cNvSpPr>
          <p:nvPr>
            <p:ph type="body" idx="1"/>
          </p:nvPr>
        </p:nvSpPr>
        <p:spPr>
          <a:xfrm rot="5400000">
            <a:off x="2209800" y="-457200"/>
            <a:ext cx="4494212" cy="8151813"/>
          </a:xfrm>
          <a:prstGeom prst="rect">
            <a:avLst/>
          </a:prstGeom>
          <a:noFill/>
          <a:ln>
            <a:noFill/>
          </a:ln>
        </p:spPr>
        <p:txBody>
          <a:bodyPr lIns="91425" tIns="91425" rIns="91425" bIns="91425" anchor="t" anchorCtr="0"/>
          <a:lstStyle>
            <a:lvl1pPr marL="342900" indent="-342900" algn="l" rtl="0">
              <a:spcBef>
                <a:spcPts val="600"/>
              </a:spcBef>
              <a:spcAft>
                <a:spcPts val="0"/>
              </a:spcAft>
              <a:defRPr/>
            </a:lvl1pPr>
            <a:lvl2pPr marL="742950" indent="-285750" algn="l" rtl="0">
              <a:spcBef>
                <a:spcPts val="500"/>
              </a:spcBef>
              <a:spcAft>
                <a:spcPts val="0"/>
              </a:spcAft>
              <a:defRPr/>
            </a:lvl2pPr>
            <a:lvl3pPr marL="1143000" indent="-228600" algn="l" rtl="0">
              <a:spcBef>
                <a:spcPts val="500"/>
              </a:spcBef>
              <a:spcAft>
                <a:spcPts val="0"/>
              </a:spcAft>
              <a:defRPr/>
            </a:lvl3pPr>
            <a:lvl4pPr marL="1600200" indent="-228600" algn="l" rtl="0">
              <a:spcBef>
                <a:spcPts val="500"/>
              </a:spcBef>
              <a:spcAft>
                <a:spcPts val="0"/>
              </a:spcAft>
              <a:defRPr/>
            </a:lvl4pPr>
            <a:lvl5pPr marL="2057400" indent="-228600" algn="l" rtl="0">
              <a:spcBef>
                <a:spcPts val="400"/>
              </a:spcBef>
              <a:spcAft>
                <a:spcPts val="0"/>
              </a:spcAft>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52"/>
        <p:cNvGrpSpPr/>
        <p:nvPr/>
      </p:nvGrpSpPr>
      <p:grpSpPr>
        <a:xfrm>
          <a:off x="0" y="0"/>
          <a:ext cx="0" cy="0"/>
          <a:chOff x="0" y="0"/>
          <a:chExt cx="0" cy="0"/>
        </a:xfrm>
      </p:grpSpPr>
      <p:sp>
        <p:nvSpPr>
          <p:cNvPr id="53" name="Shape 53"/>
          <p:cNvSpPr txBox="1">
            <a:spLocks noGrp="1"/>
          </p:cNvSpPr>
          <p:nvPr>
            <p:ph type="title"/>
          </p:nvPr>
        </p:nvSpPr>
        <p:spPr>
          <a:xfrm rot="5400000">
            <a:off x="5410200" y="2133600"/>
            <a:ext cx="5256213" cy="2208212"/>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2514600" indent="-228600" algn="l" rtl="0">
              <a:spcBef>
                <a:spcPts val="0"/>
              </a:spcBef>
              <a:spcAft>
                <a:spcPts val="0"/>
              </a:spcAft>
              <a:defRPr/>
            </a:lvl6pPr>
            <a:lvl7pPr marL="2971800" indent="-228600" algn="l" rtl="0">
              <a:spcBef>
                <a:spcPts val="0"/>
              </a:spcBef>
              <a:spcAft>
                <a:spcPts val="0"/>
              </a:spcAft>
              <a:defRPr/>
            </a:lvl7pPr>
            <a:lvl8pPr marL="3429000" indent="-228600" algn="l" rtl="0">
              <a:spcBef>
                <a:spcPts val="0"/>
              </a:spcBef>
              <a:spcAft>
                <a:spcPts val="0"/>
              </a:spcAft>
              <a:defRPr/>
            </a:lvl8pPr>
            <a:lvl9pPr marL="3886200" indent="-228600" algn="l" rtl="0">
              <a:spcBef>
                <a:spcPts val="0"/>
              </a:spcBef>
              <a:spcAft>
                <a:spcPts val="0"/>
              </a:spcAft>
              <a:defRPr/>
            </a:lvl9pPr>
          </a:lstStyle>
          <a:p>
            <a:endParaRPr/>
          </a:p>
        </p:txBody>
      </p:sp>
      <p:sp>
        <p:nvSpPr>
          <p:cNvPr id="54" name="Shape 54"/>
          <p:cNvSpPr txBox="1">
            <a:spLocks noGrp="1"/>
          </p:cNvSpPr>
          <p:nvPr>
            <p:ph type="body" idx="1"/>
          </p:nvPr>
        </p:nvSpPr>
        <p:spPr>
          <a:xfrm rot="5400000">
            <a:off x="915193" y="-793"/>
            <a:ext cx="5256213" cy="6476999"/>
          </a:xfrm>
          <a:prstGeom prst="rect">
            <a:avLst/>
          </a:prstGeom>
          <a:noFill/>
          <a:ln>
            <a:noFill/>
          </a:ln>
        </p:spPr>
        <p:txBody>
          <a:bodyPr lIns="91425" tIns="91425" rIns="91425" bIns="91425" anchor="t" anchorCtr="0"/>
          <a:lstStyle>
            <a:lvl1pPr marL="342900" indent="-342900" algn="l" rtl="0">
              <a:spcBef>
                <a:spcPts val="600"/>
              </a:spcBef>
              <a:spcAft>
                <a:spcPts val="0"/>
              </a:spcAft>
              <a:defRPr/>
            </a:lvl1pPr>
            <a:lvl2pPr marL="742950" indent="-285750" algn="l" rtl="0">
              <a:spcBef>
                <a:spcPts val="500"/>
              </a:spcBef>
              <a:spcAft>
                <a:spcPts val="0"/>
              </a:spcAft>
              <a:defRPr/>
            </a:lvl2pPr>
            <a:lvl3pPr marL="1143000" indent="-228600" algn="l" rtl="0">
              <a:spcBef>
                <a:spcPts val="500"/>
              </a:spcBef>
              <a:spcAft>
                <a:spcPts val="0"/>
              </a:spcAft>
              <a:defRPr/>
            </a:lvl3pPr>
            <a:lvl4pPr marL="1600200" indent="-228600" algn="l" rtl="0">
              <a:spcBef>
                <a:spcPts val="500"/>
              </a:spcBef>
              <a:spcAft>
                <a:spcPts val="0"/>
              </a:spcAft>
              <a:defRPr/>
            </a:lvl4pPr>
            <a:lvl5pPr marL="2057400" indent="-228600" algn="l" rtl="0">
              <a:spcBef>
                <a:spcPts val="400"/>
              </a:spcBef>
              <a:spcAft>
                <a:spcPts val="0"/>
              </a:spcAft>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304800" y="609600"/>
            <a:ext cx="8837613" cy="531812"/>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2514600" indent="-228600" algn="l" rtl="0">
              <a:spcBef>
                <a:spcPts val="0"/>
              </a:spcBef>
              <a:spcAft>
                <a:spcPts val="0"/>
              </a:spcAft>
              <a:defRPr/>
            </a:lvl6pPr>
            <a:lvl7pPr marL="2971800" indent="-228600" algn="l" rtl="0">
              <a:spcBef>
                <a:spcPts val="0"/>
              </a:spcBef>
              <a:spcAft>
                <a:spcPts val="0"/>
              </a:spcAft>
              <a:defRPr/>
            </a:lvl7pPr>
            <a:lvl8pPr marL="3429000" indent="-228600" algn="l" rtl="0">
              <a:spcBef>
                <a:spcPts val="0"/>
              </a:spcBef>
              <a:spcAft>
                <a:spcPts val="0"/>
              </a:spcAft>
              <a:defRPr/>
            </a:lvl8pPr>
            <a:lvl9pPr marL="3886200" indent="-228600" algn="l" rtl="0">
              <a:spcBef>
                <a:spcPts val="0"/>
              </a:spcBef>
              <a:spcAft>
                <a:spcPts val="0"/>
              </a:spcAft>
              <a:defRPr/>
            </a:lvl9pPr>
          </a:lstStyle>
          <a:p>
            <a:endParaRPr/>
          </a:p>
        </p:txBody>
      </p:sp>
      <p:sp>
        <p:nvSpPr>
          <p:cNvPr id="57" name="Shape 57"/>
          <p:cNvSpPr txBox="1">
            <a:spLocks noGrp="1"/>
          </p:cNvSpPr>
          <p:nvPr>
            <p:ph type="body" idx="1"/>
          </p:nvPr>
        </p:nvSpPr>
        <p:spPr>
          <a:xfrm>
            <a:off x="381000" y="1371600"/>
            <a:ext cx="8151813" cy="2170113"/>
          </a:xfrm>
          <a:prstGeom prst="rect">
            <a:avLst/>
          </a:prstGeom>
          <a:noFill/>
          <a:ln>
            <a:noFill/>
          </a:ln>
        </p:spPr>
        <p:txBody>
          <a:bodyPr lIns="91425" tIns="91425" rIns="91425" bIns="91425" anchor="t" anchorCtr="0"/>
          <a:lstStyle>
            <a:lvl1pPr marL="342900" indent="-342900" algn="l" rtl="0">
              <a:spcBef>
                <a:spcPts val="600"/>
              </a:spcBef>
              <a:spcAft>
                <a:spcPts val="0"/>
              </a:spcAft>
              <a:defRPr/>
            </a:lvl1pPr>
            <a:lvl2pPr marL="742950" indent="-285750" algn="l" rtl="0">
              <a:spcBef>
                <a:spcPts val="500"/>
              </a:spcBef>
              <a:spcAft>
                <a:spcPts val="0"/>
              </a:spcAft>
              <a:defRPr/>
            </a:lvl2pPr>
            <a:lvl3pPr marL="1143000" indent="-228600" algn="l" rtl="0">
              <a:spcBef>
                <a:spcPts val="500"/>
              </a:spcBef>
              <a:spcAft>
                <a:spcPts val="0"/>
              </a:spcAft>
              <a:defRPr/>
            </a:lvl3pPr>
            <a:lvl4pPr marL="1600200" indent="-228600" algn="l" rtl="0">
              <a:spcBef>
                <a:spcPts val="500"/>
              </a:spcBef>
              <a:spcAft>
                <a:spcPts val="0"/>
              </a:spcAft>
              <a:defRPr/>
            </a:lvl4pPr>
            <a:lvl5pPr marL="2057400" indent="-228600" algn="l" rtl="0">
              <a:spcBef>
                <a:spcPts val="400"/>
              </a:spcBef>
              <a:spcAft>
                <a:spcPts val="0"/>
              </a:spcAft>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58" name="Shape 58"/>
          <p:cNvSpPr txBox="1">
            <a:spLocks noGrp="1"/>
          </p:cNvSpPr>
          <p:nvPr>
            <p:ph type="body" idx="2"/>
          </p:nvPr>
        </p:nvSpPr>
        <p:spPr>
          <a:xfrm>
            <a:off x="381000" y="3694112"/>
            <a:ext cx="8151813" cy="2171700"/>
          </a:xfrm>
          <a:prstGeom prst="rect">
            <a:avLst/>
          </a:prstGeom>
          <a:noFill/>
          <a:ln>
            <a:noFill/>
          </a:ln>
        </p:spPr>
        <p:txBody>
          <a:bodyPr lIns="91425" tIns="91425" rIns="91425" bIns="91425" anchor="t" anchorCtr="0"/>
          <a:lstStyle>
            <a:lvl1pPr marL="342900" indent="-342900" algn="l" rtl="0">
              <a:spcBef>
                <a:spcPts val="600"/>
              </a:spcBef>
              <a:spcAft>
                <a:spcPts val="0"/>
              </a:spcAft>
              <a:defRPr/>
            </a:lvl1pPr>
            <a:lvl2pPr marL="742950" indent="-285750" algn="l" rtl="0">
              <a:spcBef>
                <a:spcPts val="500"/>
              </a:spcBef>
              <a:spcAft>
                <a:spcPts val="0"/>
              </a:spcAft>
              <a:defRPr/>
            </a:lvl2pPr>
            <a:lvl3pPr marL="1143000" indent="-228600" algn="l" rtl="0">
              <a:spcBef>
                <a:spcPts val="500"/>
              </a:spcBef>
              <a:spcAft>
                <a:spcPts val="0"/>
              </a:spcAft>
              <a:defRPr/>
            </a:lvl3pPr>
            <a:lvl4pPr marL="1600200" indent="-228600" algn="l" rtl="0">
              <a:spcBef>
                <a:spcPts val="500"/>
              </a:spcBef>
              <a:spcAft>
                <a:spcPts val="0"/>
              </a:spcAft>
              <a:defRPr/>
            </a:lvl4pPr>
            <a:lvl5pPr marL="2057400" indent="-228600" algn="l" rtl="0">
              <a:spcBef>
                <a:spcPts val="400"/>
              </a:spcBef>
              <a:spcAft>
                <a:spcPts val="0"/>
              </a:spcAft>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0"/>
        <p:cNvGrpSpPr/>
        <p:nvPr/>
      </p:nvGrpSpPr>
      <p:grpSpPr>
        <a:xfrm>
          <a:off x="0" y="0"/>
          <a:ext cx="0" cy="0"/>
          <a:chOff x="0" y="0"/>
          <a:chExt cx="0" cy="0"/>
        </a:xfrm>
      </p:grpSpPr>
      <p:sp>
        <p:nvSpPr>
          <p:cNvPr id="71" name="Shape 71"/>
          <p:cNvSpPr txBox="1">
            <a:spLocks noGrp="1"/>
          </p:cNvSpPr>
          <p:nvPr>
            <p:ph type="ctrTitle"/>
          </p:nvPr>
        </p:nvSpPr>
        <p:spPr>
          <a:xfrm>
            <a:off x="1143000" y="1122362"/>
            <a:ext cx="6858000" cy="2387699"/>
          </a:xfrm>
          <a:prstGeom prst="rect">
            <a:avLst/>
          </a:prstGeom>
          <a:noFill/>
          <a:ln>
            <a:noFill/>
          </a:ln>
        </p:spPr>
        <p:txBody>
          <a:bodyPr lIns="91425" tIns="91425" rIns="91425" bIns="91425" anchor="b" anchorCtr="0"/>
          <a:lstStyle>
            <a:lvl1pPr marL="0" marR="0" indent="0" algn="ctr" rtl="0">
              <a:spcBef>
                <a:spcPts val="0"/>
              </a:spcBef>
              <a:spcAft>
                <a:spcPts val="0"/>
              </a:spcAft>
              <a:defRPr/>
            </a:lvl1pPr>
            <a:lvl2pPr marL="0" marR="0" indent="0" algn="l" rtl="0">
              <a:spcBef>
                <a:spcPts val="0"/>
              </a:spcBef>
              <a:spcAft>
                <a:spcPts val="0"/>
              </a:spcAft>
              <a:defRPr/>
            </a:lvl2pPr>
            <a:lvl3pPr marL="0" marR="0" indent="0" algn="l" rtl="0">
              <a:spcBef>
                <a:spcPts val="0"/>
              </a:spcBef>
              <a:spcAft>
                <a:spcPts val="0"/>
              </a:spcAft>
              <a:defRPr/>
            </a:lvl3pPr>
            <a:lvl4pPr marL="0" marR="0" indent="0" algn="l" rtl="0">
              <a:spcBef>
                <a:spcPts val="0"/>
              </a:spcBef>
              <a:spcAft>
                <a:spcPts val="0"/>
              </a:spcAft>
              <a:defRPr/>
            </a:lvl4pPr>
            <a:lvl5pPr marL="0" marR="0" indent="0" algn="l" rtl="0">
              <a:spcBef>
                <a:spcPts val="0"/>
              </a:spcBef>
              <a:spcAft>
                <a:spcPts val="0"/>
              </a:spcAft>
              <a:defRPr/>
            </a:lvl5pPr>
            <a:lvl6pPr marL="2514600" marR="0" indent="-228600" algn="l" rtl="0">
              <a:spcBef>
                <a:spcPts val="0"/>
              </a:spcBef>
              <a:spcAft>
                <a:spcPts val="0"/>
              </a:spcAft>
              <a:defRPr/>
            </a:lvl6pPr>
            <a:lvl7pPr marL="2971800" marR="0" indent="-228600" algn="l" rtl="0">
              <a:spcBef>
                <a:spcPts val="0"/>
              </a:spcBef>
              <a:spcAft>
                <a:spcPts val="0"/>
              </a:spcAft>
              <a:defRPr/>
            </a:lvl7pPr>
            <a:lvl8pPr marL="3429000" marR="0" indent="-228600" algn="l" rtl="0">
              <a:spcBef>
                <a:spcPts val="0"/>
              </a:spcBef>
              <a:spcAft>
                <a:spcPts val="0"/>
              </a:spcAft>
              <a:defRPr/>
            </a:lvl8pPr>
            <a:lvl9pPr marL="3886200" marR="0" indent="-228600" algn="l" rtl="0">
              <a:spcBef>
                <a:spcPts val="0"/>
              </a:spcBef>
              <a:spcAft>
                <a:spcPts val="0"/>
              </a:spcAft>
              <a:defRPr/>
            </a:lvl9pPr>
          </a:lstStyle>
          <a:p>
            <a:endParaRPr/>
          </a:p>
        </p:txBody>
      </p:sp>
      <p:sp>
        <p:nvSpPr>
          <p:cNvPr id="72" name="Shape 72"/>
          <p:cNvSpPr txBox="1">
            <a:spLocks noGrp="1"/>
          </p:cNvSpPr>
          <p:nvPr>
            <p:ph type="subTitle" idx="1"/>
          </p:nvPr>
        </p:nvSpPr>
        <p:spPr>
          <a:xfrm>
            <a:off x="1143000" y="3602037"/>
            <a:ext cx="6858000" cy="1655700"/>
          </a:xfrm>
          <a:prstGeom prst="rect">
            <a:avLst/>
          </a:prstGeom>
          <a:noFill/>
          <a:ln>
            <a:noFill/>
          </a:ln>
        </p:spPr>
        <p:txBody>
          <a:bodyPr lIns="91425" tIns="91425" rIns="91425" bIns="91425" anchor="t" anchorCtr="0"/>
          <a:lstStyle>
            <a:lvl1pPr marL="0" marR="0" indent="0" algn="ctr" rtl="0">
              <a:spcBef>
                <a:spcPts val="600"/>
              </a:spcBef>
              <a:spcAft>
                <a:spcPts val="0"/>
              </a:spcAft>
              <a:buClr>
                <a:srgbClr val="000000"/>
              </a:buClr>
              <a:buFont typeface="Times New Roman"/>
              <a:buNone/>
              <a:defRPr/>
            </a:lvl1pPr>
            <a:lvl2pPr marL="457200" marR="0" indent="0" algn="ctr" rtl="0">
              <a:spcBef>
                <a:spcPts val="500"/>
              </a:spcBef>
              <a:spcAft>
                <a:spcPts val="0"/>
              </a:spcAft>
              <a:buClr>
                <a:srgbClr val="000000"/>
              </a:buClr>
              <a:buFont typeface="Times New Roman"/>
              <a:buNone/>
              <a:defRPr/>
            </a:lvl2pPr>
            <a:lvl3pPr marL="914400" marR="0" indent="0" algn="ctr" rtl="0">
              <a:spcBef>
                <a:spcPts val="500"/>
              </a:spcBef>
              <a:spcAft>
                <a:spcPts val="0"/>
              </a:spcAft>
              <a:buClr>
                <a:srgbClr val="000000"/>
              </a:buClr>
              <a:buFont typeface="Times New Roman"/>
              <a:buNone/>
              <a:defRPr/>
            </a:lvl3pPr>
            <a:lvl4pPr marL="1371600" marR="0" indent="0" algn="ctr" rtl="0">
              <a:spcBef>
                <a:spcPts val="500"/>
              </a:spcBef>
              <a:spcAft>
                <a:spcPts val="0"/>
              </a:spcAft>
              <a:buClr>
                <a:srgbClr val="000000"/>
              </a:buClr>
              <a:buFont typeface="Times New Roman"/>
              <a:buNone/>
              <a:defRPr/>
            </a:lvl4pPr>
            <a:lvl5pPr marL="1828800" marR="0" indent="0" algn="ctr" rtl="0">
              <a:spcBef>
                <a:spcPts val="400"/>
              </a:spcBef>
              <a:spcAft>
                <a:spcPts val="0"/>
              </a:spcAft>
              <a:buClr>
                <a:srgbClr val="000000"/>
              </a:buClr>
              <a:buFont typeface="Times New Roman"/>
              <a:buNone/>
              <a:defRPr/>
            </a:lvl5pPr>
            <a:lvl6pPr marL="2286000" marR="0" indent="0" algn="ctr" rtl="0">
              <a:lnSpc>
                <a:spcPct val="90000"/>
              </a:lnSpc>
              <a:spcBef>
                <a:spcPts val="500"/>
              </a:spcBef>
              <a:buClr>
                <a:schemeClr val="dk1"/>
              </a:buClr>
              <a:buFont typeface="Arial"/>
              <a:buNone/>
              <a:defRPr/>
            </a:lvl6pPr>
            <a:lvl7pPr marL="2743200" marR="0" indent="0" algn="ctr" rtl="0">
              <a:lnSpc>
                <a:spcPct val="90000"/>
              </a:lnSpc>
              <a:spcBef>
                <a:spcPts val="500"/>
              </a:spcBef>
              <a:buClr>
                <a:schemeClr val="dk1"/>
              </a:buClr>
              <a:buFont typeface="Arial"/>
              <a:buNone/>
              <a:defRPr/>
            </a:lvl7pPr>
            <a:lvl8pPr marL="3200400" marR="0" indent="0" algn="ctr" rtl="0">
              <a:lnSpc>
                <a:spcPct val="90000"/>
              </a:lnSpc>
              <a:spcBef>
                <a:spcPts val="500"/>
              </a:spcBef>
              <a:buClr>
                <a:schemeClr val="dk1"/>
              </a:buClr>
              <a:buFont typeface="Arial"/>
              <a:buNone/>
              <a:defRPr/>
            </a:lvl8pPr>
            <a:lvl9pPr marL="3657600" marR="0" indent="0" algn="ctr" rtl="0">
              <a:lnSpc>
                <a:spcPct val="90000"/>
              </a:lnSpc>
              <a:spcBef>
                <a:spcPts val="500"/>
              </a:spcBef>
              <a:buClr>
                <a:schemeClr val="dk1"/>
              </a:buClr>
              <a:buFont typeface="Arial"/>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5" name="Shape 75"/>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304800" y="609600"/>
            <a:ext cx="8837699" cy="531900"/>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2514600" indent="-228600" algn="l" rtl="0">
              <a:spcBef>
                <a:spcPts val="0"/>
              </a:spcBef>
              <a:spcAft>
                <a:spcPts val="0"/>
              </a:spcAft>
              <a:defRPr/>
            </a:lvl6pPr>
            <a:lvl7pPr marL="2971800" indent="-228600" algn="l" rtl="0">
              <a:spcBef>
                <a:spcPts val="0"/>
              </a:spcBef>
              <a:spcAft>
                <a:spcPts val="0"/>
              </a:spcAft>
              <a:defRPr/>
            </a:lvl7pPr>
            <a:lvl8pPr marL="3429000" indent="-228600" algn="l" rtl="0">
              <a:spcBef>
                <a:spcPts val="0"/>
              </a:spcBef>
              <a:spcAft>
                <a:spcPts val="0"/>
              </a:spcAft>
              <a:defRPr/>
            </a:lvl8pPr>
            <a:lvl9pPr marL="3886200" indent="-228600" algn="l" rtl="0">
              <a:spcBef>
                <a:spcPts val="0"/>
              </a:spcBef>
              <a:spcAft>
                <a:spcPts val="0"/>
              </a:spcAft>
              <a:defRPr/>
            </a:lvl9pPr>
          </a:lstStyle>
          <a:p>
            <a:endParaRPr/>
          </a:p>
        </p:txBody>
      </p:sp>
      <p:sp>
        <p:nvSpPr>
          <p:cNvPr id="78" name="Shape 78"/>
          <p:cNvSpPr txBox="1">
            <a:spLocks noGrp="1"/>
          </p:cNvSpPr>
          <p:nvPr>
            <p:ph type="body" idx="1"/>
          </p:nvPr>
        </p:nvSpPr>
        <p:spPr>
          <a:xfrm>
            <a:off x="381000" y="1371600"/>
            <a:ext cx="8151899" cy="4494300"/>
          </a:xfrm>
          <a:prstGeom prst="rect">
            <a:avLst/>
          </a:prstGeom>
          <a:noFill/>
          <a:ln>
            <a:noFill/>
          </a:ln>
        </p:spPr>
        <p:txBody>
          <a:bodyPr lIns="91425" tIns="91425" rIns="91425" bIns="91425" anchor="t" anchorCtr="0"/>
          <a:lstStyle>
            <a:lvl1pPr marL="342900" indent="-342900" algn="l" rtl="0">
              <a:spcBef>
                <a:spcPts val="600"/>
              </a:spcBef>
              <a:spcAft>
                <a:spcPts val="0"/>
              </a:spcAft>
              <a:defRPr/>
            </a:lvl1pPr>
            <a:lvl2pPr marL="742950" indent="-285750" algn="l" rtl="0">
              <a:spcBef>
                <a:spcPts val="500"/>
              </a:spcBef>
              <a:spcAft>
                <a:spcPts val="0"/>
              </a:spcAft>
              <a:defRPr/>
            </a:lvl2pPr>
            <a:lvl3pPr marL="1143000" indent="-228600" algn="l" rtl="0">
              <a:spcBef>
                <a:spcPts val="500"/>
              </a:spcBef>
              <a:spcAft>
                <a:spcPts val="0"/>
              </a:spcAft>
              <a:defRPr/>
            </a:lvl3pPr>
            <a:lvl4pPr marL="1600200" indent="-228600" algn="l" rtl="0">
              <a:spcBef>
                <a:spcPts val="500"/>
              </a:spcBef>
              <a:spcAft>
                <a:spcPts val="0"/>
              </a:spcAft>
              <a:defRPr/>
            </a:lvl4pPr>
            <a:lvl5pPr marL="2057400" indent="-228600" algn="l" rtl="0">
              <a:spcBef>
                <a:spcPts val="400"/>
              </a:spcBef>
              <a:spcAft>
                <a:spcPts val="0"/>
              </a:spcAft>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623887" y="1709738"/>
            <a:ext cx="7886700" cy="2852700"/>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1" name="Shape 81"/>
          <p:cNvSpPr txBox="1">
            <a:spLocks noGrp="1"/>
          </p:cNvSpPr>
          <p:nvPr>
            <p:ph type="body" idx="1"/>
          </p:nvPr>
        </p:nvSpPr>
        <p:spPr>
          <a:xfrm>
            <a:off x="623887" y="4589462"/>
            <a:ext cx="7886700" cy="1500300"/>
          </a:xfrm>
          <a:prstGeom prst="rect">
            <a:avLst/>
          </a:prstGeom>
          <a:noFill/>
          <a:ln>
            <a:noFill/>
          </a:ln>
        </p:spPr>
        <p:txBody>
          <a:bodyPr lIns="91425" tIns="91425" rIns="91425" bIns="91425" anchor="t" anchorCtr="0"/>
          <a:lstStyle>
            <a:lvl1pPr marL="0" indent="0" rtl="0">
              <a:spcBef>
                <a:spcPts val="0"/>
              </a:spcBef>
              <a:buFont typeface="Verdana"/>
              <a:buNone/>
              <a:defRPr/>
            </a:lvl1pPr>
            <a:lvl2pPr marL="457200" indent="0" rtl="0">
              <a:spcBef>
                <a:spcPts val="0"/>
              </a:spcBef>
              <a:buFont typeface="Verdana"/>
              <a:buNone/>
              <a:defRPr/>
            </a:lvl2pPr>
            <a:lvl3pPr marL="914400" indent="0" rtl="0">
              <a:spcBef>
                <a:spcPts val="0"/>
              </a:spcBef>
              <a:buFont typeface="Verdana"/>
              <a:buNone/>
              <a:defRPr/>
            </a:lvl3pPr>
            <a:lvl4pPr marL="1371600" indent="0" rtl="0">
              <a:spcBef>
                <a:spcPts val="0"/>
              </a:spcBef>
              <a:buFont typeface="Verdana"/>
              <a:buNone/>
              <a:defRPr/>
            </a:lvl4pPr>
            <a:lvl5pPr marL="1828800" indent="0" rtl="0">
              <a:spcBef>
                <a:spcPts val="0"/>
              </a:spcBef>
              <a:buFont typeface="Verdana"/>
              <a:buNone/>
              <a:defRPr/>
            </a:lvl5pPr>
            <a:lvl6pPr marL="2286000" indent="0" rtl="0">
              <a:spcBef>
                <a:spcPts val="0"/>
              </a:spcBef>
              <a:buFont typeface="Verdana"/>
              <a:buNone/>
              <a:defRPr/>
            </a:lvl6pPr>
            <a:lvl7pPr marL="2743200" indent="0" rtl="0">
              <a:spcBef>
                <a:spcPts val="0"/>
              </a:spcBef>
              <a:buFont typeface="Verdana"/>
              <a:buNone/>
              <a:defRPr/>
            </a:lvl7pPr>
            <a:lvl8pPr marL="3200400" indent="0" rtl="0">
              <a:spcBef>
                <a:spcPts val="0"/>
              </a:spcBef>
              <a:buFont typeface="Verdana"/>
              <a:buNone/>
              <a:defRPr/>
            </a:lvl8pPr>
            <a:lvl9pPr marL="3657600" indent="0" rtl="0">
              <a:spcBef>
                <a:spcPts val="0"/>
              </a:spcBef>
              <a:buFont typeface="Verdana"/>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304800" y="609600"/>
            <a:ext cx="8837699" cy="531900"/>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2514600" indent="-228600" algn="l" rtl="0">
              <a:spcBef>
                <a:spcPts val="0"/>
              </a:spcBef>
              <a:spcAft>
                <a:spcPts val="0"/>
              </a:spcAft>
              <a:defRPr/>
            </a:lvl6pPr>
            <a:lvl7pPr marL="2971800" indent="-228600" algn="l" rtl="0">
              <a:spcBef>
                <a:spcPts val="0"/>
              </a:spcBef>
              <a:spcAft>
                <a:spcPts val="0"/>
              </a:spcAft>
              <a:defRPr/>
            </a:lvl7pPr>
            <a:lvl8pPr marL="3429000" indent="-228600" algn="l" rtl="0">
              <a:spcBef>
                <a:spcPts val="0"/>
              </a:spcBef>
              <a:spcAft>
                <a:spcPts val="0"/>
              </a:spcAft>
              <a:defRPr/>
            </a:lvl8pPr>
            <a:lvl9pPr marL="3886200" indent="-228600" algn="l" rtl="0">
              <a:spcBef>
                <a:spcPts val="0"/>
              </a:spcBef>
              <a:spcAft>
                <a:spcPts val="0"/>
              </a:spcAft>
              <a:defRPr/>
            </a:lvl9pPr>
          </a:lstStyle>
          <a:p>
            <a:endParaRPr/>
          </a:p>
        </p:txBody>
      </p:sp>
      <p:sp>
        <p:nvSpPr>
          <p:cNvPr id="84" name="Shape 84"/>
          <p:cNvSpPr txBox="1">
            <a:spLocks noGrp="1"/>
          </p:cNvSpPr>
          <p:nvPr>
            <p:ph type="body" idx="1"/>
          </p:nvPr>
        </p:nvSpPr>
        <p:spPr>
          <a:xfrm>
            <a:off x="381000" y="1371600"/>
            <a:ext cx="3998999" cy="4494300"/>
          </a:xfrm>
          <a:prstGeom prst="rect">
            <a:avLst/>
          </a:prstGeom>
          <a:noFill/>
          <a:ln>
            <a:noFill/>
          </a:ln>
        </p:spPr>
        <p:txBody>
          <a:bodyPr lIns="91425" tIns="91425" rIns="91425" bIns="91425" anchor="t" anchorCtr="0"/>
          <a:lstStyle>
            <a:lvl1pPr marL="342900" indent="-342900" algn="l" rtl="0">
              <a:spcBef>
                <a:spcPts val="600"/>
              </a:spcBef>
              <a:spcAft>
                <a:spcPts val="0"/>
              </a:spcAft>
              <a:defRPr/>
            </a:lvl1pPr>
            <a:lvl2pPr marL="742950" indent="-285750" algn="l" rtl="0">
              <a:spcBef>
                <a:spcPts val="500"/>
              </a:spcBef>
              <a:spcAft>
                <a:spcPts val="0"/>
              </a:spcAft>
              <a:defRPr/>
            </a:lvl2pPr>
            <a:lvl3pPr marL="1143000" indent="-228600" algn="l" rtl="0">
              <a:spcBef>
                <a:spcPts val="500"/>
              </a:spcBef>
              <a:spcAft>
                <a:spcPts val="0"/>
              </a:spcAft>
              <a:defRPr/>
            </a:lvl3pPr>
            <a:lvl4pPr marL="1600200" indent="-228600" algn="l" rtl="0">
              <a:spcBef>
                <a:spcPts val="500"/>
              </a:spcBef>
              <a:spcAft>
                <a:spcPts val="0"/>
              </a:spcAft>
              <a:defRPr/>
            </a:lvl4pPr>
            <a:lvl5pPr marL="2057400" indent="-228600" algn="l" rtl="0">
              <a:spcBef>
                <a:spcPts val="400"/>
              </a:spcBef>
              <a:spcAft>
                <a:spcPts val="0"/>
              </a:spcAft>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85" name="Shape 85"/>
          <p:cNvSpPr txBox="1">
            <a:spLocks noGrp="1"/>
          </p:cNvSpPr>
          <p:nvPr>
            <p:ph type="body" idx="2"/>
          </p:nvPr>
        </p:nvSpPr>
        <p:spPr>
          <a:xfrm>
            <a:off x="4532312" y="1371600"/>
            <a:ext cx="4000500" cy="4494300"/>
          </a:xfrm>
          <a:prstGeom prst="rect">
            <a:avLst/>
          </a:prstGeom>
          <a:noFill/>
          <a:ln>
            <a:noFill/>
          </a:ln>
        </p:spPr>
        <p:txBody>
          <a:bodyPr lIns="91425" tIns="91425" rIns="91425" bIns="91425" anchor="t" anchorCtr="0"/>
          <a:lstStyle>
            <a:lvl1pPr marL="342900" indent="-342900" algn="l" rtl="0">
              <a:spcBef>
                <a:spcPts val="600"/>
              </a:spcBef>
              <a:spcAft>
                <a:spcPts val="0"/>
              </a:spcAft>
              <a:defRPr/>
            </a:lvl1pPr>
            <a:lvl2pPr marL="742950" indent="-285750" algn="l" rtl="0">
              <a:spcBef>
                <a:spcPts val="500"/>
              </a:spcBef>
              <a:spcAft>
                <a:spcPts val="0"/>
              </a:spcAft>
              <a:defRPr/>
            </a:lvl2pPr>
            <a:lvl3pPr marL="1143000" indent="-228600" algn="l" rtl="0">
              <a:spcBef>
                <a:spcPts val="500"/>
              </a:spcBef>
              <a:spcAft>
                <a:spcPts val="0"/>
              </a:spcAft>
              <a:defRPr/>
            </a:lvl3pPr>
            <a:lvl4pPr marL="1600200" indent="-228600" algn="l" rtl="0">
              <a:spcBef>
                <a:spcPts val="500"/>
              </a:spcBef>
              <a:spcAft>
                <a:spcPts val="0"/>
              </a:spcAft>
              <a:defRPr/>
            </a:lvl4pPr>
            <a:lvl5pPr marL="2057400" indent="-228600" algn="l" rtl="0">
              <a:spcBef>
                <a:spcPts val="400"/>
              </a:spcBef>
              <a:spcAft>
                <a:spcPts val="0"/>
              </a:spcAft>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630237" y="365125"/>
            <a:ext cx="7886700" cy="1325700"/>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2514600" indent="-228600" algn="l" rtl="0">
              <a:spcBef>
                <a:spcPts val="0"/>
              </a:spcBef>
              <a:spcAft>
                <a:spcPts val="0"/>
              </a:spcAft>
              <a:defRPr/>
            </a:lvl6pPr>
            <a:lvl7pPr marL="2971800" indent="-228600" algn="l" rtl="0">
              <a:spcBef>
                <a:spcPts val="0"/>
              </a:spcBef>
              <a:spcAft>
                <a:spcPts val="0"/>
              </a:spcAft>
              <a:defRPr/>
            </a:lvl7pPr>
            <a:lvl8pPr marL="3429000" indent="-228600" algn="l" rtl="0">
              <a:spcBef>
                <a:spcPts val="0"/>
              </a:spcBef>
              <a:spcAft>
                <a:spcPts val="0"/>
              </a:spcAft>
              <a:defRPr/>
            </a:lvl8pPr>
            <a:lvl9pPr marL="3886200" indent="-228600" algn="l" rtl="0">
              <a:spcBef>
                <a:spcPts val="0"/>
              </a:spcBef>
              <a:spcAft>
                <a:spcPts val="0"/>
              </a:spcAft>
              <a:defRPr/>
            </a:lvl9pPr>
          </a:lstStyle>
          <a:p>
            <a:endParaRPr/>
          </a:p>
        </p:txBody>
      </p:sp>
      <p:sp>
        <p:nvSpPr>
          <p:cNvPr id="88" name="Shape 88"/>
          <p:cNvSpPr txBox="1">
            <a:spLocks noGrp="1"/>
          </p:cNvSpPr>
          <p:nvPr>
            <p:ph type="body" idx="1"/>
          </p:nvPr>
        </p:nvSpPr>
        <p:spPr>
          <a:xfrm>
            <a:off x="630237" y="1681163"/>
            <a:ext cx="3868800" cy="823799"/>
          </a:xfrm>
          <a:prstGeom prst="rect">
            <a:avLst/>
          </a:prstGeom>
          <a:noFill/>
          <a:ln>
            <a:noFill/>
          </a:ln>
        </p:spPr>
        <p:txBody>
          <a:bodyPr lIns="91425" tIns="91425" rIns="91425" bIns="91425" anchor="b" anchorCtr="0"/>
          <a:lstStyle>
            <a:lvl1pPr marL="0" indent="0" rtl="0">
              <a:spcBef>
                <a:spcPts val="0"/>
              </a:spcBef>
              <a:buFont typeface="Verdana"/>
              <a:buNone/>
              <a:defRPr/>
            </a:lvl1pPr>
            <a:lvl2pPr marL="457200" indent="0" rtl="0">
              <a:spcBef>
                <a:spcPts val="0"/>
              </a:spcBef>
              <a:buFont typeface="Verdana"/>
              <a:buNone/>
              <a:defRPr/>
            </a:lvl2pPr>
            <a:lvl3pPr marL="914400" indent="0" rtl="0">
              <a:spcBef>
                <a:spcPts val="0"/>
              </a:spcBef>
              <a:buFont typeface="Verdana"/>
              <a:buNone/>
              <a:defRPr/>
            </a:lvl3pPr>
            <a:lvl4pPr marL="1371600" indent="0" rtl="0">
              <a:spcBef>
                <a:spcPts val="0"/>
              </a:spcBef>
              <a:buFont typeface="Verdana"/>
              <a:buNone/>
              <a:defRPr/>
            </a:lvl4pPr>
            <a:lvl5pPr marL="1828800" indent="0" rtl="0">
              <a:spcBef>
                <a:spcPts val="0"/>
              </a:spcBef>
              <a:buFont typeface="Verdana"/>
              <a:buNone/>
              <a:defRPr/>
            </a:lvl5pPr>
            <a:lvl6pPr marL="2286000" indent="0" rtl="0">
              <a:spcBef>
                <a:spcPts val="0"/>
              </a:spcBef>
              <a:buFont typeface="Verdana"/>
              <a:buNone/>
              <a:defRPr/>
            </a:lvl6pPr>
            <a:lvl7pPr marL="2743200" indent="0" rtl="0">
              <a:spcBef>
                <a:spcPts val="0"/>
              </a:spcBef>
              <a:buFont typeface="Verdana"/>
              <a:buNone/>
              <a:defRPr/>
            </a:lvl7pPr>
            <a:lvl8pPr marL="3200400" indent="0" rtl="0">
              <a:spcBef>
                <a:spcPts val="0"/>
              </a:spcBef>
              <a:buFont typeface="Verdana"/>
              <a:buNone/>
              <a:defRPr/>
            </a:lvl8pPr>
            <a:lvl9pPr marL="3657600" indent="0" rtl="0">
              <a:spcBef>
                <a:spcPts val="0"/>
              </a:spcBef>
              <a:buFont typeface="Verdana"/>
              <a:buNone/>
              <a:defRPr/>
            </a:lvl9pPr>
          </a:lstStyle>
          <a:p>
            <a:endParaRPr/>
          </a:p>
        </p:txBody>
      </p:sp>
      <p:sp>
        <p:nvSpPr>
          <p:cNvPr id="89" name="Shape 89"/>
          <p:cNvSpPr txBox="1">
            <a:spLocks noGrp="1"/>
          </p:cNvSpPr>
          <p:nvPr>
            <p:ph type="body" idx="2"/>
          </p:nvPr>
        </p:nvSpPr>
        <p:spPr>
          <a:xfrm>
            <a:off x="630237" y="2505075"/>
            <a:ext cx="3868800" cy="3684599"/>
          </a:xfrm>
          <a:prstGeom prst="rect">
            <a:avLst/>
          </a:prstGeom>
          <a:noFill/>
          <a:ln>
            <a:noFill/>
          </a:ln>
        </p:spPr>
        <p:txBody>
          <a:bodyPr lIns="91425" tIns="91425" rIns="91425" bIns="91425" anchor="t" anchorCtr="0"/>
          <a:lstStyle>
            <a:lvl1pPr marL="342900" indent="-342900" algn="l" rtl="0">
              <a:spcBef>
                <a:spcPts val="600"/>
              </a:spcBef>
              <a:spcAft>
                <a:spcPts val="0"/>
              </a:spcAft>
              <a:defRPr/>
            </a:lvl1pPr>
            <a:lvl2pPr marL="742950" indent="-285750" algn="l" rtl="0">
              <a:spcBef>
                <a:spcPts val="500"/>
              </a:spcBef>
              <a:spcAft>
                <a:spcPts val="0"/>
              </a:spcAft>
              <a:defRPr/>
            </a:lvl2pPr>
            <a:lvl3pPr marL="1143000" indent="-228600" algn="l" rtl="0">
              <a:spcBef>
                <a:spcPts val="500"/>
              </a:spcBef>
              <a:spcAft>
                <a:spcPts val="0"/>
              </a:spcAft>
              <a:defRPr/>
            </a:lvl3pPr>
            <a:lvl4pPr marL="1600200" indent="-228600" algn="l" rtl="0">
              <a:spcBef>
                <a:spcPts val="500"/>
              </a:spcBef>
              <a:spcAft>
                <a:spcPts val="0"/>
              </a:spcAft>
              <a:defRPr/>
            </a:lvl4pPr>
            <a:lvl5pPr marL="2057400" indent="-228600" algn="l" rtl="0">
              <a:spcBef>
                <a:spcPts val="400"/>
              </a:spcBef>
              <a:spcAft>
                <a:spcPts val="0"/>
              </a:spcAft>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90" name="Shape 90"/>
          <p:cNvSpPr txBox="1">
            <a:spLocks noGrp="1"/>
          </p:cNvSpPr>
          <p:nvPr>
            <p:ph type="body" idx="3"/>
          </p:nvPr>
        </p:nvSpPr>
        <p:spPr>
          <a:xfrm>
            <a:off x="4629150" y="1681163"/>
            <a:ext cx="3887699" cy="823799"/>
          </a:xfrm>
          <a:prstGeom prst="rect">
            <a:avLst/>
          </a:prstGeom>
          <a:noFill/>
          <a:ln>
            <a:noFill/>
          </a:ln>
        </p:spPr>
        <p:txBody>
          <a:bodyPr lIns="91425" tIns="91425" rIns="91425" bIns="91425" anchor="b" anchorCtr="0"/>
          <a:lstStyle>
            <a:lvl1pPr marL="0" indent="0" rtl="0">
              <a:spcBef>
                <a:spcPts val="0"/>
              </a:spcBef>
              <a:buFont typeface="Verdana"/>
              <a:buNone/>
              <a:defRPr/>
            </a:lvl1pPr>
            <a:lvl2pPr marL="457200" indent="0" rtl="0">
              <a:spcBef>
                <a:spcPts val="0"/>
              </a:spcBef>
              <a:buFont typeface="Verdana"/>
              <a:buNone/>
              <a:defRPr/>
            </a:lvl2pPr>
            <a:lvl3pPr marL="914400" indent="0" rtl="0">
              <a:spcBef>
                <a:spcPts val="0"/>
              </a:spcBef>
              <a:buFont typeface="Verdana"/>
              <a:buNone/>
              <a:defRPr/>
            </a:lvl3pPr>
            <a:lvl4pPr marL="1371600" indent="0" rtl="0">
              <a:spcBef>
                <a:spcPts val="0"/>
              </a:spcBef>
              <a:buFont typeface="Verdana"/>
              <a:buNone/>
              <a:defRPr/>
            </a:lvl4pPr>
            <a:lvl5pPr marL="1828800" indent="0" rtl="0">
              <a:spcBef>
                <a:spcPts val="0"/>
              </a:spcBef>
              <a:buFont typeface="Verdana"/>
              <a:buNone/>
              <a:defRPr/>
            </a:lvl5pPr>
            <a:lvl6pPr marL="2286000" indent="0" rtl="0">
              <a:spcBef>
                <a:spcPts val="0"/>
              </a:spcBef>
              <a:buFont typeface="Verdana"/>
              <a:buNone/>
              <a:defRPr/>
            </a:lvl6pPr>
            <a:lvl7pPr marL="2743200" indent="0" rtl="0">
              <a:spcBef>
                <a:spcPts val="0"/>
              </a:spcBef>
              <a:buFont typeface="Verdana"/>
              <a:buNone/>
              <a:defRPr/>
            </a:lvl7pPr>
            <a:lvl8pPr marL="3200400" indent="0" rtl="0">
              <a:spcBef>
                <a:spcPts val="0"/>
              </a:spcBef>
              <a:buFont typeface="Verdana"/>
              <a:buNone/>
              <a:defRPr/>
            </a:lvl8pPr>
            <a:lvl9pPr marL="3657600" indent="0" rtl="0">
              <a:spcBef>
                <a:spcPts val="0"/>
              </a:spcBef>
              <a:buFont typeface="Verdana"/>
              <a:buNone/>
              <a:defRPr/>
            </a:lvl9pPr>
          </a:lstStyle>
          <a:p>
            <a:endParaRPr/>
          </a:p>
        </p:txBody>
      </p:sp>
      <p:sp>
        <p:nvSpPr>
          <p:cNvPr id="91" name="Shape 91"/>
          <p:cNvSpPr txBox="1">
            <a:spLocks noGrp="1"/>
          </p:cNvSpPr>
          <p:nvPr>
            <p:ph type="body" idx="4"/>
          </p:nvPr>
        </p:nvSpPr>
        <p:spPr>
          <a:xfrm>
            <a:off x="4629150" y="2505075"/>
            <a:ext cx="3887699" cy="3684599"/>
          </a:xfrm>
          <a:prstGeom prst="rect">
            <a:avLst/>
          </a:prstGeom>
          <a:noFill/>
          <a:ln>
            <a:noFill/>
          </a:ln>
        </p:spPr>
        <p:txBody>
          <a:bodyPr lIns="91425" tIns="91425" rIns="91425" bIns="91425" anchor="t" anchorCtr="0"/>
          <a:lstStyle>
            <a:lvl1pPr marL="342900" indent="-342900" algn="l" rtl="0">
              <a:spcBef>
                <a:spcPts val="600"/>
              </a:spcBef>
              <a:spcAft>
                <a:spcPts val="0"/>
              </a:spcAft>
              <a:defRPr/>
            </a:lvl1pPr>
            <a:lvl2pPr marL="742950" indent="-285750" algn="l" rtl="0">
              <a:spcBef>
                <a:spcPts val="500"/>
              </a:spcBef>
              <a:spcAft>
                <a:spcPts val="0"/>
              </a:spcAft>
              <a:defRPr/>
            </a:lvl2pPr>
            <a:lvl3pPr marL="1143000" indent="-228600" algn="l" rtl="0">
              <a:spcBef>
                <a:spcPts val="500"/>
              </a:spcBef>
              <a:spcAft>
                <a:spcPts val="0"/>
              </a:spcAft>
              <a:defRPr/>
            </a:lvl3pPr>
            <a:lvl4pPr marL="1600200" indent="-228600" algn="l" rtl="0">
              <a:spcBef>
                <a:spcPts val="500"/>
              </a:spcBef>
              <a:spcAft>
                <a:spcPts val="0"/>
              </a:spcAft>
              <a:defRPr/>
            </a:lvl4pPr>
            <a:lvl5pPr marL="2057400" indent="-228600" algn="l" rtl="0">
              <a:spcBef>
                <a:spcPts val="400"/>
              </a:spcBef>
              <a:spcAft>
                <a:spcPts val="0"/>
              </a:spcAft>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1"/>
          </p:nvPr>
        </p:nvSpPr>
        <p:spPr>
          <a:xfrm>
            <a:off x="457200" y="1600200"/>
            <a:ext cx="8229600" cy="496757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04800" y="609600"/>
            <a:ext cx="8837699" cy="531900"/>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2514600" indent="-228600" algn="l" rtl="0">
              <a:spcBef>
                <a:spcPts val="0"/>
              </a:spcBef>
              <a:spcAft>
                <a:spcPts val="0"/>
              </a:spcAft>
              <a:defRPr/>
            </a:lvl6pPr>
            <a:lvl7pPr marL="2971800" indent="-228600" algn="l" rtl="0">
              <a:spcBef>
                <a:spcPts val="0"/>
              </a:spcBef>
              <a:spcAft>
                <a:spcPts val="0"/>
              </a:spcAft>
              <a:defRPr/>
            </a:lvl7pPr>
            <a:lvl8pPr marL="3429000" indent="-228600" algn="l" rtl="0">
              <a:spcBef>
                <a:spcPts val="0"/>
              </a:spcBef>
              <a:spcAft>
                <a:spcPts val="0"/>
              </a:spcAft>
              <a:defRPr/>
            </a:lvl8pPr>
            <a:lvl9pPr marL="3886200" indent="-228600" algn="l" rtl="0">
              <a:spcBef>
                <a:spcPts val="0"/>
              </a:spcBef>
              <a:spcAft>
                <a:spcPts val="0"/>
              </a:spcAft>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4"/>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630237" y="457200"/>
            <a:ext cx="2949600" cy="16001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7" name="Shape 97"/>
          <p:cNvSpPr txBox="1">
            <a:spLocks noGrp="1"/>
          </p:cNvSpPr>
          <p:nvPr>
            <p:ph type="body" idx="1"/>
          </p:nvPr>
        </p:nvSpPr>
        <p:spPr>
          <a:xfrm>
            <a:off x="3887787" y="987425"/>
            <a:ext cx="4629299" cy="48735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8" name="Shape 98"/>
          <p:cNvSpPr txBox="1">
            <a:spLocks noGrp="1"/>
          </p:cNvSpPr>
          <p:nvPr>
            <p:ph type="body" idx="2"/>
          </p:nvPr>
        </p:nvSpPr>
        <p:spPr>
          <a:xfrm>
            <a:off x="630237" y="2057400"/>
            <a:ext cx="2949600" cy="3811499"/>
          </a:xfrm>
          <a:prstGeom prst="rect">
            <a:avLst/>
          </a:prstGeom>
          <a:noFill/>
          <a:ln>
            <a:noFill/>
          </a:ln>
        </p:spPr>
        <p:txBody>
          <a:bodyPr lIns="91425" tIns="91425" rIns="91425" bIns="91425" anchor="t" anchorCtr="0"/>
          <a:lstStyle>
            <a:lvl1pPr marL="0" indent="0" rtl="0">
              <a:spcBef>
                <a:spcPts val="0"/>
              </a:spcBef>
              <a:buFont typeface="Verdana"/>
              <a:buNone/>
              <a:defRPr/>
            </a:lvl1pPr>
            <a:lvl2pPr marL="457200" indent="0" rtl="0">
              <a:spcBef>
                <a:spcPts val="0"/>
              </a:spcBef>
              <a:buFont typeface="Verdana"/>
              <a:buNone/>
              <a:defRPr/>
            </a:lvl2pPr>
            <a:lvl3pPr marL="914400" indent="0" rtl="0">
              <a:spcBef>
                <a:spcPts val="0"/>
              </a:spcBef>
              <a:buFont typeface="Verdana"/>
              <a:buNone/>
              <a:defRPr/>
            </a:lvl3pPr>
            <a:lvl4pPr marL="1371600" indent="0" rtl="0">
              <a:spcBef>
                <a:spcPts val="0"/>
              </a:spcBef>
              <a:buFont typeface="Verdana"/>
              <a:buNone/>
              <a:defRPr/>
            </a:lvl4pPr>
            <a:lvl5pPr marL="1828800" indent="0" rtl="0">
              <a:spcBef>
                <a:spcPts val="0"/>
              </a:spcBef>
              <a:buFont typeface="Verdana"/>
              <a:buNone/>
              <a:defRPr/>
            </a:lvl5pPr>
            <a:lvl6pPr marL="2286000" indent="0" rtl="0">
              <a:spcBef>
                <a:spcPts val="0"/>
              </a:spcBef>
              <a:buFont typeface="Verdana"/>
              <a:buNone/>
              <a:defRPr/>
            </a:lvl6pPr>
            <a:lvl7pPr marL="2743200" indent="0" rtl="0">
              <a:spcBef>
                <a:spcPts val="0"/>
              </a:spcBef>
              <a:buFont typeface="Verdana"/>
              <a:buNone/>
              <a:defRPr/>
            </a:lvl7pPr>
            <a:lvl8pPr marL="3200400" indent="0" rtl="0">
              <a:spcBef>
                <a:spcPts val="0"/>
              </a:spcBef>
              <a:buFont typeface="Verdana"/>
              <a:buNone/>
              <a:defRPr/>
            </a:lvl8pPr>
            <a:lvl9pPr marL="3657600" indent="0" rtl="0">
              <a:spcBef>
                <a:spcPts val="0"/>
              </a:spcBef>
              <a:buFont typeface="Verdana"/>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630237" y="457200"/>
            <a:ext cx="2949600" cy="16001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a:spLocks noGrp="1"/>
          </p:cNvSpPr>
          <p:nvPr>
            <p:ph type="pic" idx="2"/>
          </p:nvPr>
        </p:nvSpPr>
        <p:spPr>
          <a:xfrm>
            <a:off x="3887787" y="987425"/>
            <a:ext cx="4629299" cy="4873500"/>
          </a:xfrm>
          <a:prstGeom prst="rect">
            <a:avLst/>
          </a:prstGeom>
          <a:noFill/>
          <a:ln>
            <a:noFill/>
          </a:ln>
        </p:spPr>
      </p:sp>
      <p:sp>
        <p:nvSpPr>
          <p:cNvPr id="102" name="Shape 102"/>
          <p:cNvSpPr txBox="1">
            <a:spLocks noGrp="1"/>
          </p:cNvSpPr>
          <p:nvPr>
            <p:ph type="body" idx="1"/>
          </p:nvPr>
        </p:nvSpPr>
        <p:spPr>
          <a:xfrm>
            <a:off x="630237" y="2057400"/>
            <a:ext cx="2949600" cy="3811499"/>
          </a:xfrm>
          <a:prstGeom prst="rect">
            <a:avLst/>
          </a:prstGeom>
          <a:noFill/>
          <a:ln>
            <a:noFill/>
          </a:ln>
        </p:spPr>
        <p:txBody>
          <a:bodyPr lIns="91425" tIns="91425" rIns="91425" bIns="91425" anchor="t" anchorCtr="0"/>
          <a:lstStyle>
            <a:lvl1pPr marL="0" indent="0" rtl="0">
              <a:spcBef>
                <a:spcPts val="0"/>
              </a:spcBef>
              <a:buFont typeface="Verdana"/>
              <a:buNone/>
              <a:defRPr/>
            </a:lvl1pPr>
            <a:lvl2pPr marL="457200" indent="0" rtl="0">
              <a:spcBef>
                <a:spcPts val="0"/>
              </a:spcBef>
              <a:buFont typeface="Verdana"/>
              <a:buNone/>
              <a:defRPr/>
            </a:lvl2pPr>
            <a:lvl3pPr marL="914400" indent="0" rtl="0">
              <a:spcBef>
                <a:spcPts val="0"/>
              </a:spcBef>
              <a:buFont typeface="Verdana"/>
              <a:buNone/>
              <a:defRPr/>
            </a:lvl3pPr>
            <a:lvl4pPr marL="1371600" indent="0" rtl="0">
              <a:spcBef>
                <a:spcPts val="0"/>
              </a:spcBef>
              <a:buFont typeface="Verdana"/>
              <a:buNone/>
              <a:defRPr/>
            </a:lvl4pPr>
            <a:lvl5pPr marL="1828800" indent="0" rtl="0">
              <a:spcBef>
                <a:spcPts val="0"/>
              </a:spcBef>
              <a:buFont typeface="Verdana"/>
              <a:buNone/>
              <a:defRPr/>
            </a:lvl5pPr>
            <a:lvl6pPr marL="2286000" indent="0" rtl="0">
              <a:spcBef>
                <a:spcPts val="0"/>
              </a:spcBef>
              <a:buFont typeface="Verdana"/>
              <a:buNone/>
              <a:defRPr/>
            </a:lvl6pPr>
            <a:lvl7pPr marL="2743200" indent="0" rtl="0">
              <a:spcBef>
                <a:spcPts val="0"/>
              </a:spcBef>
              <a:buFont typeface="Verdana"/>
              <a:buNone/>
              <a:defRPr/>
            </a:lvl7pPr>
            <a:lvl8pPr marL="3200400" indent="0" rtl="0">
              <a:spcBef>
                <a:spcPts val="0"/>
              </a:spcBef>
              <a:buFont typeface="Verdana"/>
              <a:buNone/>
              <a:defRPr/>
            </a:lvl8pPr>
            <a:lvl9pPr marL="3657600" indent="0" rtl="0">
              <a:spcBef>
                <a:spcPts val="0"/>
              </a:spcBef>
              <a:buFont typeface="Verdana"/>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04800" y="609600"/>
            <a:ext cx="8837699" cy="531900"/>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2514600" indent="-228600" algn="l" rtl="0">
              <a:spcBef>
                <a:spcPts val="0"/>
              </a:spcBef>
              <a:spcAft>
                <a:spcPts val="0"/>
              </a:spcAft>
              <a:defRPr/>
            </a:lvl6pPr>
            <a:lvl7pPr marL="2971800" indent="-228600" algn="l" rtl="0">
              <a:spcBef>
                <a:spcPts val="0"/>
              </a:spcBef>
              <a:spcAft>
                <a:spcPts val="0"/>
              </a:spcAft>
              <a:defRPr/>
            </a:lvl7pPr>
            <a:lvl8pPr marL="3429000" indent="-228600" algn="l" rtl="0">
              <a:spcBef>
                <a:spcPts val="0"/>
              </a:spcBef>
              <a:spcAft>
                <a:spcPts val="0"/>
              </a:spcAft>
              <a:defRPr/>
            </a:lvl8pPr>
            <a:lvl9pPr marL="3886200" indent="-228600" algn="l" rtl="0">
              <a:spcBef>
                <a:spcPts val="0"/>
              </a:spcBef>
              <a:spcAft>
                <a:spcPts val="0"/>
              </a:spcAft>
              <a:defRPr/>
            </a:lvl9pPr>
          </a:lstStyle>
          <a:p>
            <a:endParaRPr/>
          </a:p>
        </p:txBody>
      </p:sp>
      <p:sp>
        <p:nvSpPr>
          <p:cNvPr id="105" name="Shape 105"/>
          <p:cNvSpPr txBox="1">
            <a:spLocks noGrp="1"/>
          </p:cNvSpPr>
          <p:nvPr>
            <p:ph type="body" idx="1"/>
          </p:nvPr>
        </p:nvSpPr>
        <p:spPr>
          <a:xfrm rot="5400000">
            <a:off x="2209713" y="-457199"/>
            <a:ext cx="4494300" cy="8151899"/>
          </a:xfrm>
          <a:prstGeom prst="rect">
            <a:avLst/>
          </a:prstGeom>
          <a:noFill/>
          <a:ln>
            <a:noFill/>
          </a:ln>
        </p:spPr>
        <p:txBody>
          <a:bodyPr lIns="91425" tIns="91425" rIns="91425" bIns="91425" anchor="t" anchorCtr="0"/>
          <a:lstStyle>
            <a:lvl1pPr marL="342900" indent="-342900" algn="l" rtl="0">
              <a:spcBef>
                <a:spcPts val="600"/>
              </a:spcBef>
              <a:spcAft>
                <a:spcPts val="0"/>
              </a:spcAft>
              <a:defRPr/>
            </a:lvl1pPr>
            <a:lvl2pPr marL="742950" indent="-285750" algn="l" rtl="0">
              <a:spcBef>
                <a:spcPts val="500"/>
              </a:spcBef>
              <a:spcAft>
                <a:spcPts val="0"/>
              </a:spcAft>
              <a:defRPr/>
            </a:lvl2pPr>
            <a:lvl3pPr marL="1143000" indent="-228600" algn="l" rtl="0">
              <a:spcBef>
                <a:spcPts val="500"/>
              </a:spcBef>
              <a:spcAft>
                <a:spcPts val="0"/>
              </a:spcAft>
              <a:defRPr/>
            </a:lvl3pPr>
            <a:lvl4pPr marL="1600200" indent="-228600" algn="l" rtl="0">
              <a:spcBef>
                <a:spcPts val="500"/>
              </a:spcBef>
              <a:spcAft>
                <a:spcPts val="0"/>
              </a:spcAft>
              <a:defRPr/>
            </a:lvl4pPr>
            <a:lvl5pPr marL="2057400" indent="-228600" algn="l" rtl="0">
              <a:spcBef>
                <a:spcPts val="400"/>
              </a:spcBef>
              <a:spcAft>
                <a:spcPts val="0"/>
              </a:spcAft>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rot="5400000">
            <a:off x="5410113" y="2133599"/>
            <a:ext cx="5256299" cy="2208300"/>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2514600" indent="-228600" algn="l" rtl="0">
              <a:spcBef>
                <a:spcPts val="0"/>
              </a:spcBef>
              <a:spcAft>
                <a:spcPts val="0"/>
              </a:spcAft>
              <a:defRPr/>
            </a:lvl6pPr>
            <a:lvl7pPr marL="2971800" indent="-228600" algn="l" rtl="0">
              <a:spcBef>
                <a:spcPts val="0"/>
              </a:spcBef>
              <a:spcAft>
                <a:spcPts val="0"/>
              </a:spcAft>
              <a:defRPr/>
            </a:lvl7pPr>
            <a:lvl8pPr marL="3429000" indent="-228600" algn="l" rtl="0">
              <a:spcBef>
                <a:spcPts val="0"/>
              </a:spcBef>
              <a:spcAft>
                <a:spcPts val="0"/>
              </a:spcAft>
              <a:defRPr/>
            </a:lvl8pPr>
            <a:lvl9pPr marL="3886200" indent="-228600" algn="l" rtl="0">
              <a:spcBef>
                <a:spcPts val="0"/>
              </a:spcBef>
              <a:spcAft>
                <a:spcPts val="0"/>
              </a:spcAft>
              <a:defRPr/>
            </a:lvl9pPr>
          </a:lstStyle>
          <a:p>
            <a:endParaRPr/>
          </a:p>
        </p:txBody>
      </p:sp>
      <p:sp>
        <p:nvSpPr>
          <p:cNvPr id="108" name="Shape 108"/>
          <p:cNvSpPr txBox="1">
            <a:spLocks noGrp="1"/>
          </p:cNvSpPr>
          <p:nvPr>
            <p:ph type="body" idx="1"/>
          </p:nvPr>
        </p:nvSpPr>
        <p:spPr>
          <a:xfrm rot="5400000">
            <a:off x="915150" y="-749"/>
            <a:ext cx="5256299" cy="6476999"/>
          </a:xfrm>
          <a:prstGeom prst="rect">
            <a:avLst/>
          </a:prstGeom>
          <a:noFill/>
          <a:ln>
            <a:noFill/>
          </a:ln>
        </p:spPr>
        <p:txBody>
          <a:bodyPr lIns="91425" tIns="91425" rIns="91425" bIns="91425" anchor="t" anchorCtr="0"/>
          <a:lstStyle>
            <a:lvl1pPr marL="342900" indent="-342900" algn="l" rtl="0">
              <a:spcBef>
                <a:spcPts val="600"/>
              </a:spcBef>
              <a:spcAft>
                <a:spcPts val="0"/>
              </a:spcAft>
              <a:defRPr/>
            </a:lvl1pPr>
            <a:lvl2pPr marL="742950" indent="-285750" algn="l" rtl="0">
              <a:spcBef>
                <a:spcPts val="500"/>
              </a:spcBef>
              <a:spcAft>
                <a:spcPts val="0"/>
              </a:spcAft>
              <a:defRPr/>
            </a:lvl2pPr>
            <a:lvl3pPr marL="1143000" indent="-228600" algn="l" rtl="0">
              <a:spcBef>
                <a:spcPts val="500"/>
              </a:spcBef>
              <a:spcAft>
                <a:spcPts val="0"/>
              </a:spcAft>
              <a:defRPr/>
            </a:lvl3pPr>
            <a:lvl4pPr marL="1600200" indent="-228600" algn="l" rtl="0">
              <a:spcBef>
                <a:spcPts val="500"/>
              </a:spcBef>
              <a:spcAft>
                <a:spcPts val="0"/>
              </a:spcAft>
              <a:defRPr/>
            </a:lvl4pPr>
            <a:lvl5pPr marL="2057400" indent="-228600" algn="l" rtl="0">
              <a:spcBef>
                <a:spcPts val="400"/>
              </a:spcBef>
              <a:spcAft>
                <a:spcPts val="0"/>
              </a:spcAft>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304800" y="609600"/>
            <a:ext cx="8837699" cy="531900"/>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2514600" indent="-228600" algn="l" rtl="0">
              <a:spcBef>
                <a:spcPts val="0"/>
              </a:spcBef>
              <a:spcAft>
                <a:spcPts val="0"/>
              </a:spcAft>
              <a:defRPr/>
            </a:lvl6pPr>
            <a:lvl7pPr marL="2971800" indent="-228600" algn="l" rtl="0">
              <a:spcBef>
                <a:spcPts val="0"/>
              </a:spcBef>
              <a:spcAft>
                <a:spcPts val="0"/>
              </a:spcAft>
              <a:defRPr/>
            </a:lvl7pPr>
            <a:lvl8pPr marL="3429000" indent="-228600" algn="l" rtl="0">
              <a:spcBef>
                <a:spcPts val="0"/>
              </a:spcBef>
              <a:spcAft>
                <a:spcPts val="0"/>
              </a:spcAft>
              <a:defRPr/>
            </a:lvl8pPr>
            <a:lvl9pPr marL="3886200" indent="-228600" algn="l" rtl="0">
              <a:spcBef>
                <a:spcPts val="0"/>
              </a:spcBef>
              <a:spcAft>
                <a:spcPts val="0"/>
              </a:spcAft>
              <a:defRPr/>
            </a:lvl9pPr>
          </a:lstStyle>
          <a:p>
            <a:endParaRPr/>
          </a:p>
        </p:txBody>
      </p:sp>
      <p:sp>
        <p:nvSpPr>
          <p:cNvPr id="111" name="Shape 111"/>
          <p:cNvSpPr txBox="1">
            <a:spLocks noGrp="1"/>
          </p:cNvSpPr>
          <p:nvPr>
            <p:ph type="body" idx="1"/>
          </p:nvPr>
        </p:nvSpPr>
        <p:spPr>
          <a:xfrm>
            <a:off x="381000" y="1371600"/>
            <a:ext cx="8151899" cy="2170199"/>
          </a:xfrm>
          <a:prstGeom prst="rect">
            <a:avLst/>
          </a:prstGeom>
          <a:noFill/>
          <a:ln>
            <a:noFill/>
          </a:ln>
        </p:spPr>
        <p:txBody>
          <a:bodyPr lIns="91425" tIns="91425" rIns="91425" bIns="91425" anchor="t" anchorCtr="0"/>
          <a:lstStyle>
            <a:lvl1pPr marL="342900" indent="-342900" algn="l" rtl="0">
              <a:spcBef>
                <a:spcPts val="600"/>
              </a:spcBef>
              <a:spcAft>
                <a:spcPts val="0"/>
              </a:spcAft>
              <a:defRPr/>
            </a:lvl1pPr>
            <a:lvl2pPr marL="742950" indent="-285750" algn="l" rtl="0">
              <a:spcBef>
                <a:spcPts val="500"/>
              </a:spcBef>
              <a:spcAft>
                <a:spcPts val="0"/>
              </a:spcAft>
              <a:defRPr/>
            </a:lvl2pPr>
            <a:lvl3pPr marL="1143000" indent="-228600" algn="l" rtl="0">
              <a:spcBef>
                <a:spcPts val="500"/>
              </a:spcBef>
              <a:spcAft>
                <a:spcPts val="0"/>
              </a:spcAft>
              <a:defRPr/>
            </a:lvl3pPr>
            <a:lvl4pPr marL="1600200" indent="-228600" algn="l" rtl="0">
              <a:spcBef>
                <a:spcPts val="500"/>
              </a:spcBef>
              <a:spcAft>
                <a:spcPts val="0"/>
              </a:spcAft>
              <a:defRPr/>
            </a:lvl4pPr>
            <a:lvl5pPr marL="2057400" indent="-228600" algn="l" rtl="0">
              <a:spcBef>
                <a:spcPts val="400"/>
              </a:spcBef>
              <a:spcAft>
                <a:spcPts val="0"/>
              </a:spcAft>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112" name="Shape 112"/>
          <p:cNvSpPr txBox="1">
            <a:spLocks noGrp="1"/>
          </p:cNvSpPr>
          <p:nvPr>
            <p:ph type="body" idx="2"/>
          </p:nvPr>
        </p:nvSpPr>
        <p:spPr>
          <a:xfrm>
            <a:off x="381000" y="3694112"/>
            <a:ext cx="8151899" cy="2171700"/>
          </a:xfrm>
          <a:prstGeom prst="rect">
            <a:avLst/>
          </a:prstGeom>
          <a:noFill/>
          <a:ln>
            <a:noFill/>
          </a:ln>
        </p:spPr>
        <p:txBody>
          <a:bodyPr lIns="91425" tIns="91425" rIns="91425" bIns="91425" anchor="t" anchorCtr="0"/>
          <a:lstStyle>
            <a:lvl1pPr marL="342900" indent="-342900" algn="l" rtl="0">
              <a:spcBef>
                <a:spcPts val="600"/>
              </a:spcBef>
              <a:spcAft>
                <a:spcPts val="0"/>
              </a:spcAft>
              <a:defRPr/>
            </a:lvl1pPr>
            <a:lvl2pPr marL="742950" indent="-285750" algn="l" rtl="0">
              <a:spcBef>
                <a:spcPts val="500"/>
              </a:spcBef>
              <a:spcAft>
                <a:spcPts val="0"/>
              </a:spcAft>
              <a:defRPr/>
            </a:lvl2pPr>
            <a:lvl3pPr marL="1143000" indent="-228600" algn="l" rtl="0">
              <a:spcBef>
                <a:spcPts val="500"/>
              </a:spcBef>
              <a:spcAft>
                <a:spcPts val="0"/>
              </a:spcAft>
              <a:defRPr/>
            </a:lvl3pPr>
            <a:lvl4pPr marL="1600200" indent="-228600" algn="l" rtl="0">
              <a:spcBef>
                <a:spcPts val="500"/>
              </a:spcBef>
              <a:spcAft>
                <a:spcPts val="0"/>
              </a:spcAft>
              <a:defRPr/>
            </a:lvl4pPr>
            <a:lvl5pPr marL="2057400" indent="-228600" algn="l" rtl="0">
              <a:spcBef>
                <a:spcPts val="400"/>
              </a:spcBef>
              <a:spcAft>
                <a:spcPts val="0"/>
              </a:spcAft>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304800" y="609600"/>
            <a:ext cx="8837613" cy="531812"/>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2514600" indent="-228600" algn="l" rtl="0">
              <a:spcBef>
                <a:spcPts val="0"/>
              </a:spcBef>
              <a:spcAft>
                <a:spcPts val="0"/>
              </a:spcAft>
              <a:defRPr/>
            </a:lvl6pPr>
            <a:lvl7pPr marL="2971800" indent="-228600" algn="l" rtl="0">
              <a:spcBef>
                <a:spcPts val="0"/>
              </a:spcBef>
              <a:spcAft>
                <a:spcPts val="0"/>
              </a:spcAft>
              <a:defRPr/>
            </a:lvl7pPr>
            <a:lvl8pPr marL="3429000" indent="-228600" algn="l" rtl="0">
              <a:spcBef>
                <a:spcPts val="0"/>
              </a:spcBef>
              <a:spcAft>
                <a:spcPts val="0"/>
              </a:spcAft>
              <a:defRPr/>
            </a:lvl8pPr>
            <a:lvl9pPr marL="3886200" indent="-228600" algn="l" rtl="0">
              <a:spcBef>
                <a:spcPts val="0"/>
              </a:spcBef>
              <a:spcAft>
                <a:spcPts val="0"/>
              </a:spcAft>
              <a:defRPr/>
            </a:lvl9pPr>
          </a:lstStyle>
          <a:p>
            <a:endParaRPr/>
          </a:p>
        </p:txBody>
      </p:sp>
      <p:sp>
        <p:nvSpPr>
          <p:cNvPr id="24" name="Shape 24"/>
          <p:cNvSpPr txBox="1">
            <a:spLocks noGrp="1"/>
          </p:cNvSpPr>
          <p:nvPr>
            <p:ph type="body" idx="1"/>
          </p:nvPr>
        </p:nvSpPr>
        <p:spPr>
          <a:xfrm>
            <a:off x="381000" y="1371600"/>
            <a:ext cx="8151813" cy="4494212"/>
          </a:xfrm>
          <a:prstGeom prst="rect">
            <a:avLst/>
          </a:prstGeom>
          <a:noFill/>
          <a:ln>
            <a:noFill/>
          </a:ln>
        </p:spPr>
        <p:txBody>
          <a:bodyPr lIns="91425" tIns="91425" rIns="91425" bIns="91425" anchor="t" anchorCtr="0"/>
          <a:lstStyle>
            <a:lvl1pPr marL="342900" indent="-342900" algn="l" rtl="0">
              <a:spcBef>
                <a:spcPts val="600"/>
              </a:spcBef>
              <a:spcAft>
                <a:spcPts val="0"/>
              </a:spcAft>
              <a:defRPr/>
            </a:lvl1pPr>
            <a:lvl2pPr marL="742950" indent="-285750" algn="l" rtl="0">
              <a:spcBef>
                <a:spcPts val="500"/>
              </a:spcBef>
              <a:spcAft>
                <a:spcPts val="0"/>
              </a:spcAft>
              <a:defRPr/>
            </a:lvl2pPr>
            <a:lvl3pPr marL="1143000" indent="-228600" algn="l" rtl="0">
              <a:spcBef>
                <a:spcPts val="500"/>
              </a:spcBef>
              <a:spcAft>
                <a:spcPts val="0"/>
              </a:spcAft>
              <a:defRPr/>
            </a:lvl3pPr>
            <a:lvl4pPr marL="1600200" indent="-228600" algn="l" rtl="0">
              <a:spcBef>
                <a:spcPts val="500"/>
              </a:spcBef>
              <a:spcAft>
                <a:spcPts val="0"/>
              </a:spcAft>
              <a:defRPr/>
            </a:lvl4pPr>
            <a:lvl5pPr marL="2057400" indent="-228600" algn="l" rtl="0">
              <a:spcBef>
                <a:spcPts val="400"/>
              </a:spcBef>
              <a:spcAft>
                <a:spcPts val="0"/>
              </a:spcAft>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23887" y="1709738"/>
            <a:ext cx="7886700" cy="2852737"/>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623887" y="4589462"/>
            <a:ext cx="7886700" cy="1500187"/>
          </a:xfrm>
          <a:prstGeom prst="rect">
            <a:avLst/>
          </a:prstGeom>
          <a:noFill/>
          <a:ln>
            <a:noFill/>
          </a:ln>
        </p:spPr>
        <p:txBody>
          <a:bodyPr lIns="91425" tIns="91425" rIns="91425" bIns="91425" anchor="t" anchorCtr="0"/>
          <a:lstStyle>
            <a:lvl1pPr marL="0" indent="0" rtl="0">
              <a:spcBef>
                <a:spcPts val="0"/>
              </a:spcBef>
              <a:buFont typeface="Verdana"/>
              <a:buNone/>
              <a:defRPr/>
            </a:lvl1pPr>
            <a:lvl2pPr marL="457200" indent="0" rtl="0">
              <a:spcBef>
                <a:spcPts val="0"/>
              </a:spcBef>
              <a:buFont typeface="Verdana"/>
              <a:buNone/>
              <a:defRPr/>
            </a:lvl2pPr>
            <a:lvl3pPr marL="914400" indent="0" rtl="0">
              <a:spcBef>
                <a:spcPts val="0"/>
              </a:spcBef>
              <a:buFont typeface="Verdana"/>
              <a:buNone/>
              <a:defRPr/>
            </a:lvl3pPr>
            <a:lvl4pPr marL="1371600" indent="0" rtl="0">
              <a:spcBef>
                <a:spcPts val="0"/>
              </a:spcBef>
              <a:buFont typeface="Verdana"/>
              <a:buNone/>
              <a:defRPr/>
            </a:lvl4pPr>
            <a:lvl5pPr marL="1828800" indent="0" rtl="0">
              <a:spcBef>
                <a:spcPts val="0"/>
              </a:spcBef>
              <a:buFont typeface="Verdana"/>
              <a:buNone/>
              <a:defRPr/>
            </a:lvl5pPr>
            <a:lvl6pPr marL="2286000" indent="0" rtl="0">
              <a:spcBef>
                <a:spcPts val="0"/>
              </a:spcBef>
              <a:buFont typeface="Verdana"/>
              <a:buNone/>
              <a:defRPr/>
            </a:lvl6pPr>
            <a:lvl7pPr marL="2743200" indent="0" rtl="0">
              <a:spcBef>
                <a:spcPts val="0"/>
              </a:spcBef>
              <a:buFont typeface="Verdana"/>
              <a:buNone/>
              <a:defRPr/>
            </a:lvl7pPr>
            <a:lvl8pPr marL="3200400" indent="0" rtl="0">
              <a:spcBef>
                <a:spcPts val="0"/>
              </a:spcBef>
              <a:buFont typeface="Verdana"/>
              <a:buNone/>
              <a:defRPr/>
            </a:lvl8pPr>
            <a:lvl9pPr marL="3657600" indent="0" rtl="0">
              <a:spcBef>
                <a:spcPts val="0"/>
              </a:spcBef>
              <a:buFont typeface="Verdana"/>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04800" y="609600"/>
            <a:ext cx="8837613" cy="531812"/>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2514600" indent="-228600" algn="l" rtl="0">
              <a:spcBef>
                <a:spcPts val="0"/>
              </a:spcBef>
              <a:spcAft>
                <a:spcPts val="0"/>
              </a:spcAft>
              <a:defRPr/>
            </a:lvl6pPr>
            <a:lvl7pPr marL="2971800" indent="-228600" algn="l" rtl="0">
              <a:spcBef>
                <a:spcPts val="0"/>
              </a:spcBef>
              <a:spcAft>
                <a:spcPts val="0"/>
              </a:spcAft>
              <a:defRPr/>
            </a:lvl7pPr>
            <a:lvl8pPr marL="3429000" indent="-228600" algn="l" rtl="0">
              <a:spcBef>
                <a:spcPts val="0"/>
              </a:spcBef>
              <a:spcAft>
                <a:spcPts val="0"/>
              </a:spcAft>
              <a:defRPr/>
            </a:lvl8pPr>
            <a:lvl9pPr marL="3886200" indent="-228600" algn="l" rtl="0">
              <a:spcBef>
                <a:spcPts val="0"/>
              </a:spcBef>
              <a:spcAft>
                <a:spcPts val="0"/>
              </a:spcAft>
              <a:defRPr/>
            </a:lvl9pPr>
          </a:lstStyle>
          <a:p>
            <a:endParaRPr/>
          </a:p>
        </p:txBody>
      </p:sp>
      <p:sp>
        <p:nvSpPr>
          <p:cNvPr id="30" name="Shape 30"/>
          <p:cNvSpPr txBox="1">
            <a:spLocks noGrp="1"/>
          </p:cNvSpPr>
          <p:nvPr>
            <p:ph type="body" idx="1"/>
          </p:nvPr>
        </p:nvSpPr>
        <p:spPr>
          <a:xfrm>
            <a:off x="381000" y="1371600"/>
            <a:ext cx="3998912" cy="4494212"/>
          </a:xfrm>
          <a:prstGeom prst="rect">
            <a:avLst/>
          </a:prstGeom>
          <a:noFill/>
          <a:ln>
            <a:noFill/>
          </a:ln>
        </p:spPr>
        <p:txBody>
          <a:bodyPr lIns="91425" tIns="91425" rIns="91425" bIns="91425" anchor="t" anchorCtr="0"/>
          <a:lstStyle>
            <a:lvl1pPr marL="342900" indent="-342900" algn="l" rtl="0">
              <a:spcBef>
                <a:spcPts val="600"/>
              </a:spcBef>
              <a:spcAft>
                <a:spcPts val="0"/>
              </a:spcAft>
              <a:defRPr/>
            </a:lvl1pPr>
            <a:lvl2pPr marL="742950" indent="-285750" algn="l" rtl="0">
              <a:spcBef>
                <a:spcPts val="500"/>
              </a:spcBef>
              <a:spcAft>
                <a:spcPts val="0"/>
              </a:spcAft>
              <a:defRPr/>
            </a:lvl2pPr>
            <a:lvl3pPr marL="1143000" indent="-228600" algn="l" rtl="0">
              <a:spcBef>
                <a:spcPts val="500"/>
              </a:spcBef>
              <a:spcAft>
                <a:spcPts val="0"/>
              </a:spcAft>
              <a:defRPr/>
            </a:lvl3pPr>
            <a:lvl4pPr marL="1600200" indent="-228600" algn="l" rtl="0">
              <a:spcBef>
                <a:spcPts val="500"/>
              </a:spcBef>
              <a:spcAft>
                <a:spcPts val="0"/>
              </a:spcAft>
              <a:defRPr/>
            </a:lvl4pPr>
            <a:lvl5pPr marL="2057400" indent="-228600" algn="l" rtl="0">
              <a:spcBef>
                <a:spcPts val="400"/>
              </a:spcBef>
              <a:spcAft>
                <a:spcPts val="0"/>
              </a:spcAft>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31" name="Shape 31"/>
          <p:cNvSpPr txBox="1">
            <a:spLocks noGrp="1"/>
          </p:cNvSpPr>
          <p:nvPr>
            <p:ph type="body" idx="2"/>
          </p:nvPr>
        </p:nvSpPr>
        <p:spPr>
          <a:xfrm>
            <a:off x="4532312" y="1371600"/>
            <a:ext cx="4000500" cy="4494212"/>
          </a:xfrm>
          <a:prstGeom prst="rect">
            <a:avLst/>
          </a:prstGeom>
          <a:noFill/>
          <a:ln>
            <a:noFill/>
          </a:ln>
        </p:spPr>
        <p:txBody>
          <a:bodyPr lIns="91425" tIns="91425" rIns="91425" bIns="91425" anchor="t" anchorCtr="0"/>
          <a:lstStyle>
            <a:lvl1pPr marL="342900" indent="-342900" algn="l" rtl="0">
              <a:spcBef>
                <a:spcPts val="600"/>
              </a:spcBef>
              <a:spcAft>
                <a:spcPts val="0"/>
              </a:spcAft>
              <a:defRPr/>
            </a:lvl1pPr>
            <a:lvl2pPr marL="742950" indent="-285750" algn="l" rtl="0">
              <a:spcBef>
                <a:spcPts val="500"/>
              </a:spcBef>
              <a:spcAft>
                <a:spcPts val="0"/>
              </a:spcAft>
              <a:defRPr/>
            </a:lvl2pPr>
            <a:lvl3pPr marL="1143000" indent="-228600" algn="l" rtl="0">
              <a:spcBef>
                <a:spcPts val="500"/>
              </a:spcBef>
              <a:spcAft>
                <a:spcPts val="0"/>
              </a:spcAft>
              <a:defRPr/>
            </a:lvl3pPr>
            <a:lvl4pPr marL="1600200" indent="-228600" algn="l" rtl="0">
              <a:spcBef>
                <a:spcPts val="500"/>
              </a:spcBef>
              <a:spcAft>
                <a:spcPts val="0"/>
              </a:spcAft>
              <a:defRPr/>
            </a:lvl4pPr>
            <a:lvl5pPr marL="2057400" indent="-228600" algn="l" rtl="0">
              <a:spcBef>
                <a:spcPts val="400"/>
              </a:spcBef>
              <a:spcAft>
                <a:spcPts val="0"/>
              </a:spcAft>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30237" y="365125"/>
            <a:ext cx="7886700" cy="1325562"/>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2514600" indent="-228600" algn="l" rtl="0">
              <a:spcBef>
                <a:spcPts val="0"/>
              </a:spcBef>
              <a:spcAft>
                <a:spcPts val="0"/>
              </a:spcAft>
              <a:defRPr/>
            </a:lvl6pPr>
            <a:lvl7pPr marL="2971800" indent="-228600" algn="l" rtl="0">
              <a:spcBef>
                <a:spcPts val="0"/>
              </a:spcBef>
              <a:spcAft>
                <a:spcPts val="0"/>
              </a:spcAft>
              <a:defRPr/>
            </a:lvl7pPr>
            <a:lvl8pPr marL="3429000" indent="-228600" algn="l" rtl="0">
              <a:spcBef>
                <a:spcPts val="0"/>
              </a:spcBef>
              <a:spcAft>
                <a:spcPts val="0"/>
              </a:spcAft>
              <a:defRPr/>
            </a:lvl8pPr>
            <a:lvl9pPr marL="3886200" indent="-228600" algn="l" rtl="0">
              <a:spcBef>
                <a:spcPts val="0"/>
              </a:spcBef>
              <a:spcAft>
                <a:spcPts val="0"/>
              </a:spcAft>
              <a:defRPr/>
            </a:lvl9pPr>
          </a:lstStyle>
          <a:p>
            <a:endParaRPr/>
          </a:p>
        </p:txBody>
      </p:sp>
      <p:sp>
        <p:nvSpPr>
          <p:cNvPr id="34" name="Shape 34"/>
          <p:cNvSpPr txBox="1">
            <a:spLocks noGrp="1"/>
          </p:cNvSpPr>
          <p:nvPr>
            <p:ph type="body" idx="1"/>
          </p:nvPr>
        </p:nvSpPr>
        <p:spPr>
          <a:xfrm>
            <a:off x="630237" y="1681163"/>
            <a:ext cx="3868737" cy="823912"/>
          </a:xfrm>
          <a:prstGeom prst="rect">
            <a:avLst/>
          </a:prstGeom>
          <a:noFill/>
          <a:ln>
            <a:noFill/>
          </a:ln>
        </p:spPr>
        <p:txBody>
          <a:bodyPr lIns="91425" tIns="91425" rIns="91425" bIns="91425" anchor="b" anchorCtr="0"/>
          <a:lstStyle>
            <a:lvl1pPr marL="0" indent="0" rtl="0">
              <a:spcBef>
                <a:spcPts val="0"/>
              </a:spcBef>
              <a:buFont typeface="Verdana"/>
              <a:buNone/>
              <a:defRPr/>
            </a:lvl1pPr>
            <a:lvl2pPr marL="457200" indent="0" rtl="0">
              <a:spcBef>
                <a:spcPts val="0"/>
              </a:spcBef>
              <a:buFont typeface="Verdana"/>
              <a:buNone/>
              <a:defRPr/>
            </a:lvl2pPr>
            <a:lvl3pPr marL="914400" indent="0" rtl="0">
              <a:spcBef>
                <a:spcPts val="0"/>
              </a:spcBef>
              <a:buFont typeface="Verdana"/>
              <a:buNone/>
              <a:defRPr/>
            </a:lvl3pPr>
            <a:lvl4pPr marL="1371600" indent="0" rtl="0">
              <a:spcBef>
                <a:spcPts val="0"/>
              </a:spcBef>
              <a:buFont typeface="Verdana"/>
              <a:buNone/>
              <a:defRPr/>
            </a:lvl4pPr>
            <a:lvl5pPr marL="1828800" indent="0" rtl="0">
              <a:spcBef>
                <a:spcPts val="0"/>
              </a:spcBef>
              <a:buFont typeface="Verdana"/>
              <a:buNone/>
              <a:defRPr/>
            </a:lvl5pPr>
            <a:lvl6pPr marL="2286000" indent="0" rtl="0">
              <a:spcBef>
                <a:spcPts val="0"/>
              </a:spcBef>
              <a:buFont typeface="Verdana"/>
              <a:buNone/>
              <a:defRPr/>
            </a:lvl6pPr>
            <a:lvl7pPr marL="2743200" indent="0" rtl="0">
              <a:spcBef>
                <a:spcPts val="0"/>
              </a:spcBef>
              <a:buFont typeface="Verdana"/>
              <a:buNone/>
              <a:defRPr/>
            </a:lvl7pPr>
            <a:lvl8pPr marL="3200400" indent="0" rtl="0">
              <a:spcBef>
                <a:spcPts val="0"/>
              </a:spcBef>
              <a:buFont typeface="Verdana"/>
              <a:buNone/>
              <a:defRPr/>
            </a:lvl8pPr>
            <a:lvl9pPr marL="3657600" indent="0" rtl="0">
              <a:spcBef>
                <a:spcPts val="0"/>
              </a:spcBef>
              <a:buFont typeface="Verdana"/>
              <a:buNone/>
              <a:defRPr/>
            </a:lvl9pPr>
          </a:lstStyle>
          <a:p>
            <a:endParaRPr/>
          </a:p>
        </p:txBody>
      </p:sp>
      <p:sp>
        <p:nvSpPr>
          <p:cNvPr id="35" name="Shape 35"/>
          <p:cNvSpPr txBox="1">
            <a:spLocks noGrp="1"/>
          </p:cNvSpPr>
          <p:nvPr>
            <p:ph type="body" idx="2"/>
          </p:nvPr>
        </p:nvSpPr>
        <p:spPr>
          <a:xfrm>
            <a:off x="630237" y="2505075"/>
            <a:ext cx="3868737" cy="3684588"/>
          </a:xfrm>
          <a:prstGeom prst="rect">
            <a:avLst/>
          </a:prstGeom>
          <a:noFill/>
          <a:ln>
            <a:noFill/>
          </a:ln>
        </p:spPr>
        <p:txBody>
          <a:bodyPr lIns="91425" tIns="91425" rIns="91425" bIns="91425" anchor="t" anchorCtr="0"/>
          <a:lstStyle>
            <a:lvl1pPr marL="342900" indent="-342900" algn="l" rtl="0">
              <a:spcBef>
                <a:spcPts val="600"/>
              </a:spcBef>
              <a:spcAft>
                <a:spcPts val="0"/>
              </a:spcAft>
              <a:defRPr/>
            </a:lvl1pPr>
            <a:lvl2pPr marL="742950" indent="-285750" algn="l" rtl="0">
              <a:spcBef>
                <a:spcPts val="500"/>
              </a:spcBef>
              <a:spcAft>
                <a:spcPts val="0"/>
              </a:spcAft>
              <a:defRPr/>
            </a:lvl2pPr>
            <a:lvl3pPr marL="1143000" indent="-228600" algn="l" rtl="0">
              <a:spcBef>
                <a:spcPts val="500"/>
              </a:spcBef>
              <a:spcAft>
                <a:spcPts val="0"/>
              </a:spcAft>
              <a:defRPr/>
            </a:lvl3pPr>
            <a:lvl4pPr marL="1600200" indent="-228600" algn="l" rtl="0">
              <a:spcBef>
                <a:spcPts val="500"/>
              </a:spcBef>
              <a:spcAft>
                <a:spcPts val="0"/>
              </a:spcAft>
              <a:defRPr/>
            </a:lvl4pPr>
            <a:lvl5pPr marL="2057400" indent="-228600" algn="l" rtl="0">
              <a:spcBef>
                <a:spcPts val="400"/>
              </a:spcBef>
              <a:spcAft>
                <a:spcPts val="0"/>
              </a:spcAft>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36" name="Shape 36"/>
          <p:cNvSpPr txBox="1">
            <a:spLocks noGrp="1"/>
          </p:cNvSpPr>
          <p:nvPr>
            <p:ph type="body" idx="3"/>
          </p:nvPr>
        </p:nvSpPr>
        <p:spPr>
          <a:xfrm>
            <a:off x="4629150" y="1681163"/>
            <a:ext cx="3887787" cy="823912"/>
          </a:xfrm>
          <a:prstGeom prst="rect">
            <a:avLst/>
          </a:prstGeom>
          <a:noFill/>
          <a:ln>
            <a:noFill/>
          </a:ln>
        </p:spPr>
        <p:txBody>
          <a:bodyPr lIns="91425" tIns="91425" rIns="91425" bIns="91425" anchor="b" anchorCtr="0"/>
          <a:lstStyle>
            <a:lvl1pPr marL="0" indent="0" rtl="0">
              <a:spcBef>
                <a:spcPts val="0"/>
              </a:spcBef>
              <a:buFont typeface="Verdana"/>
              <a:buNone/>
              <a:defRPr/>
            </a:lvl1pPr>
            <a:lvl2pPr marL="457200" indent="0" rtl="0">
              <a:spcBef>
                <a:spcPts val="0"/>
              </a:spcBef>
              <a:buFont typeface="Verdana"/>
              <a:buNone/>
              <a:defRPr/>
            </a:lvl2pPr>
            <a:lvl3pPr marL="914400" indent="0" rtl="0">
              <a:spcBef>
                <a:spcPts val="0"/>
              </a:spcBef>
              <a:buFont typeface="Verdana"/>
              <a:buNone/>
              <a:defRPr/>
            </a:lvl3pPr>
            <a:lvl4pPr marL="1371600" indent="0" rtl="0">
              <a:spcBef>
                <a:spcPts val="0"/>
              </a:spcBef>
              <a:buFont typeface="Verdana"/>
              <a:buNone/>
              <a:defRPr/>
            </a:lvl4pPr>
            <a:lvl5pPr marL="1828800" indent="0" rtl="0">
              <a:spcBef>
                <a:spcPts val="0"/>
              </a:spcBef>
              <a:buFont typeface="Verdana"/>
              <a:buNone/>
              <a:defRPr/>
            </a:lvl5pPr>
            <a:lvl6pPr marL="2286000" indent="0" rtl="0">
              <a:spcBef>
                <a:spcPts val="0"/>
              </a:spcBef>
              <a:buFont typeface="Verdana"/>
              <a:buNone/>
              <a:defRPr/>
            </a:lvl6pPr>
            <a:lvl7pPr marL="2743200" indent="0" rtl="0">
              <a:spcBef>
                <a:spcPts val="0"/>
              </a:spcBef>
              <a:buFont typeface="Verdana"/>
              <a:buNone/>
              <a:defRPr/>
            </a:lvl7pPr>
            <a:lvl8pPr marL="3200400" indent="0" rtl="0">
              <a:spcBef>
                <a:spcPts val="0"/>
              </a:spcBef>
              <a:buFont typeface="Verdana"/>
              <a:buNone/>
              <a:defRPr/>
            </a:lvl8pPr>
            <a:lvl9pPr marL="3657600" indent="0" rtl="0">
              <a:spcBef>
                <a:spcPts val="0"/>
              </a:spcBef>
              <a:buFont typeface="Verdana"/>
              <a:buNone/>
              <a:defRPr/>
            </a:lvl9pPr>
          </a:lstStyle>
          <a:p>
            <a:endParaRPr/>
          </a:p>
        </p:txBody>
      </p:sp>
      <p:sp>
        <p:nvSpPr>
          <p:cNvPr id="37" name="Shape 37"/>
          <p:cNvSpPr txBox="1">
            <a:spLocks noGrp="1"/>
          </p:cNvSpPr>
          <p:nvPr>
            <p:ph type="body" idx="4"/>
          </p:nvPr>
        </p:nvSpPr>
        <p:spPr>
          <a:xfrm>
            <a:off x="4629150" y="2505075"/>
            <a:ext cx="3887787" cy="3684588"/>
          </a:xfrm>
          <a:prstGeom prst="rect">
            <a:avLst/>
          </a:prstGeom>
          <a:noFill/>
          <a:ln>
            <a:noFill/>
          </a:ln>
        </p:spPr>
        <p:txBody>
          <a:bodyPr lIns="91425" tIns="91425" rIns="91425" bIns="91425" anchor="t" anchorCtr="0"/>
          <a:lstStyle>
            <a:lvl1pPr marL="342900" indent="-342900" algn="l" rtl="0">
              <a:spcBef>
                <a:spcPts val="600"/>
              </a:spcBef>
              <a:spcAft>
                <a:spcPts val="0"/>
              </a:spcAft>
              <a:defRPr/>
            </a:lvl1pPr>
            <a:lvl2pPr marL="742950" indent="-285750" algn="l" rtl="0">
              <a:spcBef>
                <a:spcPts val="500"/>
              </a:spcBef>
              <a:spcAft>
                <a:spcPts val="0"/>
              </a:spcAft>
              <a:defRPr/>
            </a:lvl2pPr>
            <a:lvl3pPr marL="1143000" indent="-228600" algn="l" rtl="0">
              <a:spcBef>
                <a:spcPts val="500"/>
              </a:spcBef>
              <a:spcAft>
                <a:spcPts val="0"/>
              </a:spcAft>
              <a:defRPr/>
            </a:lvl3pPr>
            <a:lvl4pPr marL="1600200" indent="-228600" algn="l" rtl="0">
              <a:spcBef>
                <a:spcPts val="500"/>
              </a:spcBef>
              <a:spcAft>
                <a:spcPts val="0"/>
              </a:spcAft>
              <a:defRPr/>
            </a:lvl4pPr>
            <a:lvl5pPr marL="2057400" indent="-228600" algn="l" rtl="0">
              <a:spcBef>
                <a:spcPts val="400"/>
              </a:spcBef>
              <a:spcAft>
                <a:spcPts val="0"/>
              </a:spcAft>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04800" y="609600"/>
            <a:ext cx="8837613" cy="531812"/>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2514600" indent="-228600" algn="l" rtl="0">
              <a:spcBef>
                <a:spcPts val="0"/>
              </a:spcBef>
              <a:spcAft>
                <a:spcPts val="0"/>
              </a:spcAft>
              <a:defRPr/>
            </a:lvl6pPr>
            <a:lvl7pPr marL="2971800" indent="-228600" algn="l" rtl="0">
              <a:spcBef>
                <a:spcPts val="0"/>
              </a:spcBef>
              <a:spcAft>
                <a:spcPts val="0"/>
              </a:spcAft>
              <a:defRPr/>
            </a:lvl7pPr>
            <a:lvl8pPr marL="3429000" indent="-228600" algn="l" rtl="0">
              <a:spcBef>
                <a:spcPts val="0"/>
              </a:spcBef>
              <a:spcAft>
                <a:spcPts val="0"/>
              </a:spcAft>
              <a:defRPr/>
            </a:lvl8pPr>
            <a:lvl9pPr marL="3886200" indent="-228600" algn="l" rtl="0">
              <a:spcBef>
                <a:spcPts val="0"/>
              </a:spcBef>
              <a:spcAft>
                <a:spcPts val="0"/>
              </a:spcAft>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630237" y="457200"/>
            <a:ext cx="2949575" cy="16001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3" name="Shape 43"/>
          <p:cNvSpPr txBox="1">
            <a:spLocks noGrp="1"/>
          </p:cNvSpPr>
          <p:nvPr>
            <p:ph type="body" idx="1"/>
          </p:nvPr>
        </p:nvSpPr>
        <p:spPr>
          <a:xfrm>
            <a:off x="3887787" y="987425"/>
            <a:ext cx="4629150" cy="487362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2"/>
          </p:nvPr>
        </p:nvSpPr>
        <p:spPr>
          <a:xfrm>
            <a:off x="630237" y="2057400"/>
            <a:ext cx="2949575" cy="3811588"/>
          </a:xfrm>
          <a:prstGeom prst="rect">
            <a:avLst/>
          </a:prstGeom>
          <a:noFill/>
          <a:ln>
            <a:noFill/>
          </a:ln>
        </p:spPr>
        <p:txBody>
          <a:bodyPr lIns="91425" tIns="91425" rIns="91425" bIns="91425" anchor="t" anchorCtr="0"/>
          <a:lstStyle>
            <a:lvl1pPr marL="0" indent="0" rtl="0">
              <a:spcBef>
                <a:spcPts val="0"/>
              </a:spcBef>
              <a:buFont typeface="Verdana"/>
              <a:buNone/>
              <a:defRPr/>
            </a:lvl1pPr>
            <a:lvl2pPr marL="457200" indent="0" rtl="0">
              <a:spcBef>
                <a:spcPts val="0"/>
              </a:spcBef>
              <a:buFont typeface="Verdana"/>
              <a:buNone/>
              <a:defRPr/>
            </a:lvl2pPr>
            <a:lvl3pPr marL="914400" indent="0" rtl="0">
              <a:spcBef>
                <a:spcPts val="0"/>
              </a:spcBef>
              <a:buFont typeface="Verdana"/>
              <a:buNone/>
              <a:defRPr/>
            </a:lvl3pPr>
            <a:lvl4pPr marL="1371600" indent="0" rtl="0">
              <a:spcBef>
                <a:spcPts val="0"/>
              </a:spcBef>
              <a:buFont typeface="Verdana"/>
              <a:buNone/>
              <a:defRPr/>
            </a:lvl4pPr>
            <a:lvl5pPr marL="1828800" indent="0" rtl="0">
              <a:spcBef>
                <a:spcPts val="0"/>
              </a:spcBef>
              <a:buFont typeface="Verdana"/>
              <a:buNone/>
              <a:defRPr/>
            </a:lvl5pPr>
            <a:lvl6pPr marL="2286000" indent="0" rtl="0">
              <a:spcBef>
                <a:spcPts val="0"/>
              </a:spcBef>
              <a:buFont typeface="Verdana"/>
              <a:buNone/>
              <a:defRPr/>
            </a:lvl6pPr>
            <a:lvl7pPr marL="2743200" indent="0" rtl="0">
              <a:spcBef>
                <a:spcPts val="0"/>
              </a:spcBef>
              <a:buFont typeface="Verdana"/>
              <a:buNone/>
              <a:defRPr/>
            </a:lvl7pPr>
            <a:lvl8pPr marL="3200400" indent="0" rtl="0">
              <a:spcBef>
                <a:spcPts val="0"/>
              </a:spcBef>
              <a:buFont typeface="Verdana"/>
              <a:buNone/>
              <a:defRPr/>
            </a:lvl8pPr>
            <a:lvl9pPr marL="3657600" indent="0" rtl="0">
              <a:spcBef>
                <a:spcPts val="0"/>
              </a:spcBef>
              <a:buFont typeface="Verdana"/>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Shape 6"/>
          <p:cNvSpPr txBox="1">
            <a:spLocks noGrp="1"/>
          </p:cNvSpPr>
          <p:nvPr>
            <p:ph type="body" idx="1"/>
          </p:nvPr>
        </p:nvSpPr>
        <p:spPr>
          <a:xfrm>
            <a:off x="381000" y="1371600"/>
            <a:ext cx="8151813" cy="4494212"/>
          </a:xfrm>
          <a:prstGeom prst="rect">
            <a:avLst/>
          </a:prstGeom>
          <a:noFill/>
          <a:ln>
            <a:noFill/>
          </a:ln>
        </p:spPr>
        <p:txBody>
          <a:bodyPr lIns="91425" tIns="91425" rIns="91425" bIns="91425" anchor="t" anchorCtr="0"/>
          <a:lstStyle>
            <a:lvl1pPr marL="342900" marR="0" indent="-342900" algn="l" rtl="0">
              <a:spcBef>
                <a:spcPts val="600"/>
              </a:spcBef>
              <a:spcAft>
                <a:spcPts val="0"/>
              </a:spcAft>
              <a:defRPr/>
            </a:lvl1pPr>
            <a:lvl2pPr marL="742950" marR="0" indent="-285750" algn="l" rtl="0">
              <a:spcBef>
                <a:spcPts val="500"/>
              </a:spcBef>
              <a:spcAft>
                <a:spcPts val="0"/>
              </a:spcAft>
              <a:defRPr/>
            </a:lvl2pPr>
            <a:lvl3pPr marL="1143000" marR="0" indent="-228600" algn="l" rtl="0">
              <a:spcBef>
                <a:spcPts val="500"/>
              </a:spcBef>
              <a:spcAft>
                <a:spcPts val="0"/>
              </a:spcAft>
              <a:defRPr/>
            </a:lvl3pPr>
            <a:lvl4pPr marL="1600200" marR="0" indent="-228600" algn="l" rtl="0">
              <a:spcBef>
                <a:spcPts val="500"/>
              </a:spcBef>
              <a:spcAft>
                <a:spcPts val="0"/>
              </a:spcAft>
              <a:defRPr/>
            </a:lvl4pPr>
            <a:lvl5pPr marL="2057400" marR="0" indent="-228600" algn="l" rtl="0">
              <a:spcBef>
                <a:spcPts val="400"/>
              </a:spcBef>
              <a:spcAft>
                <a:spcPts val="0"/>
              </a:spcAft>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7" name="Shape 7"/>
          <p:cNvSpPr txBox="1">
            <a:spLocks noGrp="1"/>
          </p:cNvSpPr>
          <p:nvPr>
            <p:ph type="title"/>
          </p:nvPr>
        </p:nvSpPr>
        <p:spPr>
          <a:xfrm>
            <a:off x="304800" y="609600"/>
            <a:ext cx="8837613" cy="531812"/>
          </a:xfrm>
          <a:prstGeom prst="rect">
            <a:avLst/>
          </a:prstGeom>
          <a:noFill/>
          <a:ln>
            <a:noFill/>
          </a:ln>
        </p:spPr>
        <p:txBody>
          <a:bodyPr lIns="91425" tIns="91425" rIns="91425" bIns="91425" anchor="ctr" anchorCtr="0"/>
          <a:lstStyle>
            <a:lvl1pPr marL="0" marR="0" indent="0" algn="l" rtl="0">
              <a:spcBef>
                <a:spcPts val="0"/>
              </a:spcBef>
              <a:spcAft>
                <a:spcPts val="0"/>
              </a:spcAft>
              <a:defRPr/>
            </a:lvl1pPr>
            <a:lvl2pPr marL="0" marR="0" indent="0" algn="l" rtl="0">
              <a:spcBef>
                <a:spcPts val="0"/>
              </a:spcBef>
              <a:spcAft>
                <a:spcPts val="0"/>
              </a:spcAft>
              <a:defRPr/>
            </a:lvl2pPr>
            <a:lvl3pPr marL="0" marR="0" indent="0" algn="l" rtl="0">
              <a:spcBef>
                <a:spcPts val="0"/>
              </a:spcBef>
              <a:spcAft>
                <a:spcPts val="0"/>
              </a:spcAft>
              <a:defRPr/>
            </a:lvl3pPr>
            <a:lvl4pPr marL="0" marR="0" indent="0" algn="l" rtl="0">
              <a:spcBef>
                <a:spcPts val="0"/>
              </a:spcBef>
              <a:spcAft>
                <a:spcPts val="0"/>
              </a:spcAft>
              <a:defRPr/>
            </a:lvl4pPr>
            <a:lvl5pPr marL="0" marR="0" indent="0" algn="l" rtl="0">
              <a:spcBef>
                <a:spcPts val="0"/>
              </a:spcBef>
              <a:spcAft>
                <a:spcPts val="0"/>
              </a:spcAft>
              <a:defRPr/>
            </a:lvl5pPr>
            <a:lvl6pPr marL="2514600" marR="0" indent="-228600" algn="l" rtl="0">
              <a:spcBef>
                <a:spcPts val="0"/>
              </a:spcBef>
              <a:spcAft>
                <a:spcPts val="0"/>
              </a:spcAft>
              <a:defRPr/>
            </a:lvl6pPr>
            <a:lvl7pPr marL="2971800" marR="0" indent="-228600" algn="l" rtl="0">
              <a:spcBef>
                <a:spcPts val="0"/>
              </a:spcBef>
              <a:spcAft>
                <a:spcPts val="0"/>
              </a:spcAft>
              <a:defRPr/>
            </a:lvl7pPr>
            <a:lvl8pPr marL="3429000" marR="0" indent="-228600" algn="l" rtl="0">
              <a:spcBef>
                <a:spcPts val="0"/>
              </a:spcBef>
              <a:spcAft>
                <a:spcPts val="0"/>
              </a:spcAft>
              <a:defRPr/>
            </a:lvl8pPr>
            <a:lvl9pPr marL="3886200" marR="0" indent="-228600" algn="l" rtl="0">
              <a:spcBef>
                <a:spcPts val="0"/>
              </a:spcBef>
              <a:spcAft>
                <a:spcPts val="0"/>
              </a:spcAft>
              <a:defRPr/>
            </a:lvl9pPr>
          </a:lstStyle>
          <a:p>
            <a:endParaRPr/>
          </a:p>
        </p:txBody>
      </p:sp>
      <p:sp>
        <p:nvSpPr>
          <p:cNvPr id="8" name="Shape 8"/>
          <p:cNvSpPr/>
          <p:nvPr/>
        </p:nvSpPr>
        <p:spPr>
          <a:xfrm>
            <a:off x="6156325" y="5943600"/>
            <a:ext cx="3013074" cy="4572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3000" b="0" i="0" u="none" strike="noStrike" cap="none" baseline="0">
              <a:solidFill>
                <a:schemeClr val="lt1"/>
              </a:solidFill>
              <a:latin typeface="Arial"/>
              <a:ea typeface="Arial"/>
              <a:cs typeface="Arial"/>
              <a:sym typeface="Arial"/>
            </a:endParaRPr>
          </a:p>
        </p:txBody>
      </p:sp>
      <p:cxnSp>
        <p:nvCxnSpPr>
          <p:cNvPr id="9" name="Shape 9"/>
          <p:cNvCxnSpPr/>
          <p:nvPr/>
        </p:nvCxnSpPr>
        <p:spPr>
          <a:xfrm>
            <a:off x="0" y="1219200"/>
            <a:ext cx="9144000" cy="1587"/>
          </a:xfrm>
          <a:prstGeom prst="straightConnector1">
            <a:avLst/>
          </a:prstGeom>
          <a:noFill/>
          <a:ln w="12600" cap="sq">
            <a:solidFill>
              <a:srgbClr val="000000"/>
            </a:solidFill>
            <a:prstDash val="solid"/>
            <a:miter/>
            <a:headEnd type="none" w="med" len="med"/>
            <a:tailEnd type="none" w="med" len="med"/>
          </a:ln>
        </p:spPr>
      </p:cxnSp>
      <p:pic>
        <p:nvPicPr>
          <p:cNvPr id="10" name="Shape 10"/>
          <p:cNvPicPr preferRelativeResize="0"/>
          <p:nvPr/>
        </p:nvPicPr>
        <p:blipFill rotWithShape="1">
          <a:blip r:embed="rId15">
            <a:alphaModFix/>
          </a:blip>
          <a:srcRect/>
          <a:stretch/>
        </p:blipFill>
        <p:spPr>
          <a:xfrm>
            <a:off x="0" y="0"/>
            <a:ext cx="9144000" cy="457200"/>
          </a:xfrm>
          <a:prstGeom prst="rect">
            <a:avLst/>
          </a:prstGeom>
          <a:noFill/>
          <a:ln>
            <a:noFill/>
          </a:ln>
        </p:spPr>
      </p:pic>
      <p:pic>
        <p:nvPicPr>
          <p:cNvPr id="11" name="Shape 11"/>
          <p:cNvPicPr preferRelativeResize="0"/>
          <p:nvPr/>
        </p:nvPicPr>
        <p:blipFill rotWithShape="1">
          <a:blip r:embed="rId16">
            <a:alphaModFix/>
          </a:blip>
          <a:srcRect/>
          <a:stretch/>
        </p:blipFill>
        <p:spPr>
          <a:xfrm>
            <a:off x="152400" y="114300"/>
            <a:ext cx="2592387" cy="342899"/>
          </a:xfrm>
          <a:prstGeom prst="rect">
            <a:avLst/>
          </a:prstGeom>
          <a:noFill/>
          <a:ln>
            <a:noFill/>
          </a:ln>
        </p:spPr>
      </p:pic>
      <p:pic>
        <p:nvPicPr>
          <p:cNvPr id="12" name="Shape 12"/>
          <p:cNvPicPr preferRelativeResize="0"/>
          <p:nvPr/>
        </p:nvPicPr>
        <p:blipFill rotWithShape="1">
          <a:blip r:embed="rId17">
            <a:alphaModFix/>
          </a:blip>
          <a:srcRect/>
          <a:stretch/>
        </p:blipFill>
        <p:spPr>
          <a:xfrm>
            <a:off x="0" y="6096000"/>
            <a:ext cx="9144000" cy="774700"/>
          </a:xfrm>
          <a:prstGeom prst="rect">
            <a:avLst/>
          </a:prstGeom>
          <a:noFill/>
          <a:ln>
            <a:noFill/>
          </a:ln>
        </p:spPr>
      </p:pic>
      <p:sp>
        <p:nvSpPr>
          <p:cNvPr id="13" name="Shape 13"/>
          <p:cNvSpPr txBox="1"/>
          <p:nvPr/>
        </p:nvSpPr>
        <p:spPr>
          <a:xfrm>
            <a:off x="8382000" y="6172200"/>
            <a:ext cx="609599" cy="309562"/>
          </a:xfrm>
          <a:prstGeom prst="rect">
            <a:avLst/>
          </a:prstGeom>
          <a:noFill/>
          <a:ln>
            <a:noFill/>
          </a:ln>
        </p:spPr>
        <p:txBody>
          <a:bodyPr lIns="90000" tIns="46800" rIns="90000" bIns="46800" anchor="t" anchorCtr="0">
            <a:noAutofit/>
          </a:bodyPr>
          <a:lstStyle/>
          <a:p>
            <a:pPr marL="0" marR="0" lvl="0" indent="0" algn="l" rtl="0">
              <a:spcBef>
                <a:spcPts val="0"/>
              </a:spcBef>
              <a:spcAft>
                <a:spcPts val="0"/>
              </a:spcAft>
              <a:buSzPct val="25000"/>
              <a:buNone/>
            </a:pPr>
            <a:fld id="{00000000-1234-1234-1234-123412341234}" type="slidenum">
              <a:rPr lang="en-US" sz="1400" b="0" i="0" u="none" strike="noStrike" cap="none" baseline="0">
                <a:solidFill>
                  <a:srgbClr val="000000"/>
                </a:solidFill>
                <a:latin typeface="Verdana"/>
                <a:ea typeface="Verdana"/>
                <a:cs typeface="Verdana"/>
                <a:sym typeface="Verdana"/>
              </a:rPr>
              <a:pPr marL="0" marR="0" lvl="0" indent="0" algn="l" rtl="0">
                <a:spcBef>
                  <a:spcPts val="0"/>
                </a:spcBef>
                <a:spcAft>
                  <a:spcPts val="0"/>
                </a:spcAft>
                <a:buSzPct val="25000"/>
                <a:buNone/>
              </a:pPr>
              <a:t>‹#›</a:t>
            </a:fld>
            <a:endParaRPr lang="en-US" sz="1400" b="0" i="0" u="none" strike="noStrike" cap="none" baseline="0">
              <a:solidFill>
                <a:srgbClr val="000000"/>
              </a:solidFill>
              <a:latin typeface="Verdana"/>
              <a:ea typeface="Verdana"/>
              <a:cs typeface="Verdana"/>
              <a:sym typeface="Verdana"/>
            </a:endParaRPr>
          </a:p>
        </p:txBody>
      </p:sp>
      <p:sp>
        <p:nvSpPr>
          <p:cNvPr id="14" name="Shape 14"/>
          <p:cNvSpPr/>
          <p:nvPr/>
        </p:nvSpPr>
        <p:spPr>
          <a:xfrm>
            <a:off x="152400" y="6172200"/>
            <a:ext cx="3455988" cy="301624"/>
          </a:xfrm>
          <a:prstGeom prst="rect">
            <a:avLst/>
          </a:prstGeom>
          <a:noFill/>
          <a:ln>
            <a:noFill/>
          </a:ln>
        </p:spPr>
        <p:txBody>
          <a:bodyPr lIns="90350" tIns="44275" rIns="90350" bIns="44275" anchor="t" anchorCtr="0">
            <a:noAutofit/>
          </a:bodyPr>
          <a:lstStyle/>
          <a:p>
            <a:pPr marL="0" marR="0" lvl="0" indent="0" algn="l" rtl="0">
              <a:spcBef>
                <a:spcPts val="0"/>
              </a:spcBef>
              <a:spcAft>
                <a:spcPts val="0"/>
              </a:spcAft>
              <a:buSzPct val="25000"/>
              <a:buNone/>
            </a:pPr>
            <a:r>
              <a:rPr lang="en-US" sz="1400" b="0" i="0" u="none" strike="noStrike" cap="none" baseline="0">
                <a:solidFill>
                  <a:srgbClr val="000000"/>
                </a:solidFill>
                <a:latin typeface="Verdana"/>
                <a:ea typeface="Verdana"/>
                <a:cs typeface="Verdana"/>
                <a:sym typeface="Verdana"/>
              </a:rPr>
              <a:t>Electrical and Computer Engineering</a:t>
            </a:r>
          </a:p>
        </p:txBody>
      </p:sp>
      <p:cxnSp>
        <p:nvCxnSpPr>
          <p:cNvPr id="15" name="Shape 15"/>
          <p:cNvCxnSpPr/>
          <p:nvPr/>
        </p:nvCxnSpPr>
        <p:spPr>
          <a:xfrm>
            <a:off x="0" y="6096000"/>
            <a:ext cx="9144000" cy="1587"/>
          </a:xfrm>
          <a:prstGeom prst="straightConnector1">
            <a:avLst/>
          </a:prstGeom>
          <a:noFill/>
          <a:ln w="12600" cap="sq">
            <a:solidFill>
              <a:srgbClr val="000000"/>
            </a:solidFill>
            <a:prstDash val="solid"/>
            <a:miter/>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381000" y="1371600"/>
            <a:ext cx="8151899" cy="4494300"/>
          </a:xfrm>
          <a:prstGeom prst="rect">
            <a:avLst/>
          </a:prstGeom>
          <a:noFill/>
          <a:ln>
            <a:noFill/>
          </a:ln>
        </p:spPr>
        <p:txBody>
          <a:bodyPr lIns="91425" tIns="91425" rIns="91425" bIns="91425" anchor="t" anchorCtr="0"/>
          <a:lstStyle>
            <a:lvl1pPr marL="342900" marR="0" indent="-342900" algn="l" rtl="0">
              <a:spcBef>
                <a:spcPts val="600"/>
              </a:spcBef>
              <a:spcAft>
                <a:spcPts val="0"/>
              </a:spcAft>
              <a:defRPr/>
            </a:lvl1pPr>
            <a:lvl2pPr marL="742950" marR="0" indent="-285750" algn="l" rtl="0">
              <a:spcBef>
                <a:spcPts val="500"/>
              </a:spcBef>
              <a:spcAft>
                <a:spcPts val="0"/>
              </a:spcAft>
              <a:defRPr/>
            </a:lvl2pPr>
            <a:lvl3pPr marL="1143000" marR="0" indent="-228600" algn="l" rtl="0">
              <a:spcBef>
                <a:spcPts val="500"/>
              </a:spcBef>
              <a:spcAft>
                <a:spcPts val="0"/>
              </a:spcAft>
              <a:defRPr/>
            </a:lvl3pPr>
            <a:lvl4pPr marL="1600200" marR="0" indent="-228600" algn="l" rtl="0">
              <a:spcBef>
                <a:spcPts val="500"/>
              </a:spcBef>
              <a:spcAft>
                <a:spcPts val="0"/>
              </a:spcAft>
              <a:defRPr/>
            </a:lvl4pPr>
            <a:lvl5pPr marL="2057400" marR="0" indent="-228600" algn="l" rtl="0">
              <a:spcBef>
                <a:spcPts val="400"/>
              </a:spcBef>
              <a:spcAft>
                <a:spcPts val="0"/>
              </a:spcAft>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61" name="Shape 61"/>
          <p:cNvSpPr txBox="1">
            <a:spLocks noGrp="1"/>
          </p:cNvSpPr>
          <p:nvPr>
            <p:ph type="title"/>
          </p:nvPr>
        </p:nvSpPr>
        <p:spPr>
          <a:xfrm>
            <a:off x="304800" y="609600"/>
            <a:ext cx="8837699" cy="531900"/>
          </a:xfrm>
          <a:prstGeom prst="rect">
            <a:avLst/>
          </a:prstGeom>
          <a:noFill/>
          <a:ln>
            <a:noFill/>
          </a:ln>
        </p:spPr>
        <p:txBody>
          <a:bodyPr lIns="91425" tIns="91425" rIns="91425" bIns="91425" anchor="ctr" anchorCtr="0"/>
          <a:lstStyle>
            <a:lvl1pPr marL="0" marR="0" indent="0" algn="l" rtl="0">
              <a:spcBef>
                <a:spcPts val="0"/>
              </a:spcBef>
              <a:spcAft>
                <a:spcPts val="0"/>
              </a:spcAft>
              <a:defRPr/>
            </a:lvl1pPr>
            <a:lvl2pPr marL="0" marR="0" indent="0" algn="l" rtl="0">
              <a:spcBef>
                <a:spcPts val="0"/>
              </a:spcBef>
              <a:spcAft>
                <a:spcPts val="0"/>
              </a:spcAft>
              <a:defRPr/>
            </a:lvl2pPr>
            <a:lvl3pPr marL="0" marR="0" indent="0" algn="l" rtl="0">
              <a:spcBef>
                <a:spcPts val="0"/>
              </a:spcBef>
              <a:spcAft>
                <a:spcPts val="0"/>
              </a:spcAft>
              <a:defRPr/>
            </a:lvl3pPr>
            <a:lvl4pPr marL="0" marR="0" indent="0" algn="l" rtl="0">
              <a:spcBef>
                <a:spcPts val="0"/>
              </a:spcBef>
              <a:spcAft>
                <a:spcPts val="0"/>
              </a:spcAft>
              <a:defRPr/>
            </a:lvl4pPr>
            <a:lvl5pPr marL="0" marR="0" indent="0" algn="l" rtl="0">
              <a:spcBef>
                <a:spcPts val="0"/>
              </a:spcBef>
              <a:spcAft>
                <a:spcPts val="0"/>
              </a:spcAft>
              <a:defRPr/>
            </a:lvl5pPr>
            <a:lvl6pPr marL="2514600" marR="0" indent="-228600" algn="l" rtl="0">
              <a:spcBef>
                <a:spcPts val="0"/>
              </a:spcBef>
              <a:spcAft>
                <a:spcPts val="0"/>
              </a:spcAft>
              <a:defRPr/>
            </a:lvl6pPr>
            <a:lvl7pPr marL="2971800" marR="0" indent="-228600" algn="l" rtl="0">
              <a:spcBef>
                <a:spcPts val="0"/>
              </a:spcBef>
              <a:spcAft>
                <a:spcPts val="0"/>
              </a:spcAft>
              <a:defRPr/>
            </a:lvl7pPr>
            <a:lvl8pPr marL="3429000" marR="0" indent="-228600" algn="l" rtl="0">
              <a:spcBef>
                <a:spcPts val="0"/>
              </a:spcBef>
              <a:spcAft>
                <a:spcPts val="0"/>
              </a:spcAft>
              <a:defRPr/>
            </a:lvl8pPr>
            <a:lvl9pPr marL="3886200" marR="0" indent="-228600" algn="l" rtl="0">
              <a:spcBef>
                <a:spcPts val="0"/>
              </a:spcBef>
              <a:spcAft>
                <a:spcPts val="0"/>
              </a:spcAft>
              <a:defRPr/>
            </a:lvl9pPr>
          </a:lstStyle>
          <a:p>
            <a:endParaRPr/>
          </a:p>
        </p:txBody>
      </p:sp>
      <p:sp>
        <p:nvSpPr>
          <p:cNvPr id="62" name="Shape 62"/>
          <p:cNvSpPr/>
          <p:nvPr/>
        </p:nvSpPr>
        <p:spPr>
          <a:xfrm>
            <a:off x="6156325" y="5943600"/>
            <a:ext cx="3013200" cy="4572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rgbClr val="000000"/>
              </a:buClr>
              <a:buFont typeface="Times New Roman"/>
              <a:buNone/>
            </a:pPr>
            <a:endParaRPr sz="3000" b="0" i="0" u="none" strike="noStrike" cap="none" baseline="0">
              <a:solidFill>
                <a:schemeClr val="lt1"/>
              </a:solidFill>
              <a:latin typeface="Arial"/>
              <a:ea typeface="Arial"/>
              <a:cs typeface="Arial"/>
              <a:sym typeface="Arial"/>
            </a:endParaRPr>
          </a:p>
        </p:txBody>
      </p:sp>
      <p:cxnSp>
        <p:nvCxnSpPr>
          <p:cNvPr id="63" name="Shape 63"/>
          <p:cNvCxnSpPr/>
          <p:nvPr/>
        </p:nvCxnSpPr>
        <p:spPr>
          <a:xfrm>
            <a:off x="0" y="1219200"/>
            <a:ext cx="9144000" cy="1500"/>
          </a:xfrm>
          <a:prstGeom prst="straightConnector1">
            <a:avLst/>
          </a:prstGeom>
          <a:noFill/>
          <a:ln w="12600" cap="sq">
            <a:solidFill>
              <a:srgbClr val="000000"/>
            </a:solidFill>
            <a:prstDash val="solid"/>
            <a:miter/>
            <a:headEnd type="none" w="med" len="med"/>
            <a:tailEnd type="none" w="med" len="med"/>
          </a:ln>
        </p:spPr>
      </p:cxnSp>
      <p:pic>
        <p:nvPicPr>
          <p:cNvPr id="64" name="Shape 64"/>
          <p:cNvPicPr preferRelativeResize="0"/>
          <p:nvPr/>
        </p:nvPicPr>
        <p:blipFill rotWithShape="1">
          <a:blip r:embed="rId15">
            <a:alphaModFix/>
          </a:blip>
          <a:srcRect/>
          <a:stretch/>
        </p:blipFill>
        <p:spPr>
          <a:xfrm>
            <a:off x="0" y="0"/>
            <a:ext cx="9144000" cy="457200"/>
          </a:xfrm>
          <a:prstGeom prst="rect">
            <a:avLst/>
          </a:prstGeom>
          <a:noFill/>
          <a:ln>
            <a:noFill/>
          </a:ln>
        </p:spPr>
      </p:pic>
      <p:pic>
        <p:nvPicPr>
          <p:cNvPr id="65" name="Shape 65"/>
          <p:cNvPicPr preferRelativeResize="0"/>
          <p:nvPr/>
        </p:nvPicPr>
        <p:blipFill rotWithShape="1">
          <a:blip r:embed="rId16">
            <a:alphaModFix/>
          </a:blip>
          <a:srcRect/>
          <a:stretch/>
        </p:blipFill>
        <p:spPr>
          <a:xfrm>
            <a:off x="152400" y="114300"/>
            <a:ext cx="2592299" cy="342899"/>
          </a:xfrm>
          <a:prstGeom prst="rect">
            <a:avLst/>
          </a:prstGeom>
          <a:noFill/>
          <a:ln>
            <a:noFill/>
          </a:ln>
        </p:spPr>
      </p:pic>
      <p:pic>
        <p:nvPicPr>
          <p:cNvPr id="66" name="Shape 66"/>
          <p:cNvPicPr preferRelativeResize="0"/>
          <p:nvPr/>
        </p:nvPicPr>
        <p:blipFill rotWithShape="1">
          <a:blip r:embed="rId17">
            <a:alphaModFix/>
          </a:blip>
          <a:srcRect/>
          <a:stretch/>
        </p:blipFill>
        <p:spPr>
          <a:xfrm>
            <a:off x="0" y="6096000"/>
            <a:ext cx="9144000" cy="774599"/>
          </a:xfrm>
          <a:prstGeom prst="rect">
            <a:avLst/>
          </a:prstGeom>
          <a:noFill/>
          <a:ln>
            <a:noFill/>
          </a:ln>
        </p:spPr>
      </p:pic>
      <p:sp>
        <p:nvSpPr>
          <p:cNvPr id="67" name="Shape 67"/>
          <p:cNvSpPr txBox="1"/>
          <p:nvPr/>
        </p:nvSpPr>
        <p:spPr>
          <a:xfrm>
            <a:off x="8382000" y="6172200"/>
            <a:ext cx="609599" cy="309600"/>
          </a:xfrm>
          <a:prstGeom prst="rect">
            <a:avLst/>
          </a:prstGeom>
          <a:noFill/>
          <a:ln>
            <a:noFill/>
          </a:ln>
        </p:spPr>
        <p:txBody>
          <a:bodyPr lIns="90000" tIns="46800" rIns="90000" bIns="46800" anchor="t" anchorCtr="0">
            <a:noAutofit/>
          </a:bodyPr>
          <a:lstStyle/>
          <a:p>
            <a:pPr marL="0" marR="0" lvl="0" indent="0" algn="l" rtl="0">
              <a:spcBef>
                <a:spcPts val="0"/>
              </a:spcBef>
              <a:spcAft>
                <a:spcPts val="0"/>
              </a:spcAft>
              <a:buSzPct val="25000"/>
              <a:buNone/>
            </a:pPr>
            <a:r>
              <a:rPr lang="en-US"/>
              <a:t> </a:t>
            </a:r>
          </a:p>
        </p:txBody>
      </p:sp>
      <p:sp>
        <p:nvSpPr>
          <p:cNvPr id="68" name="Shape 68"/>
          <p:cNvSpPr/>
          <p:nvPr/>
        </p:nvSpPr>
        <p:spPr>
          <a:xfrm>
            <a:off x="152400" y="6172200"/>
            <a:ext cx="3455999" cy="301500"/>
          </a:xfrm>
          <a:prstGeom prst="rect">
            <a:avLst/>
          </a:prstGeom>
          <a:noFill/>
          <a:ln>
            <a:noFill/>
          </a:ln>
        </p:spPr>
        <p:txBody>
          <a:bodyPr lIns="90350" tIns="44275" rIns="90350" bIns="44275" anchor="t" anchorCtr="0">
            <a:noAutofit/>
          </a:bodyPr>
          <a:lstStyle/>
          <a:p>
            <a:pPr marL="0" marR="0" lvl="0" indent="0" algn="l" rtl="0">
              <a:spcBef>
                <a:spcPts val="0"/>
              </a:spcBef>
              <a:spcAft>
                <a:spcPts val="0"/>
              </a:spcAft>
              <a:buSzPct val="25000"/>
              <a:buNone/>
            </a:pPr>
            <a:r>
              <a:rPr lang="en-US" sz="1400" b="0" i="0" u="none" strike="noStrike" cap="none" baseline="0">
                <a:solidFill>
                  <a:srgbClr val="000000"/>
                </a:solidFill>
                <a:latin typeface="Verdana"/>
                <a:ea typeface="Verdana"/>
                <a:cs typeface="Verdana"/>
                <a:sym typeface="Verdana"/>
              </a:rPr>
              <a:t>Electrical and Computer Engineering</a:t>
            </a:r>
          </a:p>
        </p:txBody>
      </p:sp>
      <p:cxnSp>
        <p:nvCxnSpPr>
          <p:cNvPr id="69" name="Shape 69"/>
          <p:cNvCxnSpPr/>
          <p:nvPr/>
        </p:nvCxnSpPr>
        <p:spPr>
          <a:xfrm>
            <a:off x="0" y="6096000"/>
            <a:ext cx="9144000" cy="1500"/>
          </a:xfrm>
          <a:prstGeom prst="straightConnector1">
            <a:avLst/>
          </a:prstGeom>
          <a:noFill/>
          <a:ln w="12600" cap="sq">
            <a:solidFill>
              <a:srgbClr val="000000"/>
            </a:solidFill>
            <a:prstDash val="solid"/>
            <a:miter/>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ctrTitle"/>
          </p:nvPr>
        </p:nvSpPr>
        <p:spPr>
          <a:xfrm>
            <a:off x="685800" y="2439988"/>
            <a:ext cx="7772400" cy="1160462"/>
          </a:xfrm>
          <a:prstGeom prst="rect">
            <a:avLst/>
          </a:prstGeom>
          <a:noFill/>
          <a:ln>
            <a:noFill/>
          </a:ln>
        </p:spPr>
        <p:txBody>
          <a:bodyPr lIns="91425" tIns="91425" rIns="91425" bIns="91425" anchor="b" anchorCtr="0">
            <a:noAutofit/>
          </a:bodyPr>
          <a:lstStyle/>
          <a:p>
            <a:pPr marL="0" marR="0" lvl="0" indent="0" algn="ctr" rtl="0">
              <a:spcBef>
                <a:spcPts val="0"/>
              </a:spcBef>
              <a:spcAft>
                <a:spcPts val="0"/>
              </a:spcAft>
              <a:buSzPct val="25000"/>
              <a:buNone/>
            </a:pPr>
            <a:r>
              <a:rPr lang="en-US" sz="6000" b="0" i="0" u="none" strike="noStrike" cap="none" baseline="0">
                <a:solidFill>
                  <a:srgbClr val="881C1C"/>
                </a:solidFill>
                <a:latin typeface="Georgia"/>
                <a:ea typeface="Georgia"/>
                <a:cs typeface="Georgia"/>
                <a:sym typeface="Georgia"/>
              </a:rPr>
              <a:t>Team E-μ</a:t>
            </a:r>
          </a:p>
        </p:txBody>
      </p:sp>
      <p:sp>
        <p:nvSpPr>
          <p:cNvPr id="115" name="Shape 115"/>
          <p:cNvSpPr txBox="1">
            <a:spLocks noGrp="1"/>
          </p:cNvSpPr>
          <p:nvPr>
            <p:ph type="subTitle" idx="1"/>
          </p:nvPr>
        </p:nvSpPr>
        <p:spPr>
          <a:xfrm>
            <a:off x="685800" y="4448175"/>
            <a:ext cx="7772400" cy="784224"/>
          </a:xfrm>
          <a:prstGeom prst="rect">
            <a:avLst/>
          </a:prstGeom>
          <a:noFill/>
          <a:ln>
            <a:noFill/>
          </a:ln>
        </p:spPr>
        <p:txBody>
          <a:bodyPr lIns="91425" tIns="91425" rIns="91425" bIns="91425" anchor="t" anchorCtr="0">
            <a:noAutofit/>
          </a:bodyPr>
          <a:lstStyle/>
          <a:p>
            <a:pPr marL="0" marR="0" lvl="0" indent="0" algn="ctr" rtl="0">
              <a:spcBef>
                <a:spcPts val="0"/>
              </a:spcBef>
              <a:spcAft>
                <a:spcPts val="0"/>
              </a:spcAft>
              <a:buClr>
                <a:srgbClr val="000000"/>
              </a:buClr>
              <a:buSzPct val="25000"/>
              <a:buFont typeface="Times New Roman"/>
              <a:buNone/>
            </a:pPr>
            <a:r>
              <a:rPr lang="en-US" sz="2400" b="0" i="0" u="none" strike="noStrike" cap="none" baseline="0">
                <a:solidFill>
                  <a:srgbClr val="000000"/>
                </a:solidFill>
                <a:latin typeface="Verdana"/>
                <a:ea typeface="Verdana"/>
                <a:cs typeface="Verdana"/>
                <a:sym typeface="Verdana"/>
              </a:rPr>
              <a:t>Advised by Professor Baird Soules</a:t>
            </a:r>
          </a:p>
        </p:txBody>
      </p:sp>
      <p:sp>
        <p:nvSpPr>
          <p:cNvPr id="116" name="Shape 116"/>
          <p:cNvSpPr txBox="1"/>
          <p:nvPr/>
        </p:nvSpPr>
        <p:spPr>
          <a:xfrm>
            <a:off x="0" y="457200"/>
            <a:ext cx="8542500" cy="857400"/>
          </a:xfrm>
          <a:prstGeom prst="rect">
            <a:avLst/>
          </a:prstGeom>
          <a:noFill/>
          <a:ln>
            <a:noFill/>
          </a:ln>
        </p:spPr>
        <p:txBody>
          <a:bodyPr lIns="91425" tIns="91425" rIns="91425" bIns="91425" anchor="b" anchorCtr="0">
            <a:noAutofit/>
          </a:bodyPr>
          <a:lstStyle/>
          <a:p>
            <a:pPr marL="0" marR="0" lvl="0" indent="0" algn="l" rtl="0">
              <a:spcBef>
                <a:spcPts val="0"/>
              </a:spcBef>
              <a:spcAft>
                <a:spcPts val="0"/>
              </a:spcAft>
              <a:buSzPct val="25000"/>
              <a:buNone/>
            </a:pPr>
            <a:r>
              <a:rPr lang="en-US" sz="3000">
                <a:solidFill>
                  <a:srgbClr val="881C1C"/>
                </a:solidFill>
                <a:latin typeface="Georgia"/>
                <a:ea typeface="Georgia"/>
                <a:cs typeface="Georgia"/>
                <a:sym typeface="Georgia"/>
              </a:rPr>
              <a:t>Comprehensive</a:t>
            </a:r>
            <a:r>
              <a:rPr lang="en-US" sz="3000" b="0" i="0" u="none" strike="noStrike" cap="none" baseline="0">
                <a:solidFill>
                  <a:srgbClr val="881C1C"/>
                </a:solidFill>
                <a:latin typeface="Georgia"/>
                <a:ea typeface="Georgia"/>
                <a:cs typeface="Georgia"/>
                <a:sym typeface="Georgia"/>
              </a:rPr>
              <a:t> Design Review – </a:t>
            </a:r>
            <a:r>
              <a:rPr lang="en-US" sz="3000">
                <a:solidFill>
                  <a:srgbClr val="881C1C"/>
                </a:solidFill>
                <a:latin typeface="Georgia"/>
                <a:ea typeface="Georgia"/>
                <a:cs typeface="Georgia"/>
                <a:sym typeface="Georgia"/>
              </a:rPr>
              <a:t>February </a:t>
            </a:r>
            <a:r>
              <a:rPr lang="en-US" sz="3000" b="0" i="0" u="none" strike="noStrike" cap="none" baseline="0">
                <a:solidFill>
                  <a:srgbClr val="881C1C"/>
                </a:solidFill>
                <a:latin typeface="Georgia"/>
                <a:ea typeface="Georgia"/>
                <a:cs typeface="Georgia"/>
                <a:sym typeface="Georgia"/>
              </a:rPr>
              <a:t>2014</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76200" y="304800"/>
            <a:ext cx="8229600" cy="914400"/>
          </a:xfrm>
          <a:prstGeom prst="rect">
            <a:avLst/>
          </a:prstGeom>
          <a:noFill/>
          <a:ln>
            <a:noFill/>
          </a:ln>
        </p:spPr>
        <p:txBody>
          <a:bodyPr lIns="91425" tIns="91425" rIns="91425" bIns="91425" anchor="b" anchorCtr="0">
            <a:noAutofit/>
          </a:bodyPr>
          <a:lstStyle/>
          <a:p>
            <a:pPr marL="0" marR="0" lvl="0" indent="0" algn="l" rtl="0">
              <a:spcBef>
                <a:spcPts val="0"/>
              </a:spcBef>
              <a:spcAft>
                <a:spcPts val="0"/>
              </a:spcAft>
              <a:buSzPct val="25000"/>
              <a:buNone/>
            </a:pPr>
            <a:r>
              <a:rPr lang="en-US" sz="3000">
                <a:solidFill>
                  <a:srgbClr val="881C1C"/>
                </a:solidFill>
                <a:latin typeface="Georgia"/>
                <a:ea typeface="Georgia"/>
                <a:cs typeface="Georgia"/>
                <a:sym typeface="Georgia"/>
              </a:rPr>
              <a:t>Preliminary Case Design</a:t>
            </a:r>
          </a:p>
        </p:txBody>
      </p:sp>
      <p:pic>
        <p:nvPicPr>
          <p:cNvPr id="190" name="Shape 190"/>
          <p:cNvPicPr preferRelativeResize="0"/>
          <p:nvPr/>
        </p:nvPicPr>
        <p:blipFill>
          <a:blip r:embed="rId3">
            <a:alphaModFix/>
          </a:blip>
          <a:stretch>
            <a:fillRect/>
          </a:stretch>
        </p:blipFill>
        <p:spPr>
          <a:xfrm>
            <a:off x="210175" y="1405200"/>
            <a:ext cx="3498899" cy="3152300"/>
          </a:xfrm>
          <a:prstGeom prst="rect">
            <a:avLst/>
          </a:prstGeom>
          <a:noFill/>
          <a:ln>
            <a:noFill/>
          </a:ln>
        </p:spPr>
      </p:pic>
      <p:pic>
        <p:nvPicPr>
          <p:cNvPr id="191" name="Shape 191"/>
          <p:cNvPicPr preferRelativeResize="0"/>
          <p:nvPr/>
        </p:nvPicPr>
        <p:blipFill>
          <a:blip r:embed="rId4">
            <a:alphaModFix/>
          </a:blip>
          <a:stretch>
            <a:fillRect/>
          </a:stretch>
        </p:blipFill>
        <p:spPr>
          <a:xfrm>
            <a:off x="4647900" y="1449374"/>
            <a:ext cx="4058274" cy="3063950"/>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lvl="0" rtl="0">
              <a:spcBef>
                <a:spcPts val="0"/>
              </a:spcBef>
              <a:buClr>
                <a:schemeClr val="dk1"/>
              </a:buClr>
              <a:buSzPct val="25000"/>
              <a:buFont typeface="Arial"/>
              <a:buNone/>
            </a:pPr>
            <a:r>
              <a:rPr lang="en-US" sz="3000">
                <a:solidFill>
                  <a:srgbClr val="881C1C"/>
                </a:solidFill>
                <a:latin typeface="Georgia"/>
                <a:ea typeface="Georgia"/>
                <a:cs typeface="Georgia"/>
                <a:sym typeface="Georgia"/>
              </a:rPr>
              <a:t>EMG Circuit Update</a:t>
            </a:r>
          </a:p>
          <a:p>
            <a:pPr>
              <a:spcBef>
                <a:spcPts val="0"/>
              </a:spcBef>
              <a:buNone/>
            </a:pPr>
            <a:endParaRPr/>
          </a:p>
        </p:txBody>
      </p:sp>
      <p:sp>
        <p:nvSpPr>
          <p:cNvPr id="197" name="Shape 197"/>
          <p:cNvSpPr txBox="1">
            <a:spLocks noGrp="1"/>
          </p:cNvSpPr>
          <p:nvPr>
            <p:ph type="body" idx="1"/>
          </p:nvPr>
        </p:nvSpPr>
        <p:spPr>
          <a:xfrm>
            <a:off x="457200" y="1600200"/>
            <a:ext cx="8229600" cy="4288199"/>
          </a:xfrm>
          <a:prstGeom prst="rect">
            <a:avLst/>
          </a:prstGeom>
        </p:spPr>
        <p:txBody>
          <a:bodyPr lIns="91425" tIns="91425" rIns="91425" bIns="91425" anchor="t" anchorCtr="0">
            <a:noAutofit/>
          </a:bodyPr>
          <a:lstStyle/>
          <a:p>
            <a:pPr marL="0" indent="0" rtl="0">
              <a:spcBef>
                <a:spcPts val="0"/>
              </a:spcBef>
              <a:buNone/>
            </a:pPr>
            <a:r>
              <a:rPr lang="en-US"/>
              <a:t>Recall MDR Challenges</a:t>
            </a:r>
          </a:p>
          <a:p>
            <a:pPr marL="457200" lvl="0" indent="-317500" rtl="0">
              <a:spcBef>
                <a:spcPts val="0"/>
              </a:spcBef>
              <a:buClr>
                <a:srgbClr val="000000"/>
              </a:buClr>
              <a:buSzPct val="100000"/>
              <a:buFont typeface="Arial"/>
              <a:buChar char="●"/>
            </a:pPr>
            <a:r>
              <a:rPr lang="en-US"/>
              <a:t>DC offset drift</a:t>
            </a:r>
          </a:p>
          <a:p>
            <a:pPr marL="457200" lvl="0" indent="-317500" rtl="0">
              <a:spcBef>
                <a:spcPts val="0"/>
              </a:spcBef>
              <a:buClr>
                <a:srgbClr val="000000"/>
              </a:buClr>
              <a:buSzPct val="100000"/>
              <a:buFont typeface="Arial"/>
              <a:buChar char="●"/>
            </a:pPr>
            <a:r>
              <a:rPr lang="en-US"/>
              <a:t>Low gain</a:t>
            </a:r>
          </a:p>
          <a:p>
            <a:pPr marL="457200" lvl="0" indent="-317500" rtl="0">
              <a:spcBef>
                <a:spcPts val="0"/>
              </a:spcBef>
              <a:buClr>
                <a:srgbClr val="000000"/>
              </a:buClr>
              <a:buSzPct val="100000"/>
              <a:buFont typeface="Arial"/>
              <a:buChar char="●"/>
            </a:pPr>
            <a:r>
              <a:rPr lang="en-US"/>
              <a:t>Unpredictable behavior</a:t>
            </a:r>
          </a:p>
          <a:p>
            <a:pPr marL="457200" lvl="0" indent="-317500" rtl="0">
              <a:spcBef>
                <a:spcPts val="0"/>
              </a:spcBef>
              <a:buClr>
                <a:srgbClr val="000000"/>
              </a:buClr>
              <a:buSzPct val="100000"/>
              <a:buFont typeface="Arial"/>
              <a:buChar char="●"/>
            </a:pPr>
            <a:r>
              <a:rPr lang="en-US"/>
              <a:t>Too many potentiometers</a:t>
            </a:r>
          </a:p>
          <a:p>
            <a:pPr marL="0" rtl="0">
              <a:spcBef>
                <a:spcPts val="0"/>
              </a:spcBef>
              <a:buNone/>
            </a:pPr>
            <a:endParaRPr/>
          </a:p>
          <a:p>
            <a:pPr marL="0" rtl="0">
              <a:spcBef>
                <a:spcPts val="0"/>
              </a:spcBef>
              <a:buNone/>
            </a:pPr>
            <a:r>
              <a:rPr lang="en-US"/>
              <a:t>Design Changes</a:t>
            </a:r>
          </a:p>
          <a:p>
            <a:pPr marL="457200" lvl="0" indent="-317500" rtl="0">
              <a:spcBef>
                <a:spcPts val="0"/>
              </a:spcBef>
              <a:buClr>
                <a:srgbClr val="000000"/>
              </a:buClr>
              <a:buSzPct val="100000"/>
              <a:buFont typeface="Arial"/>
              <a:buChar char="●"/>
            </a:pPr>
            <a:r>
              <a:rPr lang="en-US"/>
              <a:t>TI INA2128 replaces INA2126</a:t>
            </a:r>
          </a:p>
          <a:p>
            <a:pPr marL="457200" lvl="0" indent="-317500" rtl="0">
              <a:spcBef>
                <a:spcPts val="0"/>
              </a:spcBef>
              <a:buClr>
                <a:srgbClr val="000000"/>
              </a:buClr>
              <a:buSzPct val="100000"/>
              <a:buFont typeface="Arial"/>
              <a:buChar char="●"/>
            </a:pPr>
            <a:r>
              <a:rPr lang="en-US"/>
              <a:t>Drift and saturation accounted for and removed*</a:t>
            </a:r>
          </a:p>
          <a:p>
            <a:pPr marL="457200" lvl="0" indent="-317500" rtl="0">
              <a:spcBef>
                <a:spcPts val="0"/>
              </a:spcBef>
              <a:buClr>
                <a:srgbClr val="000000"/>
              </a:buClr>
              <a:buSzPct val="100000"/>
              <a:buFont typeface="Arial"/>
              <a:buChar char="●"/>
            </a:pPr>
            <a:r>
              <a:rPr lang="en-US"/>
              <a:t>Improved anti-aliasing filter</a:t>
            </a:r>
          </a:p>
          <a:p>
            <a:pPr marL="457200" lvl="0" indent="-317500">
              <a:spcBef>
                <a:spcPts val="0"/>
              </a:spcBef>
              <a:buClr>
                <a:srgbClr val="000000"/>
              </a:buClr>
              <a:buSzPct val="100000"/>
              <a:buFont typeface="Arial"/>
              <a:buChar char="●"/>
            </a:pPr>
            <a:r>
              <a:rPr lang="en-US"/>
              <a:t>Bipolar power supply now used</a:t>
            </a:r>
          </a:p>
        </p:txBody>
      </p:sp>
      <p:sp>
        <p:nvSpPr>
          <p:cNvPr id="198" name="Shape 198"/>
          <p:cNvSpPr txBox="1"/>
          <p:nvPr/>
        </p:nvSpPr>
        <p:spPr>
          <a:xfrm>
            <a:off x="380050" y="5425500"/>
            <a:ext cx="3971099" cy="560400"/>
          </a:xfrm>
          <a:prstGeom prst="rect">
            <a:avLst/>
          </a:prstGeom>
          <a:noFill/>
          <a:ln>
            <a:noFill/>
          </a:ln>
        </p:spPr>
        <p:txBody>
          <a:bodyPr lIns="91425" tIns="91425" rIns="91425" bIns="91425" anchor="t" anchorCtr="0">
            <a:noAutofit/>
          </a:bodyPr>
          <a:lstStyle/>
          <a:p>
            <a:pPr lvl="0" rtl="0">
              <a:spcBef>
                <a:spcPts val="0"/>
              </a:spcBef>
              <a:buClr>
                <a:schemeClr val="dk1"/>
              </a:buClr>
              <a:buSzPct val="100000"/>
              <a:buFont typeface="Arial"/>
              <a:buNone/>
            </a:pPr>
            <a:r>
              <a:rPr lang="en-US" sz="1100">
                <a:solidFill>
                  <a:schemeClr val="dk1"/>
                </a:solidFill>
              </a:rPr>
              <a:t>*Texas Instruments. "Getting the Most out of Your Instrumentation Amplifier Design." </a:t>
            </a:r>
            <a:r>
              <a:rPr lang="en-US" sz="1100" i="1">
                <a:solidFill>
                  <a:schemeClr val="dk1"/>
                </a:solidFill>
              </a:rPr>
              <a:t>TI Application Notes</a:t>
            </a:r>
            <a:r>
              <a:rPr lang="en-US" sz="1100">
                <a:solidFill>
                  <a:schemeClr val="dk1"/>
                </a:solidFill>
              </a:rPr>
              <a:t> [Slyt226*] (n.d.): n. pag. Web.</a:t>
            </a:r>
          </a:p>
          <a:p>
            <a:pPr>
              <a:spcBef>
                <a:spcPts val="0"/>
              </a:spcBef>
              <a:buNone/>
            </a:pPr>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197325" y="516475"/>
            <a:ext cx="8489399" cy="694199"/>
          </a:xfrm>
          <a:prstGeom prst="rect">
            <a:avLst/>
          </a:prstGeom>
        </p:spPr>
        <p:txBody>
          <a:bodyPr lIns="91425" tIns="91425" rIns="91425" bIns="91425" anchor="b" anchorCtr="0">
            <a:noAutofit/>
          </a:bodyPr>
          <a:lstStyle/>
          <a:p>
            <a:pPr>
              <a:spcBef>
                <a:spcPts val="0"/>
              </a:spcBef>
              <a:buNone/>
            </a:pPr>
            <a:r>
              <a:rPr lang="en-US" sz="3000">
                <a:solidFill>
                  <a:srgbClr val="881C1C"/>
                </a:solidFill>
                <a:latin typeface="Georgia"/>
                <a:ea typeface="Georgia"/>
                <a:cs typeface="Georgia"/>
                <a:sym typeface="Georgia"/>
              </a:rPr>
              <a:t>Feedback Networks</a:t>
            </a:r>
          </a:p>
        </p:txBody>
      </p:sp>
      <p:sp>
        <p:nvSpPr>
          <p:cNvPr id="204" name="Shape 204"/>
          <p:cNvSpPr txBox="1"/>
          <p:nvPr/>
        </p:nvSpPr>
        <p:spPr>
          <a:xfrm>
            <a:off x="197325" y="1296075"/>
            <a:ext cx="8660699" cy="450599"/>
          </a:xfrm>
          <a:prstGeom prst="rect">
            <a:avLst/>
          </a:prstGeom>
          <a:noFill/>
          <a:ln>
            <a:noFill/>
          </a:ln>
        </p:spPr>
        <p:txBody>
          <a:bodyPr lIns="91425" tIns="91425" rIns="91425" bIns="91425" anchor="t" anchorCtr="0">
            <a:noAutofit/>
          </a:bodyPr>
          <a:lstStyle/>
          <a:p>
            <a:pPr>
              <a:spcBef>
                <a:spcPts val="0"/>
              </a:spcBef>
              <a:buNone/>
            </a:pPr>
            <a:r>
              <a:rPr lang="en-US"/>
              <a:t>One feedback network eliminates the drift, while the other allows for higher overall gain.</a:t>
            </a:r>
          </a:p>
        </p:txBody>
      </p:sp>
      <p:pic>
        <p:nvPicPr>
          <p:cNvPr id="205" name="Shape 205"/>
          <p:cNvPicPr preferRelativeResize="0"/>
          <p:nvPr/>
        </p:nvPicPr>
        <p:blipFill>
          <a:blip r:embed="rId3">
            <a:alphaModFix/>
          </a:blip>
          <a:stretch>
            <a:fillRect/>
          </a:stretch>
        </p:blipFill>
        <p:spPr>
          <a:xfrm>
            <a:off x="241650" y="1296084"/>
            <a:ext cx="8660700" cy="4552616"/>
          </a:xfrm>
          <a:prstGeom prst="rect">
            <a:avLst/>
          </a:prstGeom>
          <a:noFill/>
          <a:ln>
            <a:noFill/>
          </a:ln>
        </p:spPr>
      </p:pic>
      <p:pic>
        <p:nvPicPr>
          <p:cNvPr id="206" name="Shape 206"/>
          <p:cNvPicPr preferRelativeResize="0"/>
          <p:nvPr/>
        </p:nvPicPr>
        <p:blipFill>
          <a:blip r:embed="rId4">
            <a:alphaModFix/>
          </a:blip>
          <a:stretch>
            <a:fillRect/>
          </a:stretch>
        </p:blipFill>
        <p:spPr>
          <a:xfrm>
            <a:off x="6230800" y="4781225"/>
            <a:ext cx="1333500" cy="790575"/>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396300" y="565229"/>
            <a:ext cx="8229600" cy="669599"/>
          </a:xfrm>
          <a:prstGeom prst="rect">
            <a:avLst/>
          </a:prstGeom>
        </p:spPr>
        <p:txBody>
          <a:bodyPr lIns="91425" tIns="91425" rIns="91425" bIns="91425" anchor="b" anchorCtr="0">
            <a:noAutofit/>
          </a:bodyPr>
          <a:lstStyle/>
          <a:p>
            <a:pPr>
              <a:spcBef>
                <a:spcPts val="0"/>
              </a:spcBef>
              <a:buNone/>
            </a:pPr>
            <a:r>
              <a:rPr lang="en-US" sz="3000">
                <a:solidFill>
                  <a:srgbClr val="881C1C"/>
                </a:solidFill>
                <a:latin typeface="Georgia"/>
                <a:ea typeface="Georgia"/>
                <a:cs typeface="Georgia"/>
                <a:sym typeface="Georgia"/>
              </a:rPr>
              <a:t>Sallen-Key Filter</a:t>
            </a:r>
          </a:p>
        </p:txBody>
      </p:sp>
      <p:pic>
        <p:nvPicPr>
          <p:cNvPr id="212" name="Shape 212"/>
          <p:cNvPicPr preferRelativeResize="0"/>
          <p:nvPr/>
        </p:nvPicPr>
        <p:blipFill>
          <a:blip r:embed="rId3">
            <a:alphaModFix/>
          </a:blip>
          <a:stretch>
            <a:fillRect/>
          </a:stretch>
        </p:blipFill>
        <p:spPr>
          <a:xfrm>
            <a:off x="3955150" y="2016075"/>
            <a:ext cx="5066025" cy="2337500"/>
          </a:xfrm>
          <a:prstGeom prst="rect">
            <a:avLst/>
          </a:prstGeom>
          <a:noFill/>
          <a:ln>
            <a:noFill/>
          </a:ln>
        </p:spPr>
      </p:pic>
      <p:pic>
        <p:nvPicPr>
          <p:cNvPr id="213" name="Shape 213"/>
          <p:cNvPicPr preferRelativeResize="0"/>
          <p:nvPr/>
        </p:nvPicPr>
        <p:blipFill>
          <a:blip r:embed="rId4">
            <a:alphaModFix/>
          </a:blip>
          <a:stretch>
            <a:fillRect/>
          </a:stretch>
        </p:blipFill>
        <p:spPr>
          <a:xfrm>
            <a:off x="140500" y="1858275"/>
            <a:ext cx="3741548" cy="2337500"/>
          </a:xfrm>
          <a:prstGeom prst="rect">
            <a:avLst/>
          </a:prstGeom>
          <a:noFill/>
          <a:ln>
            <a:noFill/>
          </a:ln>
        </p:spPr>
      </p:pic>
      <p:sp>
        <p:nvSpPr>
          <p:cNvPr id="214" name="Shape 214"/>
          <p:cNvSpPr txBox="1"/>
          <p:nvPr/>
        </p:nvSpPr>
        <p:spPr>
          <a:xfrm>
            <a:off x="1085475" y="4402875"/>
            <a:ext cx="1851600" cy="1010400"/>
          </a:xfrm>
          <a:prstGeom prst="rect">
            <a:avLst/>
          </a:prstGeom>
          <a:noFill/>
          <a:ln>
            <a:noFill/>
          </a:ln>
        </p:spPr>
        <p:txBody>
          <a:bodyPr lIns="91425" tIns="91425" rIns="91425" bIns="91425" anchor="t" anchorCtr="0">
            <a:noAutofit/>
          </a:bodyPr>
          <a:lstStyle/>
          <a:p>
            <a:pPr algn="ctr" rtl="0">
              <a:spcBef>
                <a:spcPts val="0"/>
              </a:spcBef>
              <a:buNone/>
            </a:pPr>
            <a:r>
              <a:rPr lang="en-US"/>
              <a:t>MDR Filter</a:t>
            </a:r>
          </a:p>
          <a:p>
            <a:pPr algn="ctr" rtl="0">
              <a:spcBef>
                <a:spcPts val="0"/>
              </a:spcBef>
              <a:buNone/>
            </a:pPr>
            <a:r>
              <a:rPr lang="en-US"/>
              <a:t>fc = 520Hz</a:t>
            </a:r>
          </a:p>
          <a:p>
            <a:pPr algn="ctr">
              <a:spcBef>
                <a:spcPts val="0"/>
              </a:spcBef>
              <a:buNone/>
            </a:pPr>
            <a:r>
              <a:rPr lang="en-US"/>
              <a:t>-20dB/decade</a:t>
            </a:r>
          </a:p>
        </p:txBody>
      </p:sp>
      <p:sp>
        <p:nvSpPr>
          <p:cNvPr id="215" name="Shape 215"/>
          <p:cNvSpPr txBox="1"/>
          <p:nvPr/>
        </p:nvSpPr>
        <p:spPr>
          <a:xfrm>
            <a:off x="5562350" y="4402875"/>
            <a:ext cx="1851600" cy="1010400"/>
          </a:xfrm>
          <a:prstGeom prst="rect">
            <a:avLst/>
          </a:prstGeom>
          <a:noFill/>
          <a:ln>
            <a:noFill/>
          </a:ln>
        </p:spPr>
        <p:txBody>
          <a:bodyPr lIns="91425" tIns="91425" rIns="91425" bIns="91425" anchor="t" anchorCtr="0">
            <a:noAutofit/>
          </a:bodyPr>
          <a:lstStyle/>
          <a:p>
            <a:pPr algn="ctr" rtl="0">
              <a:spcBef>
                <a:spcPts val="0"/>
              </a:spcBef>
              <a:buNone/>
            </a:pPr>
            <a:r>
              <a:rPr lang="en-US"/>
              <a:t>CDR Filter</a:t>
            </a:r>
          </a:p>
          <a:p>
            <a:pPr algn="ctr" rtl="0">
              <a:spcBef>
                <a:spcPts val="0"/>
              </a:spcBef>
              <a:buNone/>
            </a:pPr>
            <a:r>
              <a:rPr lang="en-US"/>
              <a:t>fc = 560Hz</a:t>
            </a:r>
          </a:p>
          <a:p>
            <a:pPr algn="ctr" rtl="0">
              <a:spcBef>
                <a:spcPts val="0"/>
              </a:spcBef>
              <a:buNone/>
            </a:pPr>
            <a:r>
              <a:rPr lang="en-US"/>
              <a:t>-40dB/decade</a:t>
            </a:r>
          </a:p>
          <a:p>
            <a:pPr lvl="0" algn="ctr" rtl="0">
              <a:spcBef>
                <a:spcPts val="0"/>
              </a:spcBef>
              <a:buNone/>
            </a:pPr>
            <a:endParaRP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76200" y="304800"/>
            <a:ext cx="8229600" cy="914400"/>
          </a:xfrm>
          <a:prstGeom prst="rect">
            <a:avLst/>
          </a:prstGeom>
          <a:noFill/>
          <a:ln>
            <a:noFill/>
          </a:ln>
        </p:spPr>
        <p:txBody>
          <a:bodyPr lIns="91425" tIns="91425" rIns="91425" bIns="91425" anchor="b" anchorCtr="0">
            <a:noAutofit/>
          </a:bodyPr>
          <a:lstStyle/>
          <a:p>
            <a:pPr marL="0" marR="0" lvl="0" indent="0" algn="l" rtl="0">
              <a:spcBef>
                <a:spcPts val="0"/>
              </a:spcBef>
              <a:spcAft>
                <a:spcPts val="0"/>
              </a:spcAft>
              <a:buSzPct val="25000"/>
              <a:buNone/>
            </a:pPr>
            <a:r>
              <a:rPr lang="en-US" sz="3000">
                <a:solidFill>
                  <a:srgbClr val="881C1C"/>
                </a:solidFill>
                <a:latin typeface="Georgia"/>
                <a:ea typeface="Georgia"/>
                <a:cs typeface="Georgia"/>
                <a:sym typeface="Georgia"/>
              </a:rPr>
              <a:t>EMG Digital Processing Update</a:t>
            </a:r>
          </a:p>
        </p:txBody>
      </p:sp>
      <p:sp>
        <p:nvSpPr>
          <p:cNvPr id="234" name="Shape 234"/>
          <p:cNvSpPr txBox="1">
            <a:spLocks noGrp="1"/>
          </p:cNvSpPr>
          <p:nvPr>
            <p:ph type="body" idx="1"/>
          </p:nvPr>
        </p:nvSpPr>
        <p:spPr>
          <a:xfrm>
            <a:off x="241300" y="1600200"/>
            <a:ext cx="8661400" cy="1295400"/>
          </a:xfrm>
          <a:prstGeom prst="rect">
            <a:avLst/>
          </a:prstGeom>
          <a:noFill/>
          <a:ln>
            <a:noFill/>
          </a:ln>
        </p:spPr>
        <p:txBody>
          <a:bodyPr lIns="91425" tIns="91425" rIns="91425" bIns="91425" anchor="t" anchorCtr="0">
            <a:noAutofit/>
          </a:bodyPr>
          <a:lstStyle/>
          <a:p>
            <a:pPr marL="342900" marR="0" lvl="0" indent="-342900" algn="l" rtl="0">
              <a:spcBef>
                <a:spcPts val="0"/>
              </a:spcBef>
              <a:spcAft>
                <a:spcPts val="0"/>
              </a:spcAft>
              <a:buClr>
                <a:srgbClr val="000000"/>
              </a:buClr>
              <a:buSzPct val="100000"/>
              <a:buFont typeface="Verdana"/>
              <a:buAutoNum type="arabicPeriod"/>
            </a:pPr>
            <a:r>
              <a:rPr lang="en-US" sz="1600" dirty="0">
                <a:latin typeface="Verdana"/>
                <a:ea typeface="Verdana"/>
                <a:cs typeface="Verdana"/>
                <a:sym typeface="Verdana"/>
              </a:rPr>
              <a:t>Previously we implemented</a:t>
            </a:r>
            <a:r>
              <a:rPr lang="en-US" sz="1600" dirty="0" smtClean="0">
                <a:latin typeface="Verdana"/>
                <a:ea typeface="Verdana"/>
                <a:cs typeface="Verdana"/>
                <a:sym typeface="Verdana"/>
              </a:rPr>
              <a:t> EMG DSP </a:t>
            </a:r>
            <a:r>
              <a:rPr lang="en-US" sz="1600" dirty="0">
                <a:latin typeface="Verdana"/>
                <a:ea typeface="Verdana"/>
                <a:cs typeface="Verdana"/>
                <a:sym typeface="Verdana"/>
              </a:rPr>
              <a:t>with MATLAB code </a:t>
            </a:r>
          </a:p>
          <a:p>
            <a:pPr marL="342900" marR="0" lvl="0" indent="-342900" algn="l" rtl="0">
              <a:spcBef>
                <a:spcPts val="0"/>
              </a:spcBef>
              <a:spcAft>
                <a:spcPts val="0"/>
              </a:spcAft>
              <a:buClr>
                <a:srgbClr val="000000"/>
              </a:buClr>
              <a:buSzPct val="100000"/>
              <a:buFont typeface="Verdana"/>
              <a:buAutoNum type="arabicPeriod"/>
            </a:pPr>
            <a:r>
              <a:rPr lang="en-US" sz="1600" dirty="0">
                <a:latin typeface="Verdana"/>
                <a:ea typeface="Verdana"/>
                <a:cs typeface="Verdana"/>
                <a:sym typeface="Verdana"/>
              </a:rPr>
              <a:t>Arm based microcontroller now performs two real time </a:t>
            </a:r>
            <a:r>
              <a:rPr lang="en-US" sz="1600" dirty="0" smtClean="0">
                <a:latin typeface="Verdana"/>
                <a:ea typeface="Verdana"/>
                <a:cs typeface="Verdana"/>
                <a:sym typeface="Verdana"/>
              </a:rPr>
              <a:t>FFT for two channels</a:t>
            </a:r>
          </a:p>
          <a:p>
            <a:pPr marL="342900" marR="0" lvl="0" indent="-342900" algn="l" rtl="0">
              <a:spcBef>
                <a:spcPts val="0"/>
              </a:spcBef>
              <a:spcAft>
                <a:spcPts val="0"/>
              </a:spcAft>
              <a:buClr>
                <a:srgbClr val="000000"/>
              </a:buClr>
              <a:buSzPct val="100000"/>
              <a:buFont typeface="Verdana"/>
              <a:buAutoNum type="arabicPeriod"/>
            </a:pPr>
            <a:r>
              <a:rPr lang="en-US" sz="1600" dirty="0">
                <a:latin typeface="Verdana"/>
                <a:ea typeface="Verdana"/>
                <a:cs typeface="Verdana"/>
                <a:sym typeface="Verdana"/>
              </a:rPr>
              <a:t>We obtain real time features in both time domain and frequency </a:t>
            </a:r>
            <a:r>
              <a:rPr lang="en-US" sz="1600" dirty="0" smtClean="0">
                <a:latin typeface="Verdana"/>
                <a:ea typeface="Verdana"/>
                <a:cs typeface="Verdana"/>
                <a:sym typeface="Verdana"/>
              </a:rPr>
              <a:t>domain</a:t>
            </a:r>
          </a:p>
          <a:p>
            <a:pPr marL="342900" marR="0" lvl="0" indent="-342900" algn="l" rtl="0">
              <a:spcBef>
                <a:spcPts val="0"/>
              </a:spcBef>
              <a:spcAft>
                <a:spcPts val="0"/>
              </a:spcAft>
              <a:buClr>
                <a:srgbClr val="000000"/>
              </a:buClr>
              <a:buSzPct val="100000"/>
              <a:buFont typeface="Verdana"/>
              <a:buAutoNum type="arabicPeriod"/>
            </a:pPr>
            <a:endParaRPr lang="en-US" sz="1600" dirty="0" smtClean="0">
              <a:latin typeface="Verdana"/>
              <a:ea typeface="Verdana"/>
              <a:cs typeface="Verdana"/>
              <a:sym typeface="Verdana"/>
            </a:endParaRPr>
          </a:p>
          <a:p>
            <a:pPr marL="342900" marR="0" lvl="0" indent="-342900" algn="l" rtl="0">
              <a:spcBef>
                <a:spcPts val="0"/>
              </a:spcBef>
              <a:spcAft>
                <a:spcPts val="0"/>
              </a:spcAft>
              <a:buClr>
                <a:srgbClr val="000000"/>
              </a:buClr>
              <a:buSzPct val="100000"/>
              <a:buFont typeface="Verdana"/>
              <a:buAutoNum type="arabicPeriod"/>
            </a:pPr>
            <a:r>
              <a:rPr lang="en-US" sz="1600" dirty="0">
                <a:latin typeface="Verdana"/>
                <a:ea typeface="Verdana"/>
                <a:cs typeface="Verdana"/>
                <a:sym typeface="Verdana"/>
              </a:rPr>
              <a:t>Time domain features</a:t>
            </a:r>
          </a:p>
          <a:p>
            <a:pPr marR="0" lvl="1" algn="l" rtl="0">
              <a:spcBef>
                <a:spcPts val="0"/>
              </a:spcBef>
              <a:spcAft>
                <a:spcPts val="0"/>
              </a:spcAft>
              <a:buClr>
                <a:srgbClr val="000000"/>
              </a:buClr>
              <a:buSzPct val="100000"/>
              <a:buFont typeface="Courier New"/>
              <a:buChar char="o"/>
            </a:pPr>
            <a:r>
              <a:rPr lang="en-US" sz="1600" dirty="0">
                <a:latin typeface="Verdana"/>
                <a:ea typeface="Verdana"/>
                <a:cs typeface="Verdana"/>
                <a:sym typeface="Verdana"/>
              </a:rPr>
              <a:t>Mean of amplitudes</a:t>
            </a:r>
          </a:p>
          <a:p>
            <a:pPr marR="0" lvl="1" algn="l" rtl="0">
              <a:spcBef>
                <a:spcPts val="0"/>
              </a:spcBef>
              <a:spcAft>
                <a:spcPts val="0"/>
              </a:spcAft>
              <a:buClr>
                <a:srgbClr val="000000"/>
              </a:buClr>
              <a:buSzPct val="100000"/>
              <a:buFont typeface="Courier New"/>
              <a:buChar char="o"/>
            </a:pPr>
            <a:r>
              <a:rPr lang="en-US" sz="1600" dirty="0">
                <a:latin typeface="Verdana"/>
                <a:ea typeface="Verdana"/>
                <a:cs typeface="Verdana"/>
                <a:sym typeface="Verdana"/>
              </a:rPr>
              <a:t>Number of</a:t>
            </a:r>
            <a:r>
              <a:rPr lang="en-US" sz="1600" dirty="0" smtClean="0">
                <a:latin typeface="Verdana"/>
                <a:ea typeface="Verdana"/>
                <a:cs typeface="Verdana"/>
                <a:sym typeface="Verdana"/>
              </a:rPr>
              <a:t> Baseline </a:t>
            </a:r>
            <a:r>
              <a:rPr lang="en-US" sz="1600" dirty="0">
                <a:latin typeface="Verdana"/>
                <a:ea typeface="Verdana"/>
                <a:cs typeface="Verdana"/>
                <a:sym typeface="Verdana"/>
              </a:rPr>
              <a:t>Crossings</a:t>
            </a:r>
          </a:p>
          <a:p>
            <a:pPr lvl="1">
              <a:buClr>
                <a:srgbClr val="000000"/>
              </a:buClr>
              <a:buSzPct val="100000"/>
              <a:buFont typeface="Courier New"/>
              <a:buChar char="o"/>
            </a:pPr>
            <a:r>
              <a:rPr lang="en-US" sz="1600" dirty="0" smtClean="0">
                <a:latin typeface="Verdana"/>
                <a:ea typeface="Verdana"/>
                <a:cs typeface="Verdana"/>
                <a:sym typeface="Verdana"/>
              </a:rPr>
              <a:t>Variance (to be implemented)</a:t>
            </a:r>
          </a:p>
          <a:p>
            <a:pPr lvl="1">
              <a:buClr>
                <a:srgbClr val="000000"/>
              </a:buClr>
              <a:buSzPct val="100000"/>
              <a:buFont typeface="Courier New"/>
              <a:buChar char="o"/>
            </a:pPr>
            <a:r>
              <a:rPr lang="en-US" sz="1600" dirty="0" smtClean="0">
                <a:solidFill>
                  <a:schemeClr val="dk1"/>
                </a:solidFill>
                <a:latin typeface="Verdana"/>
                <a:ea typeface="Verdana"/>
                <a:cs typeface="Verdana"/>
                <a:sym typeface="Verdana"/>
              </a:rPr>
              <a:t>Standard Deviation </a:t>
            </a:r>
            <a:r>
              <a:rPr lang="en-US" sz="1600" dirty="0" smtClean="0">
                <a:latin typeface="Verdana"/>
                <a:ea typeface="Verdana"/>
                <a:cs typeface="Verdana"/>
                <a:sym typeface="Verdana"/>
              </a:rPr>
              <a:t>(to be implemented)</a:t>
            </a:r>
          </a:p>
          <a:p>
            <a:pPr marR="0" lvl="1" algn="l" rtl="0">
              <a:spcBef>
                <a:spcPts val="0"/>
              </a:spcBef>
              <a:spcAft>
                <a:spcPts val="0"/>
              </a:spcAft>
              <a:buClr>
                <a:srgbClr val="000000"/>
              </a:buClr>
              <a:buSzPct val="100000"/>
              <a:buFont typeface="Courier New"/>
              <a:buChar char="o"/>
            </a:pPr>
            <a:r>
              <a:rPr lang="en-US" sz="1600" dirty="0">
                <a:solidFill>
                  <a:schemeClr val="dk1"/>
                </a:solidFill>
                <a:latin typeface="Verdana"/>
                <a:ea typeface="Verdana"/>
                <a:cs typeface="Verdana"/>
                <a:sym typeface="Verdana"/>
              </a:rPr>
              <a:t>Root Mean Square of </a:t>
            </a:r>
            <a:r>
              <a:rPr lang="en-US" sz="1600" dirty="0" smtClean="0">
                <a:solidFill>
                  <a:schemeClr val="dk1"/>
                </a:solidFill>
                <a:latin typeface="Verdana"/>
                <a:ea typeface="Verdana"/>
                <a:cs typeface="Verdana"/>
                <a:sym typeface="Verdana"/>
              </a:rPr>
              <a:t>Amplitude</a:t>
            </a:r>
          </a:p>
          <a:p>
            <a:pPr marR="0" lvl="1" algn="l" rtl="0">
              <a:spcBef>
                <a:spcPts val="0"/>
              </a:spcBef>
              <a:spcAft>
                <a:spcPts val="0"/>
              </a:spcAft>
              <a:buClr>
                <a:srgbClr val="000000"/>
              </a:buClr>
              <a:buSzPct val="100000"/>
            </a:pPr>
            <a:endParaRPr lang="en-US" sz="1600" dirty="0" smtClean="0">
              <a:solidFill>
                <a:schemeClr val="dk1"/>
              </a:solidFill>
              <a:latin typeface="Verdana"/>
              <a:ea typeface="Verdana"/>
              <a:cs typeface="Verdana"/>
              <a:sym typeface="Verdana"/>
            </a:endParaRPr>
          </a:p>
          <a:p>
            <a:pPr marR="0" lvl="0" indent="0" algn="l" rtl="0">
              <a:spcBef>
                <a:spcPts val="0"/>
              </a:spcBef>
              <a:spcAft>
                <a:spcPts val="0"/>
              </a:spcAft>
              <a:buClr>
                <a:srgbClr val="000000"/>
              </a:buClr>
              <a:buSzPct val="100000"/>
              <a:buFont typeface="Verdana"/>
              <a:buAutoNum type="arabicPeriod"/>
            </a:pPr>
            <a:r>
              <a:rPr lang="en-US" sz="1600" dirty="0" smtClean="0">
                <a:solidFill>
                  <a:schemeClr val="dk1"/>
                </a:solidFill>
                <a:latin typeface="Verdana"/>
                <a:ea typeface="Verdana"/>
                <a:cs typeface="Verdana"/>
                <a:sym typeface="Verdana"/>
              </a:rPr>
              <a:t>Frequency </a:t>
            </a:r>
            <a:r>
              <a:rPr lang="en-US" sz="1600" dirty="0">
                <a:solidFill>
                  <a:schemeClr val="dk1"/>
                </a:solidFill>
                <a:latin typeface="Verdana"/>
                <a:ea typeface="Verdana"/>
                <a:cs typeface="Verdana"/>
                <a:sym typeface="Verdana"/>
              </a:rPr>
              <a:t>Domain Features</a:t>
            </a:r>
          </a:p>
          <a:p>
            <a:pPr marR="0" lvl="1" algn="l" rtl="0">
              <a:spcBef>
                <a:spcPts val="0"/>
              </a:spcBef>
              <a:spcAft>
                <a:spcPts val="0"/>
              </a:spcAft>
              <a:buClr>
                <a:srgbClr val="000000"/>
              </a:buClr>
              <a:buSzPct val="100000"/>
              <a:buFont typeface="Courier New"/>
              <a:buChar char="o"/>
            </a:pPr>
            <a:r>
              <a:rPr lang="en-US" sz="1600" dirty="0" smtClean="0">
                <a:solidFill>
                  <a:schemeClr val="dk1"/>
                </a:solidFill>
                <a:latin typeface="Verdana"/>
                <a:ea typeface="Verdana"/>
                <a:cs typeface="Verdana"/>
                <a:sym typeface="Verdana"/>
              </a:rPr>
              <a:t>Mod frequency</a:t>
            </a:r>
          </a:p>
          <a:p>
            <a:pPr lvl="1">
              <a:buClr>
                <a:srgbClr val="000000"/>
              </a:buClr>
              <a:buSzPct val="100000"/>
              <a:buFont typeface="Courier New"/>
              <a:buChar char="o"/>
            </a:pPr>
            <a:r>
              <a:rPr lang="en-US" sz="1600" dirty="0" smtClean="0">
                <a:solidFill>
                  <a:schemeClr val="dk1"/>
                </a:solidFill>
                <a:latin typeface="Verdana"/>
                <a:ea typeface="Verdana"/>
                <a:cs typeface="Verdana"/>
                <a:sym typeface="Verdana"/>
              </a:rPr>
              <a:t>Power of signal (RMS)</a:t>
            </a:r>
          </a:p>
          <a:p>
            <a:pPr marR="0" lvl="1" algn="l" rtl="0">
              <a:spcBef>
                <a:spcPts val="0"/>
              </a:spcBef>
              <a:spcAft>
                <a:spcPts val="0"/>
              </a:spcAft>
              <a:buClr>
                <a:srgbClr val="000000"/>
              </a:buClr>
              <a:buSzPct val="100000"/>
              <a:buFont typeface="Courier New"/>
              <a:buChar char="o"/>
            </a:pPr>
            <a:r>
              <a:rPr lang="en-US" sz="1600" dirty="0" smtClean="0">
                <a:latin typeface="Verdana"/>
                <a:ea typeface="Verdana"/>
                <a:cs typeface="Verdana"/>
                <a:sym typeface="Verdana"/>
              </a:rPr>
              <a:t>Variance (to be implemented)</a:t>
            </a:r>
          </a:p>
          <a:p>
            <a:pPr lvl="1">
              <a:buClr>
                <a:srgbClr val="000000"/>
              </a:buClr>
              <a:buSzPct val="100000"/>
              <a:buFont typeface="Courier New"/>
              <a:buChar char="o"/>
            </a:pPr>
            <a:r>
              <a:rPr lang="en-US" sz="1600" dirty="0" smtClean="0">
                <a:solidFill>
                  <a:schemeClr val="dk1"/>
                </a:solidFill>
                <a:latin typeface="Verdana"/>
                <a:ea typeface="Verdana"/>
                <a:cs typeface="Verdana"/>
                <a:sym typeface="Verdana"/>
              </a:rPr>
              <a:t>Standard Deviation </a:t>
            </a:r>
            <a:r>
              <a:rPr lang="en-US" sz="1600" dirty="0" smtClean="0">
                <a:latin typeface="Verdana"/>
                <a:ea typeface="Verdana"/>
                <a:cs typeface="Verdana"/>
                <a:sym typeface="Verdana"/>
              </a:rPr>
              <a:t>(to be implemented)</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364700" y="1219205"/>
            <a:ext cx="8229600" cy="654299"/>
          </a:xfrm>
          <a:prstGeom prst="rect">
            <a:avLst/>
          </a:prstGeom>
        </p:spPr>
        <p:txBody>
          <a:bodyPr lIns="91425" tIns="91425" rIns="91425" bIns="91425" anchor="b" anchorCtr="0">
            <a:noAutofit/>
          </a:bodyPr>
          <a:lstStyle/>
          <a:p>
            <a:pPr>
              <a:spcBef>
                <a:spcPts val="0"/>
              </a:spcBef>
              <a:buNone/>
            </a:pPr>
            <a:r>
              <a:rPr lang="en-US" sz="2400"/>
              <a:t>Root Mean Square </a:t>
            </a:r>
            <a:r>
              <a:rPr lang="en-US" sz="2400">
                <a:solidFill>
                  <a:schemeClr val="dk1"/>
                </a:solidFill>
              </a:rPr>
              <a:t>(Time &amp; Frequency Domain)</a:t>
            </a:r>
          </a:p>
        </p:txBody>
      </p:sp>
      <p:sp>
        <p:nvSpPr>
          <p:cNvPr id="240" name="Shape 240"/>
          <p:cNvSpPr txBox="1">
            <a:spLocks noGrp="1"/>
          </p:cNvSpPr>
          <p:nvPr>
            <p:ph type="body" idx="1"/>
          </p:nvPr>
        </p:nvSpPr>
        <p:spPr>
          <a:xfrm>
            <a:off x="364700" y="1755600"/>
            <a:ext cx="8229600" cy="1499100"/>
          </a:xfrm>
          <a:prstGeom prst="rect">
            <a:avLst/>
          </a:prstGeom>
        </p:spPr>
        <p:txBody>
          <a:bodyPr lIns="91425" tIns="91425" rIns="91425" bIns="91425" anchor="t" anchorCtr="0">
            <a:noAutofit/>
          </a:bodyPr>
          <a:lstStyle/>
          <a:p>
            <a:pPr marL="457200" lvl="0" indent="-330200" rtl="0">
              <a:lnSpc>
                <a:spcPct val="115000"/>
              </a:lnSpc>
              <a:spcBef>
                <a:spcPts val="800"/>
              </a:spcBef>
              <a:buClr>
                <a:srgbClr val="000000"/>
              </a:buClr>
              <a:buSzPct val="100000"/>
              <a:buFont typeface="Arial"/>
              <a:buChar char="●"/>
            </a:pPr>
            <a:r>
              <a:rPr lang="en-US" sz="1600" dirty="0"/>
              <a:t>Recommended quantification method by </a:t>
            </a:r>
            <a:r>
              <a:rPr lang="en-US" sz="1600" dirty="0" err="1"/>
              <a:t>Basmajian</a:t>
            </a:r>
            <a:r>
              <a:rPr lang="en-US" sz="1600" dirty="0"/>
              <a:t> and </a:t>
            </a:r>
            <a:r>
              <a:rPr lang="en-US" sz="1600" dirty="0" err="1"/>
              <a:t>DeLuca</a:t>
            </a:r>
            <a:endParaRPr lang="en-US" sz="1600" dirty="0"/>
          </a:p>
          <a:p>
            <a:pPr marL="457200" lvl="0" indent="-330200" rtl="0">
              <a:lnSpc>
                <a:spcPct val="115000"/>
              </a:lnSpc>
              <a:spcBef>
                <a:spcPts val="800"/>
              </a:spcBef>
              <a:buClr>
                <a:srgbClr val="000000"/>
              </a:buClr>
              <a:buSzPct val="100000"/>
              <a:buFont typeface="Arial"/>
              <a:buChar char="●"/>
            </a:pPr>
            <a:r>
              <a:rPr lang="en-US" sz="1600" dirty="0"/>
              <a:t>Calculated by squaring each data point, summing the squares, dividing the sum by the number of observations, and taking the square root</a:t>
            </a:r>
          </a:p>
          <a:p>
            <a:pPr marL="0" lvl="0" rtl="0">
              <a:lnSpc>
                <a:spcPct val="115000"/>
              </a:lnSpc>
              <a:spcBef>
                <a:spcPts val="800"/>
              </a:spcBef>
              <a:buNone/>
            </a:pPr>
            <a:r>
              <a:rPr lang="en-US" sz="2400" dirty="0"/>
              <a:t>Number of Zero Crossings (Time Domain)</a:t>
            </a:r>
          </a:p>
          <a:p>
            <a:pPr marL="457200" lvl="0" indent="-317500" rtl="0">
              <a:lnSpc>
                <a:spcPct val="90000"/>
              </a:lnSpc>
              <a:spcBef>
                <a:spcPts val="800"/>
              </a:spcBef>
              <a:buClr>
                <a:schemeClr val="dk1"/>
              </a:buClr>
              <a:buSzPct val="100000"/>
              <a:buFont typeface="Arial"/>
              <a:buChar char="●"/>
            </a:pPr>
            <a:r>
              <a:rPr lang="en-US" dirty="0">
                <a:solidFill>
                  <a:schemeClr val="dk1"/>
                </a:solidFill>
              </a:rPr>
              <a:t>Counting the number of times the amplitude of the signal crosses the zero line</a:t>
            </a:r>
          </a:p>
          <a:p>
            <a:pPr marL="457200" lvl="0" indent="-317500" rtl="0">
              <a:lnSpc>
                <a:spcPct val="90000"/>
              </a:lnSpc>
              <a:spcBef>
                <a:spcPts val="800"/>
              </a:spcBef>
              <a:buClr>
                <a:schemeClr val="dk1"/>
              </a:buClr>
              <a:buSzPct val="100000"/>
              <a:buFont typeface="Arial"/>
              <a:buChar char="●"/>
            </a:pPr>
            <a:r>
              <a:rPr lang="en-US" dirty="0">
                <a:solidFill>
                  <a:schemeClr val="dk1"/>
                </a:solidFill>
              </a:rPr>
              <a:t>Based on the idea that a more active muscle will generate more action potentials, which will cause more zero crossings in the signal.</a:t>
            </a:r>
          </a:p>
          <a:p>
            <a:pPr marL="0" lvl="0" rtl="0">
              <a:lnSpc>
                <a:spcPct val="90000"/>
              </a:lnSpc>
              <a:spcBef>
                <a:spcPts val="800"/>
              </a:spcBef>
              <a:buNone/>
            </a:pPr>
            <a:endParaRPr sz="2400" dirty="0">
              <a:solidFill>
                <a:schemeClr val="dk1"/>
              </a:solidFill>
            </a:endParaRPr>
          </a:p>
        </p:txBody>
      </p:sp>
      <p:sp>
        <p:nvSpPr>
          <p:cNvPr id="241" name="Shape 241"/>
          <p:cNvSpPr txBox="1">
            <a:spLocks noGrp="1"/>
          </p:cNvSpPr>
          <p:nvPr>
            <p:ph type="title" idx="2"/>
          </p:nvPr>
        </p:nvSpPr>
        <p:spPr>
          <a:xfrm>
            <a:off x="76200" y="304800"/>
            <a:ext cx="8229600" cy="914400"/>
          </a:xfrm>
          <a:prstGeom prst="rect">
            <a:avLst/>
          </a:prstGeom>
          <a:noFill/>
          <a:ln>
            <a:noFill/>
          </a:ln>
        </p:spPr>
        <p:txBody>
          <a:bodyPr lIns="91425" tIns="91425" rIns="91425" bIns="91425" anchor="b" anchorCtr="0">
            <a:noAutofit/>
          </a:bodyPr>
          <a:lstStyle/>
          <a:p>
            <a:pPr marL="0" marR="0" lvl="0" indent="0" algn="l" rtl="0">
              <a:spcBef>
                <a:spcPts val="0"/>
              </a:spcBef>
              <a:spcAft>
                <a:spcPts val="0"/>
              </a:spcAft>
              <a:buSzPct val="25000"/>
              <a:buNone/>
            </a:pPr>
            <a:r>
              <a:rPr lang="en-US" sz="3000">
                <a:solidFill>
                  <a:srgbClr val="881C1C"/>
                </a:solidFill>
                <a:latin typeface="Georgia"/>
                <a:ea typeface="Georgia"/>
                <a:cs typeface="Georgia"/>
                <a:sym typeface="Georgia"/>
              </a:rPr>
              <a:t>EMG Digital Processing Parameters </a:t>
            </a:r>
          </a:p>
        </p:txBody>
      </p:sp>
      <p:sp>
        <p:nvSpPr>
          <p:cNvPr id="242" name="Shape 242"/>
          <p:cNvSpPr txBox="1">
            <a:spLocks noGrp="1"/>
          </p:cNvSpPr>
          <p:nvPr>
            <p:ph type="body" idx="3"/>
          </p:nvPr>
        </p:nvSpPr>
        <p:spPr>
          <a:xfrm>
            <a:off x="132400" y="4743699"/>
            <a:ext cx="8229600" cy="1272899"/>
          </a:xfrm>
          <a:prstGeom prst="rect">
            <a:avLst/>
          </a:prstGeom>
        </p:spPr>
        <p:txBody>
          <a:bodyPr lIns="91425" tIns="91425" rIns="91425" bIns="91425" anchor="t" anchorCtr="0">
            <a:noAutofit/>
          </a:bodyPr>
          <a:lstStyle/>
          <a:p>
            <a:pPr marL="457200" lvl="0" indent="-317500" rtl="0">
              <a:lnSpc>
                <a:spcPct val="115000"/>
              </a:lnSpc>
              <a:spcBef>
                <a:spcPts val="800"/>
              </a:spcBef>
              <a:buClr>
                <a:srgbClr val="000000"/>
              </a:buClr>
              <a:buSzPct val="100000"/>
              <a:buFont typeface="Arial"/>
              <a:buChar char="●"/>
            </a:pPr>
            <a:r>
              <a:rPr lang="en-US"/>
              <a:t>Fast Fourier Transformation is used to break the EMG signal into its frequency components.</a:t>
            </a:r>
          </a:p>
          <a:p>
            <a:pPr marL="457200" lvl="0" indent="-317500" rtl="0">
              <a:lnSpc>
                <a:spcPct val="115000"/>
              </a:lnSpc>
              <a:spcBef>
                <a:spcPts val="800"/>
              </a:spcBef>
              <a:buClr>
                <a:srgbClr val="000000"/>
              </a:buClr>
              <a:buSzPct val="100000"/>
              <a:buFont typeface="Arial"/>
              <a:buChar char="●"/>
            </a:pPr>
            <a:r>
              <a:rPr lang="en-US"/>
              <a:t>Frequency components are graphed as function of the probability of their occurrence</a:t>
            </a:r>
          </a:p>
          <a:p>
            <a:pPr marL="457200" lvl="0" indent="-317500" rtl="0">
              <a:lnSpc>
                <a:spcPct val="115000"/>
              </a:lnSpc>
              <a:spcBef>
                <a:spcPts val="800"/>
              </a:spcBef>
              <a:buClr>
                <a:srgbClr val="000000"/>
              </a:buClr>
              <a:buSzPct val="100000"/>
              <a:buFont typeface="Arial"/>
              <a:buChar char="●"/>
            </a:pPr>
            <a:r>
              <a:rPr lang="en-US"/>
              <a:t>So far we have acquired mod frequencies for detecting highest peaks.</a:t>
            </a:r>
          </a:p>
          <a:p>
            <a:pPr marL="0" lvl="0" rtl="0">
              <a:lnSpc>
                <a:spcPct val="115000"/>
              </a:lnSpc>
              <a:spcBef>
                <a:spcPts val="800"/>
              </a:spcBef>
              <a:buClr>
                <a:schemeClr val="dk1"/>
              </a:buClr>
              <a:buSzPct val="61111"/>
              <a:buFont typeface="Arial"/>
              <a:buNone/>
            </a:pPr>
            <a:r>
              <a:rPr lang="en-US" sz="1800"/>
              <a:t> </a:t>
            </a:r>
          </a:p>
          <a:p>
            <a:pPr lvl="0" rtl="0">
              <a:spcBef>
                <a:spcPts val="0"/>
              </a:spcBef>
              <a:buNone/>
            </a:pPr>
            <a:endParaRPr/>
          </a:p>
        </p:txBody>
      </p:sp>
      <p:sp>
        <p:nvSpPr>
          <p:cNvPr id="243" name="Shape 243"/>
          <p:cNvSpPr txBox="1">
            <a:spLocks noGrp="1"/>
          </p:cNvSpPr>
          <p:nvPr>
            <p:ph type="title" idx="4"/>
          </p:nvPr>
        </p:nvSpPr>
        <p:spPr>
          <a:xfrm>
            <a:off x="364700" y="4089400"/>
            <a:ext cx="8229600" cy="654299"/>
          </a:xfrm>
          <a:prstGeom prst="rect">
            <a:avLst/>
          </a:prstGeom>
        </p:spPr>
        <p:txBody>
          <a:bodyPr lIns="91425" tIns="91425" rIns="91425" bIns="91425" anchor="b" anchorCtr="0">
            <a:noAutofit/>
          </a:bodyPr>
          <a:lstStyle/>
          <a:p>
            <a:pPr lvl="0" rtl="0">
              <a:spcBef>
                <a:spcPts val="0"/>
              </a:spcBef>
              <a:buNone/>
            </a:pPr>
            <a:r>
              <a:rPr lang="en-US" sz="2400" dirty="0"/>
              <a:t>Mod </a:t>
            </a:r>
            <a:r>
              <a:rPr lang="en-US" sz="2400" dirty="0" smtClean="0"/>
              <a:t>Frequency </a:t>
            </a:r>
            <a:r>
              <a:rPr lang="en-US" sz="2400" dirty="0" smtClean="0">
                <a:solidFill>
                  <a:schemeClr val="dk1"/>
                </a:solidFill>
              </a:rPr>
              <a:t>(</a:t>
            </a:r>
            <a:r>
              <a:rPr lang="en-US" sz="2400" dirty="0">
                <a:solidFill>
                  <a:schemeClr val="dk1"/>
                </a:solidFill>
              </a:rPr>
              <a:t>Frequency Domain)</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body" idx="1"/>
          </p:nvPr>
        </p:nvSpPr>
        <p:spPr>
          <a:xfrm>
            <a:off x="216150" y="1312875"/>
            <a:ext cx="8711699" cy="4967700"/>
          </a:xfrm>
          <a:prstGeom prst="rect">
            <a:avLst/>
          </a:prstGeom>
        </p:spPr>
        <p:txBody>
          <a:bodyPr lIns="91425" tIns="91425" rIns="91425" bIns="91425" anchor="t" anchorCtr="0">
            <a:noAutofit/>
          </a:bodyPr>
          <a:lstStyle/>
          <a:p>
            <a:pPr marL="457200" lvl="0" indent="-330200" rtl="0">
              <a:lnSpc>
                <a:spcPct val="90000"/>
              </a:lnSpc>
              <a:spcBef>
                <a:spcPts val="700"/>
              </a:spcBef>
              <a:buClr>
                <a:srgbClr val="000000"/>
              </a:buClr>
              <a:buSzPct val="100000"/>
              <a:buFont typeface="Arial"/>
              <a:buChar char="●"/>
            </a:pPr>
            <a:r>
              <a:rPr lang="en-US" sz="1600"/>
              <a:t>Average EMG can be used to quantify muscle activity in mV over time</a:t>
            </a:r>
          </a:p>
          <a:p>
            <a:pPr marL="457200" lvl="0" indent="-330200" rtl="0">
              <a:lnSpc>
                <a:spcPct val="90000"/>
              </a:lnSpc>
              <a:spcBef>
                <a:spcPts val="700"/>
              </a:spcBef>
              <a:buClr>
                <a:srgbClr val="000000"/>
              </a:buClr>
              <a:buSzPct val="100000"/>
              <a:buFont typeface="Arial"/>
              <a:buChar char="●"/>
            </a:pPr>
            <a:r>
              <a:rPr lang="en-US" sz="1600"/>
              <a:t>Incoming analog signals are averaged to produce digitized values</a:t>
            </a:r>
          </a:p>
          <a:p>
            <a:pPr marL="457200" lvl="0" indent="-330200" rtl="0">
              <a:lnSpc>
                <a:spcPct val="90000"/>
              </a:lnSpc>
              <a:spcBef>
                <a:spcPts val="700"/>
              </a:spcBef>
              <a:buClr>
                <a:srgbClr val="000000"/>
              </a:buClr>
              <a:buSzPct val="100000"/>
              <a:buFont typeface="Arial"/>
              <a:buChar char="●"/>
            </a:pPr>
            <a:r>
              <a:rPr lang="en-US" sz="1600"/>
              <a:t>Moving windows used as a digital smoothing technique</a:t>
            </a:r>
          </a:p>
          <a:p>
            <a:pPr marL="457200" lvl="0" indent="-330200" rtl="0">
              <a:lnSpc>
                <a:spcPct val="90000"/>
              </a:lnSpc>
              <a:spcBef>
                <a:spcPts val="700"/>
              </a:spcBef>
              <a:buClr>
                <a:srgbClr val="000000"/>
              </a:buClr>
              <a:buSzPct val="100000"/>
              <a:buFont typeface="Arial"/>
              <a:buChar char="●"/>
            </a:pPr>
            <a:r>
              <a:rPr lang="en-US" sz="1600"/>
              <a:t>Smaller moving time window leads to less smooth the data</a:t>
            </a:r>
          </a:p>
          <a:p>
            <a:pPr>
              <a:spcBef>
                <a:spcPts val="0"/>
              </a:spcBef>
              <a:buNone/>
            </a:pPr>
            <a:endParaRPr/>
          </a:p>
        </p:txBody>
      </p:sp>
      <p:sp>
        <p:nvSpPr>
          <p:cNvPr id="249" name="Shape 249"/>
          <p:cNvSpPr txBox="1">
            <a:spLocks noGrp="1"/>
          </p:cNvSpPr>
          <p:nvPr>
            <p:ph type="title"/>
          </p:nvPr>
        </p:nvSpPr>
        <p:spPr>
          <a:xfrm>
            <a:off x="76200" y="304800"/>
            <a:ext cx="8229600" cy="914400"/>
          </a:xfrm>
          <a:prstGeom prst="rect">
            <a:avLst/>
          </a:prstGeom>
          <a:noFill/>
          <a:ln>
            <a:noFill/>
          </a:ln>
        </p:spPr>
        <p:txBody>
          <a:bodyPr lIns="91425" tIns="91425" rIns="91425" bIns="91425" anchor="b" anchorCtr="0">
            <a:noAutofit/>
          </a:bodyPr>
          <a:lstStyle/>
          <a:p>
            <a:pPr marL="0" marR="0" lvl="0" indent="0" algn="l" rtl="0">
              <a:spcBef>
                <a:spcPts val="0"/>
              </a:spcBef>
              <a:spcAft>
                <a:spcPts val="0"/>
              </a:spcAft>
              <a:buSzPct val="25000"/>
              <a:buNone/>
            </a:pPr>
            <a:r>
              <a:rPr lang="en-US" sz="3000">
                <a:solidFill>
                  <a:srgbClr val="881C1C"/>
                </a:solidFill>
                <a:latin typeface="Georgia"/>
                <a:ea typeface="Georgia"/>
                <a:cs typeface="Georgia"/>
                <a:sym typeface="Georgia"/>
              </a:rPr>
              <a:t>EMG Digital Processing: Noise Filtering</a:t>
            </a:r>
          </a:p>
        </p:txBody>
      </p:sp>
      <p:pic>
        <p:nvPicPr>
          <p:cNvPr id="250" name="Shape 250"/>
          <p:cNvPicPr preferRelativeResize="0"/>
          <p:nvPr/>
        </p:nvPicPr>
        <p:blipFill>
          <a:blip r:embed="rId3">
            <a:alphaModFix/>
          </a:blip>
          <a:stretch>
            <a:fillRect/>
          </a:stretch>
        </p:blipFill>
        <p:spPr>
          <a:xfrm>
            <a:off x="177400" y="2598300"/>
            <a:ext cx="4381575" cy="3023024"/>
          </a:xfrm>
          <a:prstGeom prst="rect">
            <a:avLst/>
          </a:prstGeom>
          <a:noFill/>
          <a:ln>
            <a:noFill/>
          </a:ln>
        </p:spPr>
      </p:pic>
      <p:pic>
        <p:nvPicPr>
          <p:cNvPr id="251" name="Shape 251"/>
          <p:cNvPicPr preferRelativeResize="0"/>
          <p:nvPr/>
        </p:nvPicPr>
        <p:blipFill rotWithShape="1">
          <a:blip r:embed="rId4">
            <a:alphaModFix/>
          </a:blip>
          <a:srcRect l="8478" r="47972"/>
          <a:stretch/>
        </p:blipFill>
        <p:spPr>
          <a:xfrm>
            <a:off x="5234075" y="2598300"/>
            <a:ext cx="3164576" cy="3023024"/>
          </a:xfrm>
          <a:prstGeom prst="rect">
            <a:avLst/>
          </a:prstGeom>
          <a:noFill/>
          <a:ln>
            <a:noFill/>
          </a:ln>
        </p:spPr>
      </p:pic>
      <p:sp>
        <p:nvSpPr>
          <p:cNvPr id="252" name="Shape 252"/>
          <p:cNvSpPr txBox="1"/>
          <p:nvPr/>
        </p:nvSpPr>
        <p:spPr>
          <a:xfrm>
            <a:off x="424700" y="5581350"/>
            <a:ext cx="4072199" cy="249900"/>
          </a:xfrm>
          <a:prstGeom prst="rect">
            <a:avLst/>
          </a:prstGeom>
          <a:noFill/>
          <a:ln>
            <a:noFill/>
          </a:ln>
        </p:spPr>
        <p:txBody>
          <a:bodyPr lIns="91425" tIns="91425" rIns="91425" bIns="91425" anchor="t" anchorCtr="0">
            <a:noAutofit/>
          </a:bodyPr>
          <a:lstStyle/>
          <a:p>
            <a:pPr lvl="0" rtl="0">
              <a:spcBef>
                <a:spcPts val="0"/>
              </a:spcBef>
              <a:buNone/>
            </a:pPr>
            <a:r>
              <a:rPr lang="en-US" sz="1200" b="1" dirty="0">
                <a:solidFill>
                  <a:schemeClr val="dk1"/>
                </a:solidFill>
              </a:rPr>
              <a:t>Fig: MATLAB Unprocessed Signal FFT</a:t>
            </a:r>
          </a:p>
          <a:p>
            <a:pPr lvl="0" rtl="0">
              <a:spcBef>
                <a:spcPts val="0"/>
              </a:spcBef>
              <a:buClr>
                <a:schemeClr val="dk1"/>
              </a:buClr>
              <a:buFont typeface="Arial"/>
              <a:buNone/>
            </a:pPr>
            <a:endParaRPr sz="1200" b="1" dirty="0">
              <a:solidFill>
                <a:schemeClr val="dk1"/>
              </a:solidFill>
            </a:endParaRPr>
          </a:p>
          <a:p>
            <a:pPr>
              <a:spcBef>
                <a:spcPts val="0"/>
              </a:spcBef>
              <a:buNone/>
            </a:pPr>
            <a:endParaRPr sz="1200" b="1" dirty="0"/>
          </a:p>
        </p:txBody>
      </p:sp>
      <p:sp>
        <p:nvSpPr>
          <p:cNvPr id="253" name="Shape 253"/>
          <p:cNvSpPr txBox="1"/>
          <p:nvPr/>
        </p:nvSpPr>
        <p:spPr>
          <a:xfrm>
            <a:off x="5470200" y="5637600"/>
            <a:ext cx="2835600" cy="137400"/>
          </a:xfrm>
          <a:prstGeom prst="rect">
            <a:avLst/>
          </a:prstGeom>
          <a:noFill/>
          <a:ln>
            <a:noFill/>
          </a:ln>
        </p:spPr>
        <p:txBody>
          <a:bodyPr lIns="91425" tIns="91425" rIns="91425" bIns="91425" anchor="t" anchorCtr="0">
            <a:noAutofit/>
          </a:bodyPr>
          <a:lstStyle/>
          <a:p>
            <a:pPr lvl="0" rtl="0">
              <a:spcBef>
                <a:spcPts val="0"/>
              </a:spcBef>
              <a:buNone/>
            </a:pPr>
            <a:r>
              <a:rPr lang="en-US" sz="1200" b="1" dirty="0">
                <a:solidFill>
                  <a:schemeClr val="dk1"/>
                </a:solidFill>
              </a:rPr>
              <a:t>Fig: Teensy Processed Signal FFT</a:t>
            </a:r>
          </a:p>
          <a:p>
            <a:pPr lvl="0" rtl="0">
              <a:spcBef>
                <a:spcPts val="0"/>
              </a:spcBef>
              <a:buNone/>
            </a:pPr>
            <a:endParaRPr sz="1200" b="1" dirty="0">
              <a:solidFill>
                <a:schemeClr val="dk1"/>
              </a:solidFill>
            </a:endParaRPr>
          </a:p>
          <a:p>
            <a:pPr lvl="0" rtl="0">
              <a:spcBef>
                <a:spcPts val="0"/>
              </a:spcBef>
              <a:buNone/>
            </a:pPr>
            <a:endParaRPr sz="1200" b="1" dirty="0"/>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76200" y="1312875"/>
            <a:ext cx="8711699" cy="4967700"/>
          </a:xfrm>
          <a:prstGeom prst="rect">
            <a:avLst/>
          </a:prstGeom>
        </p:spPr>
        <p:txBody>
          <a:bodyPr lIns="91425" tIns="91425" rIns="91425" bIns="91425" anchor="t" anchorCtr="0">
            <a:noAutofit/>
          </a:bodyPr>
          <a:lstStyle/>
          <a:p>
            <a:pPr marL="457200" lvl="0" indent="-330200" rtl="0">
              <a:lnSpc>
                <a:spcPct val="90000"/>
              </a:lnSpc>
              <a:spcBef>
                <a:spcPts val="700"/>
              </a:spcBef>
              <a:buClr>
                <a:srgbClr val="000000"/>
              </a:buClr>
              <a:buFont typeface="Arial"/>
              <a:buChar char="●"/>
            </a:pPr>
            <a:endParaRPr sz="1600"/>
          </a:p>
          <a:p>
            <a:pPr lvl="0" rtl="0">
              <a:spcBef>
                <a:spcPts val="0"/>
              </a:spcBef>
              <a:buNone/>
            </a:pPr>
            <a:endParaRPr/>
          </a:p>
        </p:txBody>
      </p:sp>
      <p:sp>
        <p:nvSpPr>
          <p:cNvPr id="259" name="Shape 259"/>
          <p:cNvSpPr txBox="1">
            <a:spLocks noGrp="1"/>
          </p:cNvSpPr>
          <p:nvPr>
            <p:ph type="title"/>
          </p:nvPr>
        </p:nvSpPr>
        <p:spPr>
          <a:xfrm>
            <a:off x="76200" y="304800"/>
            <a:ext cx="8229600" cy="914400"/>
          </a:xfrm>
          <a:prstGeom prst="rect">
            <a:avLst/>
          </a:prstGeom>
          <a:noFill/>
          <a:ln>
            <a:noFill/>
          </a:ln>
        </p:spPr>
        <p:txBody>
          <a:bodyPr lIns="91425" tIns="91425" rIns="91425" bIns="91425" anchor="b" anchorCtr="0">
            <a:noAutofit/>
          </a:bodyPr>
          <a:lstStyle/>
          <a:p>
            <a:pPr marL="0" marR="0" lvl="0" indent="0" algn="l" rtl="0">
              <a:spcBef>
                <a:spcPts val="0"/>
              </a:spcBef>
              <a:spcAft>
                <a:spcPts val="0"/>
              </a:spcAft>
              <a:buSzPct val="25000"/>
              <a:buNone/>
            </a:pPr>
            <a:r>
              <a:rPr lang="en-US" sz="3000">
                <a:solidFill>
                  <a:srgbClr val="881C1C"/>
                </a:solidFill>
                <a:latin typeface="Georgia"/>
                <a:ea typeface="Georgia"/>
                <a:cs typeface="Georgia"/>
                <a:sym typeface="Georgia"/>
              </a:rPr>
              <a:t>EMG Digital Processing: </a:t>
            </a:r>
          </a:p>
        </p:txBody>
      </p:sp>
      <p:graphicFrame>
        <p:nvGraphicFramePr>
          <p:cNvPr id="263" name="Shape 263"/>
          <p:cNvGraphicFramePr/>
          <p:nvPr/>
        </p:nvGraphicFramePr>
        <p:xfrm>
          <a:off x="802189" y="1955800"/>
          <a:ext cx="7325811" cy="3562749"/>
        </p:xfrm>
        <a:graphic>
          <a:graphicData uri="http://schemas.openxmlformats.org/drawingml/2006/table">
            <a:tbl>
              <a:tblPr>
                <a:noFill/>
                <a:tableStyleId>{21A98F62-7CFD-4D13-83DF-AEA8CC7FF68A}</a:tableStyleId>
              </a:tblPr>
              <a:tblGrid>
                <a:gridCol w="1465162"/>
                <a:gridCol w="1465162"/>
                <a:gridCol w="1405335"/>
                <a:gridCol w="1524990"/>
                <a:gridCol w="1465162"/>
              </a:tblGrid>
              <a:tr h="878289">
                <a:tc>
                  <a:txBody>
                    <a:bodyPr/>
                    <a:lstStyle/>
                    <a:p>
                      <a:pPr marL="0" marR="0" lvl="0" indent="0" algn="l" rtl="0">
                        <a:spcBef>
                          <a:spcPts val="0"/>
                        </a:spcBef>
                        <a:buClr>
                          <a:srgbClr val="000000"/>
                        </a:buClr>
                        <a:buSzPct val="25000"/>
                        <a:buFont typeface="Verdana"/>
                        <a:buNone/>
                      </a:pPr>
                      <a:r>
                        <a:rPr lang="en-US" sz="1400" u="none" strike="noStrike" cap="none" baseline="0" dirty="0"/>
                        <a:t>Gesture/ Input</a:t>
                      </a:r>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t>Channel 1 RMS</a:t>
                      </a:r>
                      <a:endParaRPr lang="en-US" sz="1400" u="none" strike="noStrike" cap="none" baseline="0" dirty="0"/>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t>Channel 2 RMS</a:t>
                      </a:r>
                      <a:endParaRPr lang="en-US" sz="1400" u="none" strike="noStrike" cap="none" baseline="0" dirty="0"/>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t>Channel 1 Mod </a:t>
                      </a:r>
                      <a:r>
                        <a:rPr lang="en-US" sz="1400" u="none" strike="noStrike" cap="none" baseline="0" dirty="0"/>
                        <a:t>frequency</a:t>
                      </a:r>
                    </a:p>
                  </a:txBody>
                  <a:tcPr marL="87775" marR="87775" marT="117025" marB="117025"/>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Verdana"/>
                        <a:buNone/>
                        <a:tabLst/>
                        <a:defRPr/>
                      </a:pPr>
                      <a:r>
                        <a:rPr lang="en-US" sz="1400" u="none" strike="noStrike" cap="none" baseline="0" dirty="0" smtClean="0"/>
                        <a:t>Channel 2 Mod frequency</a:t>
                      </a:r>
                    </a:p>
                    <a:p>
                      <a:pPr marL="0" marR="0" lvl="0" indent="0" algn="l" rtl="0">
                        <a:spcBef>
                          <a:spcPts val="0"/>
                        </a:spcBef>
                        <a:buClr>
                          <a:srgbClr val="000000"/>
                        </a:buClr>
                        <a:buSzPct val="25000"/>
                        <a:buFont typeface="Verdana"/>
                        <a:buNone/>
                      </a:pPr>
                      <a:endParaRPr lang="en-US" sz="1400" u="none" strike="noStrike" cap="none" baseline="0" dirty="0"/>
                    </a:p>
                  </a:txBody>
                  <a:tcPr marL="87775" marR="87775" marT="117025" marB="117025"/>
                </a:tc>
              </a:tr>
              <a:tr h="262625">
                <a:tc>
                  <a:txBody>
                    <a:bodyPr/>
                    <a:lstStyle/>
                    <a:p>
                      <a:pPr marL="0" marR="0" lvl="0" indent="0" algn="l" rtl="0">
                        <a:spcBef>
                          <a:spcPts val="0"/>
                        </a:spcBef>
                        <a:buClr>
                          <a:srgbClr val="000000"/>
                        </a:buClr>
                        <a:buSzPct val="25000"/>
                        <a:buFont typeface="Verdana"/>
                        <a:buNone/>
                      </a:pPr>
                      <a:r>
                        <a:rPr lang="en-US" sz="1400" u="none" strike="noStrike" cap="none" baseline="0" dirty="0" smtClean="0"/>
                        <a:t>Stop</a:t>
                      </a:r>
                      <a:endParaRPr lang="en-US" sz="1400" u="none" strike="noStrike" cap="none" baseline="0" dirty="0"/>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solidFill>
                            <a:srgbClr val="000000"/>
                          </a:solidFill>
                        </a:rPr>
                        <a:t>6.7</a:t>
                      </a:r>
                      <a:endParaRPr lang="en-US" sz="1400" u="none" strike="noStrike" cap="none" baseline="0" dirty="0">
                        <a:solidFill>
                          <a:srgbClr val="000000"/>
                        </a:solidFill>
                      </a:endParaRPr>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solidFill>
                            <a:srgbClr val="000000"/>
                          </a:solidFill>
                        </a:rPr>
                        <a:t>10.1</a:t>
                      </a:r>
                      <a:endParaRPr lang="en-US" sz="1400" u="none" strike="noStrike" cap="none" baseline="0" dirty="0">
                        <a:solidFill>
                          <a:srgbClr val="000000"/>
                        </a:solidFill>
                      </a:endParaRPr>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solidFill>
                            <a:srgbClr val="000000"/>
                          </a:solidFill>
                        </a:rPr>
                        <a:t>104 Hz</a:t>
                      </a:r>
                      <a:endParaRPr lang="en-US" sz="1400" u="none" strike="noStrike" cap="none" baseline="0" dirty="0">
                        <a:solidFill>
                          <a:srgbClr val="000000"/>
                        </a:solidFill>
                      </a:endParaRPr>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solidFill>
                            <a:srgbClr val="000000"/>
                          </a:solidFill>
                        </a:rPr>
                        <a:t>104 Hz</a:t>
                      </a:r>
                      <a:endParaRPr lang="en-US" sz="1400" u="none" strike="noStrike" cap="none" baseline="0" dirty="0">
                        <a:solidFill>
                          <a:srgbClr val="000000"/>
                        </a:solidFill>
                      </a:endParaRPr>
                    </a:p>
                  </a:txBody>
                  <a:tcPr marL="87775" marR="87775" marT="117025" marB="117025"/>
                </a:tc>
              </a:tr>
              <a:tr h="262625">
                <a:tc>
                  <a:txBody>
                    <a:bodyPr/>
                    <a:lstStyle/>
                    <a:p>
                      <a:pPr marL="0" marR="0" lvl="0" indent="0" algn="l" rtl="0">
                        <a:spcBef>
                          <a:spcPts val="0"/>
                        </a:spcBef>
                        <a:buClr>
                          <a:srgbClr val="000000"/>
                        </a:buClr>
                        <a:buSzPct val="25000"/>
                        <a:buFont typeface="Verdana"/>
                        <a:buNone/>
                      </a:pPr>
                      <a:r>
                        <a:rPr lang="en-US" sz="1400" u="none" strike="noStrike" cap="none" baseline="0" dirty="0" smtClean="0"/>
                        <a:t>Slow Down</a:t>
                      </a:r>
                      <a:endParaRPr lang="en-US" sz="1400" u="none" strike="noStrike" cap="none" baseline="0" dirty="0"/>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solidFill>
                            <a:srgbClr val="000000"/>
                          </a:solidFill>
                        </a:rPr>
                        <a:t>1.5</a:t>
                      </a:r>
                      <a:endParaRPr lang="en-US" sz="1400" u="none" strike="noStrike" cap="none" baseline="0" dirty="0">
                        <a:solidFill>
                          <a:srgbClr val="000000"/>
                        </a:solidFill>
                      </a:endParaRPr>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solidFill>
                            <a:srgbClr val="000000"/>
                          </a:solidFill>
                        </a:rPr>
                        <a:t>8</a:t>
                      </a:r>
                      <a:endParaRPr lang="en-US" sz="1400" u="none" strike="noStrike" cap="none" baseline="0" dirty="0">
                        <a:solidFill>
                          <a:srgbClr val="000000"/>
                        </a:solidFill>
                      </a:endParaRPr>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solidFill>
                            <a:srgbClr val="000000"/>
                          </a:solidFill>
                        </a:rPr>
                        <a:t>104Hz</a:t>
                      </a:r>
                      <a:endParaRPr lang="en-US" sz="1400" u="none" strike="noStrike" cap="none" baseline="0" dirty="0">
                        <a:solidFill>
                          <a:srgbClr val="000000"/>
                        </a:solidFill>
                      </a:endParaRPr>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solidFill>
                            <a:srgbClr val="000000"/>
                          </a:solidFill>
                        </a:rPr>
                        <a:t>104 Hz</a:t>
                      </a:r>
                      <a:endParaRPr lang="en-US" sz="1400" u="none" strike="noStrike" cap="none" baseline="0" dirty="0">
                        <a:solidFill>
                          <a:srgbClr val="000000"/>
                        </a:solidFill>
                      </a:endParaRPr>
                    </a:p>
                  </a:txBody>
                  <a:tcPr marL="87775" marR="87775" marT="117025" marB="117025"/>
                </a:tc>
              </a:tr>
              <a:tr h="262625">
                <a:tc>
                  <a:txBody>
                    <a:bodyPr/>
                    <a:lstStyle/>
                    <a:p>
                      <a:pPr marL="0" marR="0" lvl="0" indent="0" algn="l" rtl="0">
                        <a:spcBef>
                          <a:spcPts val="0"/>
                        </a:spcBef>
                        <a:buClr>
                          <a:srgbClr val="000000"/>
                        </a:buClr>
                        <a:buSzPct val="25000"/>
                        <a:buFont typeface="Verdana"/>
                        <a:buNone/>
                      </a:pPr>
                      <a:r>
                        <a:rPr lang="en-US" sz="1400" u="none" strike="noStrike" cap="none" baseline="0" dirty="0" smtClean="0"/>
                        <a:t>Forward</a:t>
                      </a:r>
                      <a:endParaRPr lang="en-US" sz="1400" u="none" strike="noStrike" cap="none" baseline="0" dirty="0"/>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solidFill>
                            <a:srgbClr val="000000"/>
                          </a:solidFill>
                        </a:rPr>
                        <a:t>0.8</a:t>
                      </a:r>
                      <a:endParaRPr lang="en-US" sz="1400" u="none" strike="noStrike" cap="none" baseline="0" dirty="0">
                        <a:solidFill>
                          <a:srgbClr val="000000"/>
                        </a:solidFill>
                      </a:endParaRPr>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solidFill>
                            <a:srgbClr val="000000"/>
                          </a:solidFill>
                        </a:rPr>
                        <a:t>5</a:t>
                      </a:r>
                      <a:endParaRPr lang="en-US" sz="1400" u="none" strike="noStrike" cap="none" baseline="0" dirty="0">
                        <a:solidFill>
                          <a:srgbClr val="000000"/>
                        </a:solidFill>
                      </a:endParaRPr>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solidFill>
                            <a:srgbClr val="000000"/>
                          </a:solidFill>
                        </a:rPr>
                        <a:t>52Hz</a:t>
                      </a:r>
                      <a:endParaRPr lang="en-US" sz="1400" u="none" strike="noStrike" cap="none" baseline="0" dirty="0">
                        <a:solidFill>
                          <a:srgbClr val="000000"/>
                        </a:solidFill>
                      </a:endParaRPr>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solidFill>
                            <a:srgbClr val="000000"/>
                          </a:solidFill>
                        </a:rPr>
                        <a:t>78Hz</a:t>
                      </a:r>
                      <a:endParaRPr lang="en-US" sz="1400" u="none" strike="noStrike" cap="none" baseline="0" dirty="0">
                        <a:solidFill>
                          <a:srgbClr val="000000"/>
                        </a:solidFill>
                      </a:endParaRPr>
                    </a:p>
                  </a:txBody>
                  <a:tcPr marL="87775" marR="87775" marT="117025" marB="117025"/>
                </a:tc>
              </a:tr>
              <a:tr h="262625">
                <a:tc>
                  <a:txBody>
                    <a:bodyPr/>
                    <a:lstStyle/>
                    <a:p>
                      <a:pPr marL="0" marR="0" lvl="0" indent="0" algn="l" rtl="0">
                        <a:spcBef>
                          <a:spcPts val="0"/>
                        </a:spcBef>
                        <a:buClr>
                          <a:srgbClr val="000000"/>
                        </a:buClr>
                        <a:buSzPct val="25000"/>
                        <a:buFont typeface="Verdana"/>
                        <a:buNone/>
                      </a:pPr>
                      <a:r>
                        <a:rPr lang="en-US" sz="1400" u="none" strike="noStrike" cap="none" baseline="0" dirty="0" smtClean="0"/>
                        <a:t>Backward</a:t>
                      </a:r>
                      <a:endParaRPr lang="en-US" sz="1400" u="none" strike="noStrike" cap="none" baseline="0" dirty="0"/>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solidFill>
                            <a:srgbClr val="000000"/>
                          </a:solidFill>
                        </a:rPr>
                        <a:t>3</a:t>
                      </a:r>
                      <a:endParaRPr lang="en-US" sz="1400" u="none" strike="noStrike" cap="none" baseline="0" dirty="0">
                        <a:solidFill>
                          <a:srgbClr val="000000"/>
                        </a:solidFill>
                      </a:endParaRPr>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solidFill>
                            <a:srgbClr val="000000"/>
                          </a:solidFill>
                        </a:rPr>
                        <a:t>5</a:t>
                      </a:r>
                      <a:endParaRPr lang="en-US" sz="1400" u="none" strike="noStrike" cap="none" baseline="0" dirty="0">
                        <a:solidFill>
                          <a:srgbClr val="000000"/>
                        </a:solidFill>
                      </a:endParaRPr>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solidFill>
                            <a:srgbClr val="000000"/>
                          </a:solidFill>
                        </a:rPr>
                        <a:t>182Hz</a:t>
                      </a:r>
                      <a:endParaRPr lang="en-US" sz="1400" u="none" strike="noStrike" cap="none" baseline="0" dirty="0">
                        <a:solidFill>
                          <a:srgbClr val="000000"/>
                        </a:solidFill>
                      </a:endParaRPr>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solidFill>
                            <a:srgbClr val="000000"/>
                          </a:solidFill>
                        </a:rPr>
                        <a:t>104Hz</a:t>
                      </a:r>
                      <a:endParaRPr lang="en-US" sz="1400" u="none" strike="noStrike" cap="none" baseline="0" dirty="0">
                        <a:solidFill>
                          <a:srgbClr val="000000"/>
                        </a:solidFill>
                      </a:endParaRPr>
                    </a:p>
                  </a:txBody>
                  <a:tcPr marL="87775" marR="87775" marT="117025" marB="117025"/>
                </a:tc>
              </a:tr>
              <a:tr h="262625">
                <a:tc>
                  <a:txBody>
                    <a:bodyPr/>
                    <a:lstStyle/>
                    <a:p>
                      <a:pPr marL="0" marR="0" lvl="0" indent="0" algn="l" rtl="0">
                        <a:spcBef>
                          <a:spcPts val="0"/>
                        </a:spcBef>
                        <a:buClr>
                          <a:srgbClr val="000000"/>
                        </a:buClr>
                        <a:buSzPct val="25000"/>
                        <a:buFont typeface="Verdana"/>
                        <a:buNone/>
                      </a:pPr>
                      <a:r>
                        <a:rPr lang="en-US" sz="1400" u="none" strike="noStrike" cap="none" baseline="0" dirty="0" smtClean="0"/>
                        <a:t>Left</a:t>
                      </a:r>
                      <a:endParaRPr lang="en-US" sz="1400" u="none" strike="noStrike" cap="none" baseline="0" dirty="0"/>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solidFill>
                            <a:srgbClr val="000000"/>
                          </a:solidFill>
                        </a:rPr>
                        <a:t>2.8</a:t>
                      </a:r>
                      <a:endParaRPr lang="en-US" sz="1400" u="none" strike="noStrike" cap="none" baseline="0" dirty="0">
                        <a:solidFill>
                          <a:srgbClr val="000000"/>
                        </a:solidFill>
                      </a:endParaRPr>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solidFill>
                            <a:srgbClr val="000000"/>
                          </a:solidFill>
                        </a:rPr>
                        <a:t>3</a:t>
                      </a:r>
                      <a:endParaRPr lang="en-US" sz="1400" u="none" strike="noStrike" cap="none" baseline="0" dirty="0">
                        <a:solidFill>
                          <a:srgbClr val="000000"/>
                        </a:solidFill>
                      </a:endParaRPr>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solidFill>
                            <a:srgbClr val="000000"/>
                          </a:solidFill>
                        </a:rPr>
                        <a:t>130Hz</a:t>
                      </a:r>
                      <a:endParaRPr lang="en-US" sz="1400" u="none" strike="noStrike" cap="none" baseline="0" dirty="0">
                        <a:solidFill>
                          <a:srgbClr val="000000"/>
                        </a:solidFill>
                      </a:endParaRPr>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solidFill>
                            <a:srgbClr val="000000"/>
                          </a:solidFill>
                        </a:rPr>
                        <a:t>104Hz</a:t>
                      </a:r>
                      <a:endParaRPr lang="en-US" sz="1400" u="none" strike="noStrike" cap="none" baseline="0" dirty="0">
                        <a:solidFill>
                          <a:srgbClr val="000000"/>
                        </a:solidFill>
                      </a:endParaRPr>
                    </a:p>
                  </a:txBody>
                  <a:tcPr marL="87775" marR="87775" marT="117025" marB="117025"/>
                </a:tc>
              </a:tr>
              <a:tr h="262625">
                <a:tc>
                  <a:txBody>
                    <a:bodyPr/>
                    <a:lstStyle/>
                    <a:p>
                      <a:pPr marL="0" marR="0" lvl="0" indent="0" algn="l" rtl="0">
                        <a:spcBef>
                          <a:spcPts val="0"/>
                        </a:spcBef>
                        <a:buClr>
                          <a:srgbClr val="000000"/>
                        </a:buClr>
                        <a:buSzPct val="25000"/>
                        <a:buFont typeface="Verdana"/>
                        <a:buNone/>
                      </a:pPr>
                      <a:r>
                        <a:rPr lang="en-US" sz="1400" u="none" strike="noStrike" cap="none" baseline="0" dirty="0" smtClean="0"/>
                        <a:t>Right</a:t>
                      </a:r>
                      <a:endParaRPr lang="en-US" sz="1400" u="none" strike="noStrike" cap="none" baseline="0" dirty="0"/>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solidFill>
                            <a:srgbClr val="000000"/>
                          </a:solidFill>
                        </a:rPr>
                        <a:t>1</a:t>
                      </a:r>
                      <a:endParaRPr lang="en-US" sz="1400" u="none" strike="noStrike" cap="none" baseline="0" dirty="0">
                        <a:solidFill>
                          <a:srgbClr val="000000"/>
                        </a:solidFill>
                      </a:endParaRPr>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solidFill>
                            <a:srgbClr val="000000"/>
                          </a:solidFill>
                        </a:rPr>
                        <a:t>6.5</a:t>
                      </a:r>
                      <a:endParaRPr lang="en-US" sz="1400" u="none" strike="noStrike" cap="none" baseline="0" dirty="0">
                        <a:solidFill>
                          <a:srgbClr val="000000"/>
                        </a:solidFill>
                      </a:endParaRPr>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solidFill>
                            <a:srgbClr val="000000"/>
                          </a:solidFill>
                        </a:rPr>
                        <a:t>156Hz</a:t>
                      </a:r>
                      <a:endParaRPr lang="en-US" sz="1400" u="none" strike="noStrike" cap="none" baseline="0" dirty="0">
                        <a:solidFill>
                          <a:srgbClr val="000000"/>
                        </a:solidFill>
                      </a:endParaRPr>
                    </a:p>
                  </a:txBody>
                  <a:tcPr marL="87775" marR="87775" marT="117025" marB="117025"/>
                </a:tc>
                <a:tc>
                  <a:txBody>
                    <a:bodyPr/>
                    <a:lstStyle/>
                    <a:p>
                      <a:pPr marL="0" marR="0" lvl="0" indent="0" algn="l" rtl="0">
                        <a:spcBef>
                          <a:spcPts val="0"/>
                        </a:spcBef>
                        <a:buClr>
                          <a:srgbClr val="000000"/>
                        </a:buClr>
                        <a:buSzPct val="25000"/>
                        <a:buFont typeface="Verdana"/>
                        <a:buNone/>
                      </a:pPr>
                      <a:r>
                        <a:rPr lang="en-US" sz="1400" u="none" strike="noStrike" cap="none" baseline="0" dirty="0" smtClean="0">
                          <a:solidFill>
                            <a:srgbClr val="000000"/>
                          </a:solidFill>
                        </a:rPr>
                        <a:t>104Hz</a:t>
                      </a:r>
                      <a:endParaRPr lang="en-US" sz="1400" u="none" strike="noStrike" cap="none" baseline="0" dirty="0">
                        <a:solidFill>
                          <a:srgbClr val="000000"/>
                        </a:solidFill>
                      </a:endParaRPr>
                    </a:p>
                  </a:txBody>
                  <a:tcPr marL="87775" marR="87775" marT="117025" marB="117025"/>
                </a:tc>
              </a:tr>
            </a:tbl>
          </a:graphicData>
        </a:graphic>
      </p:graphicFrame>
      <p:sp>
        <p:nvSpPr>
          <p:cNvPr id="8" name="Shape 252"/>
          <p:cNvSpPr txBox="1"/>
          <p:nvPr/>
        </p:nvSpPr>
        <p:spPr>
          <a:xfrm>
            <a:off x="2628233" y="5706300"/>
            <a:ext cx="4072199" cy="249900"/>
          </a:xfrm>
          <a:prstGeom prst="rect">
            <a:avLst/>
          </a:prstGeom>
          <a:noFill/>
          <a:ln>
            <a:noFill/>
          </a:ln>
        </p:spPr>
        <p:txBody>
          <a:bodyPr lIns="91425" tIns="91425" rIns="91425" bIns="91425" anchor="t" anchorCtr="0">
            <a:noAutofit/>
          </a:bodyPr>
          <a:lstStyle/>
          <a:p>
            <a:pPr lvl="0" rtl="0">
              <a:spcBef>
                <a:spcPts val="0"/>
              </a:spcBef>
              <a:buNone/>
            </a:pPr>
            <a:r>
              <a:rPr lang="en-US" sz="1200" b="1" dirty="0">
                <a:solidFill>
                  <a:schemeClr val="dk1"/>
                </a:solidFill>
              </a:rPr>
              <a:t>Fig:</a:t>
            </a:r>
            <a:r>
              <a:rPr lang="en-US" sz="1200" b="1" dirty="0" smtClean="0">
                <a:solidFill>
                  <a:schemeClr val="dk1"/>
                </a:solidFill>
              </a:rPr>
              <a:t> EMG Parameter Value after Processing</a:t>
            </a:r>
          </a:p>
          <a:p>
            <a:pPr lvl="0" rtl="0">
              <a:spcBef>
                <a:spcPts val="0"/>
              </a:spcBef>
              <a:buClr>
                <a:schemeClr val="dk1"/>
              </a:buClr>
              <a:buFont typeface="Arial"/>
              <a:buNone/>
            </a:pPr>
            <a:endParaRPr sz="1200" b="1" dirty="0">
              <a:solidFill>
                <a:schemeClr val="dk1"/>
              </a:solidFill>
            </a:endParaRPr>
          </a:p>
          <a:p>
            <a:pPr>
              <a:spcBef>
                <a:spcPts val="0"/>
              </a:spcBef>
              <a:buNone/>
            </a:pPr>
            <a:endParaRPr sz="1200" b="1" dirty="0"/>
          </a:p>
        </p:txBody>
      </p:sp>
      <p:sp>
        <p:nvSpPr>
          <p:cNvPr id="10" name="Rectangle 9"/>
          <p:cNvSpPr/>
          <p:nvPr/>
        </p:nvSpPr>
        <p:spPr>
          <a:xfrm>
            <a:off x="4479667" y="3275112"/>
            <a:ext cx="184666" cy="307777"/>
          </a:xfrm>
          <a:prstGeom prst="rect">
            <a:avLst/>
          </a:prstGeom>
        </p:spPr>
        <p:txBody>
          <a:bodyPr wrap="none">
            <a:spAutoFit/>
          </a:bodyPr>
          <a:lstStyle/>
          <a:p>
            <a:r>
              <a:rPr lang="en-US" dirty="0" smtClean="0"/>
              <a:t> </a:t>
            </a:r>
            <a:endParaRPr lang="en-US" dirty="0"/>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body" idx="1"/>
          </p:nvPr>
        </p:nvSpPr>
        <p:spPr>
          <a:xfrm>
            <a:off x="216150" y="1312875"/>
            <a:ext cx="8711699" cy="4967700"/>
          </a:xfrm>
          <a:prstGeom prst="rect">
            <a:avLst/>
          </a:prstGeom>
        </p:spPr>
        <p:txBody>
          <a:bodyPr lIns="91425" tIns="91425" rIns="91425" bIns="91425" anchor="t" anchorCtr="0">
            <a:noAutofit/>
          </a:bodyPr>
          <a:lstStyle/>
          <a:p>
            <a:pPr marL="457200" lvl="0" indent="-330200" rtl="0">
              <a:lnSpc>
                <a:spcPct val="90000"/>
              </a:lnSpc>
              <a:spcBef>
                <a:spcPts val="700"/>
              </a:spcBef>
              <a:buClr>
                <a:srgbClr val="000000"/>
              </a:buClr>
              <a:buFont typeface="Arial"/>
              <a:buChar char="●"/>
            </a:pPr>
            <a:endParaRPr sz="1600"/>
          </a:p>
          <a:p>
            <a:pPr lvl="0" rtl="0">
              <a:spcBef>
                <a:spcPts val="0"/>
              </a:spcBef>
              <a:buNone/>
            </a:pPr>
            <a:endParaRPr/>
          </a:p>
        </p:txBody>
      </p:sp>
      <p:sp>
        <p:nvSpPr>
          <p:cNvPr id="269" name="Shape 269"/>
          <p:cNvSpPr txBox="1">
            <a:spLocks noGrp="1"/>
          </p:cNvSpPr>
          <p:nvPr>
            <p:ph type="title"/>
          </p:nvPr>
        </p:nvSpPr>
        <p:spPr>
          <a:xfrm>
            <a:off x="76200" y="304800"/>
            <a:ext cx="8229600" cy="914400"/>
          </a:xfrm>
          <a:prstGeom prst="rect">
            <a:avLst/>
          </a:prstGeom>
          <a:noFill/>
          <a:ln>
            <a:noFill/>
          </a:ln>
        </p:spPr>
        <p:txBody>
          <a:bodyPr lIns="91425" tIns="91425" rIns="91425" bIns="91425" anchor="b" anchorCtr="0">
            <a:noAutofit/>
          </a:bodyPr>
          <a:lstStyle/>
          <a:p>
            <a:pPr marL="0" marR="0" lvl="0" indent="0" algn="l" rtl="0">
              <a:spcBef>
                <a:spcPts val="0"/>
              </a:spcBef>
              <a:spcAft>
                <a:spcPts val="0"/>
              </a:spcAft>
              <a:buSzPct val="25000"/>
              <a:buNone/>
            </a:pPr>
            <a:r>
              <a:rPr lang="en-US" sz="3000">
                <a:solidFill>
                  <a:srgbClr val="881C1C"/>
                </a:solidFill>
                <a:latin typeface="Georgia"/>
                <a:ea typeface="Georgia"/>
                <a:cs typeface="Georgia"/>
                <a:sym typeface="Georgia"/>
              </a:rPr>
              <a:t>EMG Digital Processing: </a:t>
            </a:r>
          </a:p>
        </p:txBody>
      </p:sp>
      <p:sp>
        <p:nvSpPr>
          <p:cNvPr id="8" name="Rectangle 7"/>
          <p:cNvSpPr/>
          <p:nvPr/>
        </p:nvSpPr>
        <p:spPr>
          <a:xfrm>
            <a:off x="4479667" y="3275112"/>
            <a:ext cx="184666" cy="307777"/>
          </a:xfrm>
          <a:prstGeom prst="rect">
            <a:avLst/>
          </a:prstGeom>
        </p:spPr>
        <p:txBody>
          <a:bodyPr wrap="none">
            <a:spAutoFit/>
          </a:bodyPr>
          <a:lstStyle/>
          <a:p>
            <a:r>
              <a:rPr lang="en-US" dirty="0" smtClean="0"/>
              <a:t> </a:t>
            </a:r>
            <a:endParaRPr lang="en-US" dirty="0"/>
          </a:p>
        </p:txBody>
      </p:sp>
      <p:pic>
        <p:nvPicPr>
          <p:cNvPr id="9" name="Picture 8"/>
          <p:cNvPicPr>
            <a:picLocks noChangeAspect="1"/>
          </p:cNvPicPr>
          <p:nvPr/>
        </p:nvPicPr>
        <p:blipFill>
          <a:blip r:embed="rId3"/>
          <a:stretch>
            <a:fillRect/>
          </a:stretch>
        </p:blipFill>
        <p:spPr>
          <a:xfrm>
            <a:off x="270133" y="1360082"/>
            <a:ext cx="4221779" cy="4062818"/>
          </a:xfrm>
          <a:prstGeom prst="rect">
            <a:avLst/>
          </a:prstGeom>
        </p:spPr>
      </p:pic>
      <p:sp>
        <p:nvSpPr>
          <p:cNvPr id="11" name="Shape 253"/>
          <p:cNvSpPr txBox="1"/>
          <p:nvPr/>
        </p:nvSpPr>
        <p:spPr>
          <a:xfrm>
            <a:off x="660400" y="5422900"/>
            <a:ext cx="3352800" cy="609600"/>
          </a:xfrm>
          <a:prstGeom prst="rect">
            <a:avLst/>
          </a:prstGeom>
          <a:noFill/>
          <a:ln>
            <a:noFill/>
          </a:ln>
        </p:spPr>
        <p:txBody>
          <a:bodyPr lIns="91425" tIns="91425" rIns="91425" bIns="91425" anchor="t" anchorCtr="0">
            <a:noAutofit/>
          </a:bodyPr>
          <a:lstStyle/>
          <a:p>
            <a:pPr lvl="0" rtl="0">
              <a:spcBef>
                <a:spcPts val="0"/>
              </a:spcBef>
              <a:buNone/>
            </a:pPr>
            <a:r>
              <a:rPr lang="en-US" sz="1200" b="1" dirty="0">
                <a:solidFill>
                  <a:schemeClr val="dk1"/>
                </a:solidFill>
              </a:rPr>
              <a:t>Fig: Teensy </a:t>
            </a:r>
            <a:r>
              <a:rPr lang="en-US" sz="1200" b="1" dirty="0" smtClean="0">
                <a:solidFill>
                  <a:schemeClr val="dk1"/>
                </a:solidFill>
              </a:rPr>
              <a:t>Processed STOP </a:t>
            </a:r>
            <a:r>
              <a:rPr lang="en-US" sz="1200" b="1" dirty="0">
                <a:solidFill>
                  <a:schemeClr val="dk1"/>
                </a:solidFill>
              </a:rPr>
              <a:t>Signal FFT</a:t>
            </a:r>
          </a:p>
          <a:p>
            <a:pPr lvl="0" rtl="0">
              <a:spcBef>
                <a:spcPts val="0"/>
              </a:spcBef>
              <a:buNone/>
            </a:pPr>
            <a:endParaRPr sz="1200" b="1" dirty="0">
              <a:solidFill>
                <a:schemeClr val="dk1"/>
              </a:solidFill>
            </a:endParaRPr>
          </a:p>
          <a:p>
            <a:pPr lvl="0" rtl="0">
              <a:spcBef>
                <a:spcPts val="0"/>
              </a:spcBef>
              <a:buNone/>
            </a:pPr>
            <a:endParaRPr sz="1200" b="1" dirty="0"/>
          </a:p>
        </p:txBody>
      </p:sp>
      <p:pic>
        <p:nvPicPr>
          <p:cNvPr id="12" name="Picture 11"/>
          <p:cNvPicPr>
            <a:picLocks noChangeAspect="1"/>
          </p:cNvPicPr>
          <p:nvPr/>
        </p:nvPicPr>
        <p:blipFill>
          <a:blip r:embed="rId4"/>
          <a:stretch>
            <a:fillRect/>
          </a:stretch>
        </p:blipFill>
        <p:spPr>
          <a:xfrm>
            <a:off x="4664333" y="1360082"/>
            <a:ext cx="4263516" cy="4062818"/>
          </a:xfrm>
          <a:prstGeom prst="rect">
            <a:avLst/>
          </a:prstGeom>
        </p:spPr>
      </p:pic>
      <p:sp>
        <p:nvSpPr>
          <p:cNvPr id="13" name="Shape 253"/>
          <p:cNvSpPr txBox="1"/>
          <p:nvPr/>
        </p:nvSpPr>
        <p:spPr>
          <a:xfrm>
            <a:off x="4892933" y="5422900"/>
            <a:ext cx="4034916" cy="609600"/>
          </a:xfrm>
          <a:prstGeom prst="rect">
            <a:avLst/>
          </a:prstGeom>
          <a:noFill/>
          <a:ln>
            <a:noFill/>
          </a:ln>
        </p:spPr>
        <p:txBody>
          <a:bodyPr lIns="91425" tIns="91425" rIns="91425" bIns="91425" anchor="t" anchorCtr="0">
            <a:noAutofit/>
          </a:bodyPr>
          <a:lstStyle/>
          <a:p>
            <a:pPr lvl="0" rtl="0">
              <a:spcBef>
                <a:spcPts val="0"/>
              </a:spcBef>
              <a:buNone/>
            </a:pPr>
            <a:r>
              <a:rPr lang="en-US" sz="1200" b="1" dirty="0">
                <a:solidFill>
                  <a:schemeClr val="dk1"/>
                </a:solidFill>
              </a:rPr>
              <a:t>Fig: Teensy </a:t>
            </a:r>
            <a:r>
              <a:rPr lang="en-US" sz="1200" b="1" dirty="0" smtClean="0">
                <a:solidFill>
                  <a:schemeClr val="dk1"/>
                </a:solidFill>
              </a:rPr>
              <a:t>Processed SLOW DOWN </a:t>
            </a:r>
            <a:r>
              <a:rPr lang="en-US" sz="1200" b="1" dirty="0">
                <a:solidFill>
                  <a:schemeClr val="dk1"/>
                </a:solidFill>
              </a:rPr>
              <a:t>Signal FFT</a:t>
            </a:r>
          </a:p>
          <a:p>
            <a:pPr lvl="0" rtl="0">
              <a:spcBef>
                <a:spcPts val="0"/>
              </a:spcBef>
              <a:buNone/>
            </a:pPr>
            <a:endParaRPr sz="1200" b="1" dirty="0">
              <a:solidFill>
                <a:schemeClr val="dk1"/>
              </a:solidFill>
            </a:endParaRPr>
          </a:p>
          <a:p>
            <a:pPr lvl="0" rtl="0">
              <a:spcBef>
                <a:spcPts val="0"/>
              </a:spcBef>
              <a:buNone/>
            </a:pPr>
            <a:endParaRPr sz="1200" b="1" dirty="0"/>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76200" y="304800"/>
            <a:ext cx="8229600" cy="914400"/>
          </a:xfrm>
          <a:prstGeom prst="rect">
            <a:avLst/>
          </a:prstGeom>
          <a:noFill/>
          <a:ln>
            <a:noFill/>
          </a:ln>
        </p:spPr>
        <p:txBody>
          <a:bodyPr lIns="91425" tIns="91425" rIns="91425" bIns="91425" anchor="b" anchorCtr="0">
            <a:noAutofit/>
          </a:bodyPr>
          <a:lstStyle/>
          <a:p>
            <a:pPr marL="0" marR="0" lvl="0" indent="0" algn="l" rtl="0">
              <a:spcBef>
                <a:spcPts val="0"/>
              </a:spcBef>
              <a:spcAft>
                <a:spcPts val="0"/>
              </a:spcAft>
              <a:buSzPct val="25000"/>
              <a:buNone/>
            </a:pPr>
            <a:r>
              <a:rPr lang="en-US" sz="3000">
                <a:solidFill>
                  <a:srgbClr val="881C1C"/>
                </a:solidFill>
                <a:latin typeface="Georgia"/>
                <a:ea typeface="Georgia"/>
                <a:cs typeface="Georgia"/>
                <a:sym typeface="Georgia"/>
              </a:rPr>
              <a:t>Budget Overview</a:t>
            </a:r>
          </a:p>
        </p:txBody>
      </p:sp>
      <p:pic>
        <p:nvPicPr>
          <p:cNvPr id="285" name="Shape 285"/>
          <p:cNvPicPr preferRelativeResize="0"/>
          <p:nvPr/>
        </p:nvPicPr>
        <p:blipFill>
          <a:blip r:embed="rId3">
            <a:alphaModFix/>
          </a:blip>
          <a:stretch>
            <a:fillRect/>
          </a:stretch>
        </p:blipFill>
        <p:spPr>
          <a:xfrm>
            <a:off x="514100" y="1294525"/>
            <a:ext cx="7353800" cy="4652400"/>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0" y="457200"/>
            <a:ext cx="8229600" cy="857250"/>
          </a:xfrm>
          <a:prstGeom prst="rect">
            <a:avLst/>
          </a:prstGeom>
          <a:noFill/>
          <a:ln>
            <a:noFill/>
          </a:ln>
        </p:spPr>
        <p:txBody>
          <a:bodyPr lIns="91425" tIns="91425" rIns="91425" bIns="91425" anchor="b" anchorCtr="0">
            <a:noAutofit/>
          </a:bodyPr>
          <a:lstStyle/>
          <a:p>
            <a:pPr marL="0" marR="0" lvl="0" indent="0" algn="l" rtl="0">
              <a:spcBef>
                <a:spcPts val="0"/>
              </a:spcBef>
              <a:spcAft>
                <a:spcPts val="0"/>
              </a:spcAft>
              <a:buSzPct val="25000"/>
              <a:buNone/>
            </a:pPr>
            <a:r>
              <a:rPr lang="en-US" sz="3000" b="0" i="0" u="none" strike="noStrike" cap="none" baseline="0">
                <a:solidFill>
                  <a:srgbClr val="881C1C"/>
                </a:solidFill>
                <a:latin typeface="Georgia"/>
                <a:ea typeface="Georgia"/>
                <a:cs typeface="Georgia"/>
                <a:sym typeface="Georgia"/>
              </a:rPr>
              <a:t>Team members</a:t>
            </a:r>
          </a:p>
        </p:txBody>
      </p:sp>
      <p:sp>
        <p:nvSpPr>
          <p:cNvPr id="122" name="Shape 122"/>
          <p:cNvSpPr txBox="1">
            <a:spLocks noGrp="1"/>
          </p:cNvSpPr>
          <p:nvPr>
            <p:ph type="body" idx="1"/>
          </p:nvPr>
        </p:nvSpPr>
        <p:spPr>
          <a:xfrm>
            <a:off x="4785903" y="2957375"/>
            <a:ext cx="3886200" cy="588962"/>
          </a:xfrm>
          <a:prstGeom prst="rect">
            <a:avLst/>
          </a:prstGeom>
          <a:noFill/>
          <a:ln>
            <a:noFill/>
          </a:ln>
        </p:spPr>
        <p:txBody>
          <a:bodyPr lIns="91425" tIns="91425" rIns="91425" bIns="91425" anchor="t" anchorCtr="0">
            <a:noAutofit/>
          </a:bodyPr>
          <a:lstStyle/>
          <a:p>
            <a:pPr marL="342900" marR="0" lvl="0" indent="-342900" algn="ctr" rtl="0">
              <a:spcBef>
                <a:spcPts val="0"/>
              </a:spcBef>
              <a:spcAft>
                <a:spcPts val="0"/>
              </a:spcAft>
              <a:buSzPct val="25000"/>
              <a:buNone/>
            </a:pPr>
            <a:r>
              <a:rPr lang="en-US" sz="1800" b="1" i="0" u="none" strike="noStrike" cap="none" baseline="0">
                <a:solidFill>
                  <a:srgbClr val="000000"/>
                </a:solidFill>
                <a:latin typeface="Arial"/>
                <a:ea typeface="Arial"/>
                <a:cs typeface="Arial"/>
                <a:sym typeface="Arial"/>
              </a:rPr>
              <a:t>Professor Baird Soules </a:t>
            </a:r>
          </a:p>
          <a:p>
            <a:pPr marL="342900" marR="0" lvl="0" indent="-342900" algn="ctr" rtl="0">
              <a:spcBef>
                <a:spcPts val="0"/>
              </a:spcBef>
              <a:spcAft>
                <a:spcPts val="0"/>
              </a:spcAft>
              <a:buSzPct val="25000"/>
              <a:buNone/>
            </a:pPr>
            <a:r>
              <a:rPr lang="en-US" sz="1600" b="0" i="1" u="none" strike="noStrike" cap="none" baseline="0">
                <a:solidFill>
                  <a:srgbClr val="000000"/>
                </a:solidFill>
                <a:latin typeface="Arial"/>
                <a:ea typeface="Arial"/>
                <a:cs typeface="Arial"/>
                <a:sym typeface="Arial"/>
              </a:rPr>
              <a:t>Advisor</a:t>
            </a:r>
          </a:p>
        </p:txBody>
      </p:sp>
      <p:sp>
        <p:nvSpPr>
          <p:cNvPr id="123" name="Shape 123"/>
          <p:cNvSpPr txBox="1"/>
          <p:nvPr/>
        </p:nvSpPr>
        <p:spPr>
          <a:xfrm>
            <a:off x="5085780" y="5286332"/>
            <a:ext cx="3221099" cy="677399"/>
          </a:xfrm>
          <a:prstGeom prst="rect">
            <a:avLst/>
          </a:prstGeom>
          <a:noFill/>
          <a:ln>
            <a:noFill/>
          </a:ln>
        </p:spPr>
        <p:txBody>
          <a:bodyPr lIns="91425" tIns="91425" rIns="91425" bIns="91425" anchor="t" anchorCtr="0">
            <a:noAutofit/>
          </a:bodyPr>
          <a:lstStyle/>
          <a:p>
            <a:pPr marL="0" marR="0" lvl="0" indent="0" algn="ctr" rtl="0">
              <a:spcBef>
                <a:spcPts val="0"/>
              </a:spcBef>
              <a:spcAft>
                <a:spcPts val="0"/>
              </a:spcAft>
              <a:buSzPct val="25000"/>
              <a:buNone/>
            </a:pPr>
            <a:r>
              <a:rPr lang="en-US" sz="1800" b="1" i="0" u="none" strike="noStrike" cap="none" baseline="0">
                <a:solidFill>
                  <a:srgbClr val="000000"/>
                </a:solidFill>
                <a:latin typeface="Arial"/>
                <a:ea typeface="Arial"/>
                <a:cs typeface="Arial"/>
                <a:sym typeface="Arial"/>
              </a:rPr>
              <a:t>Christopher Allum</a:t>
            </a:r>
          </a:p>
          <a:p>
            <a:pPr marL="0" marR="0" lvl="0" indent="0" algn="ctr" rtl="0">
              <a:spcBef>
                <a:spcPts val="0"/>
              </a:spcBef>
              <a:spcAft>
                <a:spcPts val="0"/>
              </a:spcAft>
              <a:buSzPct val="25000"/>
              <a:buNone/>
            </a:pPr>
            <a:r>
              <a:rPr lang="en-US" sz="1600" b="0" i="1" u="none" strike="noStrike" cap="none" baseline="0">
                <a:solidFill>
                  <a:srgbClr val="000000"/>
                </a:solidFill>
                <a:latin typeface="Arial"/>
                <a:ea typeface="Arial"/>
                <a:cs typeface="Arial"/>
                <a:sym typeface="Arial"/>
              </a:rPr>
              <a:t>CSE and EE</a:t>
            </a:r>
          </a:p>
        </p:txBody>
      </p:sp>
      <p:pic>
        <p:nvPicPr>
          <p:cNvPr id="124" name="Shape 124"/>
          <p:cNvPicPr preferRelativeResize="0"/>
          <p:nvPr/>
        </p:nvPicPr>
        <p:blipFill rotWithShape="1">
          <a:blip r:embed="rId3">
            <a:alphaModFix/>
          </a:blip>
          <a:srcRect l="17122" t="-3090" r="10693" b="28629"/>
          <a:stretch/>
        </p:blipFill>
        <p:spPr>
          <a:xfrm>
            <a:off x="5878024" y="3527425"/>
            <a:ext cx="1674600" cy="1835099"/>
          </a:xfrm>
          <a:prstGeom prst="rect">
            <a:avLst/>
          </a:prstGeom>
          <a:noFill/>
          <a:ln>
            <a:noFill/>
          </a:ln>
        </p:spPr>
      </p:pic>
      <p:sp>
        <p:nvSpPr>
          <p:cNvPr id="125" name="Shape 125"/>
          <p:cNvSpPr txBox="1"/>
          <p:nvPr/>
        </p:nvSpPr>
        <p:spPr>
          <a:xfrm>
            <a:off x="1205412" y="2882111"/>
            <a:ext cx="2743199" cy="708024"/>
          </a:xfrm>
          <a:prstGeom prst="rect">
            <a:avLst/>
          </a:prstGeom>
          <a:noFill/>
          <a:ln>
            <a:noFill/>
          </a:ln>
        </p:spPr>
        <p:txBody>
          <a:bodyPr lIns="91425" tIns="91425" rIns="91425" bIns="91425" anchor="t" anchorCtr="0">
            <a:noAutofit/>
          </a:bodyPr>
          <a:lstStyle/>
          <a:p>
            <a:pPr marL="0" marR="0" lvl="0" indent="0" algn="ctr" rtl="0">
              <a:spcBef>
                <a:spcPts val="0"/>
              </a:spcBef>
              <a:spcAft>
                <a:spcPts val="0"/>
              </a:spcAft>
              <a:buSzPct val="25000"/>
              <a:buNone/>
            </a:pPr>
            <a:r>
              <a:rPr lang="en-US" sz="1800" b="1" i="0" u="none" strike="noStrike" cap="none" baseline="0">
                <a:solidFill>
                  <a:srgbClr val="000000"/>
                </a:solidFill>
                <a:latin typeface="Arial"/>
                <a:ea typeface="Arial"/>
                <a:cs typeface="Arial"/>
                <a:sym typeface="Arial"/>
              </a:rPr>
              <a:t>Shehzeen Hussain</a:t>
            </a:r>
          </a:p>
          <a:p>
            <a:pPr marL="0" marR="0" lvl="0" indent="0" algn="ctr" rtl="0">
              <a:spcBef>
                <a:spcPts val="0"/>
              </a:spcBef>
              <a:spcAft>
                <a:spcPts val="0"/>
              </a:spcAft>
              <a:buSzPct val="25000"/>
              <a:buNone/>
            </a:pPr>
            <a:r>
              <a:rPr lang="en-US" sz="1600" b="0" i="1" u="none" strike="noStrike" cap="none" baseline="0">
                <a:solidFill>
                  <a:srgbClr val="000000"/>
                </a:solidFill>
                <a:latin typeface="Arial"/>
                <a:ea typeface="Arial"/>
                <a:cs typeface="Arial"/>
                <a:sym typeface="Arial"/>
              </a:rPr>
              <a:t>EE</a:t>
            </a:r>
          </a:p>
        </p:txBody>
      </p:sp>
      <p:sp>
        <p:nvSpPr>
          <p:cNvPr id="126" name="Shape 126"/>
          <p:cNvSpPr txBox="1"/>
          <p:nvPr/>
        </p:nvSpPr>
        <p:spPr>
          <a:xfrm>
            <a:off x="1284787" y="5157776"/>
            <a:ext cx="2584500" cy="679500"/>
          </a:xfrm>
          <a:prstGeom prst="rect">
            <a:avLst/>
          </a:prstGeom>
          <a:noFill/>
          <a:ln>
            <a:noFill/>
          </a:ln>
        </p:spPr>
        <p:txBody>
          <a:bodyPr lIns="91425" tIns="91425" rIns="91425" bIns="91425" anchor="t" anchorCtr="0">
            <a:noAutofit/>
          </a:bodyPr>
          <a:lstStyle/>
          <a:p>
            <a:pPr marL="0" marR="0" lvl="0" indent="0" algn="ctr" rtl="0">
              <a:spcBef>
                <a:spcPts val="0"/>
              </a:spcBef>
              <a:spcAft>
                <a:spcPts val="0"/>
              </a:spcAft>
              <a:buSzPct val="25000"/>
              <a:buNone/>
            </a:pPr>
            <a:r>
              <a:rPr lang="en-US" sz="1800" b="1" i="0" u="none" strike="noStrike" cap="none" baseline="0">
                <a:solidFill>
                  <a:srgbClr val="000000"/>
                </a:solidFill>
                <a:latin typeface="Arial"/>
                <a:ea typeface="Arial"/>
                <a:cs typeface="Arial"/>
                <a:sym typeface="Arial"/>
              </a:rPr>
              <a:t>Jeffrey Maloney</a:t>
            </a:r>
          </a:p>
          <a:p>
            <a:pPr marL="0" marR="0" lvl="0" indent="0" algn="ctr" rtl="0">
              <a:spcBef>
                <a:spcPts val="0"/>
              </a:spcBef>
              <a:spcAft>
                <a:spcPts val="0"/>
              </a:spcAft>
              <a:buSzPct val="25000"/>
              <a:buNone/>
            </a:pPr>
            <a:r>
              <a:rPr lang="en-US" sz="1600" b="0" i="1" u="none" strike="noStrike" cap="none" baseline="0">
                <a:solidFill>
                  <a:srgbClr val="000000"/>
                </a:solidFill>
                <a:latin typeface="Arial"/>
                <a:ea typeface="Arial"/>
                <a:cs typeface="Arial"/>
                <a:sym typeface="Arial"/>
              </a:rPr>
              <a:t>EE</a:t>
            </a:r>
          </a:p>
          <a:p>
            <a:pPr marL="0" marR="0" lvl="0" indent="0" algn="l" rtl="0">
              <a:spcBef>
                <a:spcPts val="0"/>
              </a:spcBef>
              <a:spcAft>
                <a:spcPts val="0"/>
              </a:spcAft>
              <a:buNone/>
            </a:pPr>
            <a:endParaRPr sz="1800" b="0" i="0" u="none" strike="noStrike" cap="none" baseline="0">
              <a:solidFill>
                <a:srgbClr val="000000"/>
              </a:solidFill>
              <a:latin typeface="Arial"/>
              <a:ea typeface="Arial"/>
              <a:cs typeface="Arial"/>
              <a:sym typeface="Arial"/>
            </a:endParaRPr>
          </a:p>
        </p:txBody>
      </p:sp>
      <p:pic>
        <p:nvPicPr>
          <p:cNvPr id="127" name="Shape 127"/>
          <p:cNvPicPr preferRelativeResize="0"/>
          <p:nvPr/>
        </p:nvPicPr>
        <p:blipFill rotWithShape="1">
          <a:blip r:embed="rId4">
            <a:alphaModFix/>
          </a:blip>
          <a:srcRect l="10025" t="25311" r="15492"/>
          <a:stretch/>
        </p:blipFill>
        <p:spPr>
          <a:xfrm>
            <a:off x="1739825" y="1358873"/>
            <a:ext cx="1674600" cy="1619700"/>
          </a:xfrm>
          <a:prstGeom prst="rect">
            <a:avLst/>
          </a:prstGeom>
          <a:noFill/>
          <a:ln>
            <a:noFill/>
          </a:ln>
        </p:spPr>
      </p:pic>
      <p:pic>
        <p:nvPicPr>
          <p:cNvPr id="128" name="Shape 128"/>
          <p:cNvPicPr preferRelativeResize="0"/>
          <p:nvPr/>
        </p:nvPicPr>
        <p:blipFill rotWithShape="1">
          <a:blip r:embed="rId5">
            <a:alphaModFix/>
          </a:blip>
          <a:srcRect/>
          <a:stretch/>
        </p:blipFill>
        <p:spPr>
          <a:xfrm>
            <a:off x="1787125" y="3527425"/>
            <a:ext cx="1579800" cy="1727099"/>
          </a:xfrm>
          <a:prstGeom prst="rect">
            <a:avLst/>
          </a:prstGeom>
          <a:noFill/>
          <a:ln>
            <a:noFill/>
          </a:ln>
        </p:spPr>
      </p:pic>
      <p:pic>
        <p:nvPicPr>
          <p:cNvPr id="129" name="Shape 129"/>
          <p:cNvPicPr preferRelativeResize="0"/>
          <p:nvPr/>
        </p:nvPicPr>
        <p:blipFill>
          <a:blip r:embed="rId6">
            <a:alphaModFix/>
          </a:blip>
          <a:stretch>
            <a:fillRect/>
          </a:stretch>
        </p:blipFill>
        <p:spPr>
          <a:xfrm>
            <a:off x="5762354" y="1307425"/>
            <a:ext cx="1867970" cy="1727074"/>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0" y="381000"/>
            <a:ext cx="8229600" cy="857250"/>
          </a:xfrm>
          <a:prstGeom prst="rect">
            <a:avLst/>
          </a:prstGeom>
          <a:noFill/>
          <a:ln>
            <a:noFill/>
          </a:ln>
        </p:spPr>
        <p:txBody>
          <a:bodyPr lIns="91425" tIns="91425" rIns="91425" bIns="91425" anchor="b" anchorCtr="0">
            <a:noAutofit/>
          </a:bodyPr>
          <a:lstStyle/>
          <a:p>
            <a:pPr marL="0" marR="0" lvl="0" indent="0" algn="l" rtl="0">
              <a:spcBef>
                <a:spcPts val="0"/>
              </a:spcBef>
              <a:spcAft>
                <a:spcPts val="0"/>
              </a:spcAft>
              <a:buSzPct val="25000"/>
              <a:buNone/>
            </a:pPr>
            <a:r>
              <a:rPr lang="en-US" sz="3000" b="0" i="0" u="none" strike="noStrike" cap="none" baseline="0">
                <a:solidFill>
                  <a:srgbClr val="881C1C"/>
                </a:solidFill>
                <a:latin typeface="Georgia"/>
                <a:ea typeface="Georgia"/>
                <a:cs typeface="Georgia"/>
                <a:sym typeface="Georgia"/>
              </a:rPr>
              <a:t>Questions?</a:t>
            </a:r>
          </a:p>
        </p:txBody>
      </p:sp>
      <p:sp>
        <p:nvSpPr>
          <p:cNvPr id="291" name="Shape 291"/>
          <p:cNvSpPr txBox="1">
            <a:spLocks noGrp="1"/>
          </p:cNvSpPr>
          <p:nvPr>
            <p:ph type="body" idx="1"/>
          </p:nvPr>
        </p:nvSpPr>
        <p:spPr>
          <a:xfrm>
            <a:off x="3048000" y="2743200"/>
            <a:ext cx="2362200" cy="1066799"/>
          </a:xfrm>
          <a:prstGeom prst="rect">
            <a:avLst/>
          </a:prstGeom>
          <a:noFill/>
          <a:ln>
            <a:noFill/>
          </a:ln>
        </p:spPr>
        <p:txBody>
          <a:bodyPr lIns="91425" tIns="91425" rIns="91425" bIns="91425" anchor="t" anchorCtr="0">
            <a:noAutofit/>
          </a:bodyPr>
          <a:lstStyle/>
          <a:p>
            <a:pPr marL="342900" marR="0" lvl="0" indent="-342900" algn="ctr" rtl="0">
              <a:spcBef>
                <a:spcPts val="0"/>
              </a:spcBef>
              <a:spcAft>
                <a:spcPts val="0"/>
              </a:spcAft>
              <a:buSzPct val="25000"/>
              <a:buNone/>
            </a:pPr>
            <a:r>
              <a:rPr lang="en-US" sz="2400" b="0" i="0" u="none" strike="noStrike" cap="none" baseline="0">
                <a:solidFill>
                  <a:srgbClr val="000000"/>
                </a:solidFill>
                <a:latin typeface="Verdana"/>
                <a:ea typeface="Verdana"/>
                <a:cs typeface="Verdana"/>
                <a:sym typeface="Verdana"/>
              </a:rPr>
              <a:t>Thank μ!</a:t>
            </a:r>
          </a:p>
          <a:p>
            <a:pPr marL="342900" marR="0" lvl="0" indent="-342900" algn="l" rtl="0">
              <a:spcBef>
                <a:spcPts val="0"/>
              </a:spcBef>
              <a:spcAft>
                <a:spcPts val="0"/>
              </a:spcAft>
              <a:buNone/>
            </a:pPr>
            <a:endParaRPr sz="2400" b="0" i="0" u="none" strike="noStrike" cap="none" baseline="0">
              <a:solidFill>
                <a:srgbClr val="000000"/>
              </a:solidFill>
              <a:latin typeface="Verdana"/>
              <a:ea typeface="Verdana"/>
              <a:cs typeface="Verdana"/>
              <a:sym typeface="Verdana"/>
            </a:endParaRP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0" y="381000"/>
            <a:ext cx="8229600" cy="857250"/>
          </a:xfrm>
          <a:prstGeom prst="rect">
            <a:avLst/>
          </a:prstGeom>
          <a:noFill/>
          <a:ln>
            <a:noFill/>
          </a:ln>
        </p:spPr>
        <p:txBody>
          <a:bodyPr lIns="91425" tIns="91425" rIns="91425" bIns="91425" anchor="b" anchorCtr="0">
            <a:noAutofit/>
          </a:bodyPr>
          <a:lstStyle/>
          <a:p>
            <a:pPr marL="0" marR="0" lvl="0" indent="0" algn="l" rtl="0">
              <a:spcBef>
                <a:spcPts val="0"/>
              </a:spcBef>
              <a:spcAft>
                <a:spcPts val="0"/>
              </a:spcAft>
              <a:buSzPct val="25000"/>
              <a:buNone/>
            </a:pPr>
            <a:r>
              <a:rPr lang="en-US" sz="3000">
                <a:solidFill>
                  <a:srgbClr val="881C1C"/>
                </a:solidFill>
                <a:latin typeface="Georgia"/>
                <a:ea typeface="Georgia"/>
                <a:cs typeface="Georgia"/>
                <a:sym typeface="Georgia"/>
              </a:rPr>
              <a:t>MDR</a:t>
            </a:r>
            <a:r>
              <a:rPr lang="en-US" sz="3000" b="0" i="0" u="none" strike="noStrike" cap="none" baseline="0">
                <a:solidFill>
                  <a:srgbClr val="881C1C"/>
                </a:solidFill>
                <a:latin typeface="Georgia"/>
                <a:ea typeface="Georgia"/>
                <a:cs typeface="Georgia"/>
                <a:sym typeface="Georgia"/>
              </a:rPr>
              <a:t> Block Diagram</a:t>
            </a:r>
          </a:p>
        </p:txBody>
      </p:sp>
      <p:sp>
        <p:nvSpPr>
          <p:cNvPr id="297" name="Shape 297"/>
          <p:cNvSpPr txBox="1">
            <a:spLocks noGrp="1"/>
          </p:cNvSpPr>
          <p:nvPr>
            <p:ph type="body" idx="1"/>
          </p:nvPr>
        </p:nvSpPr>
        <p:spPr>
          <a:xfrm>
            <a:off x="3048000" y="2743200"/>
            <a:ext cx="2362200" cy="1066799"/>
          </a:xfrm>
          <a:prstGeom prst="rect">
            <a:avLst/>
          </a:prstGeom>
          <a:noFill/>
          <a:ln>
            <a:noFill/>
          </a:ln>
        </p:spPr>
        <p:txBody>
          <a:bodyPr lIns="91425" tIns="91425" rIns="91425" bIns="91425" anchor="t" anchorCtr="0">
            <a:noAutofit/>
          </a:bodyPr>
          <a:lstStyle/>
          <a:p>
            <a:pPr marL="342900" marR="0" lvl="0" indent="-342900" algn="ctr" rtl="0">
              <a:spcBef>
                <a:spcPts val="0"/>
              </a:spcBef>
              <a:spcAft>
                <a:spcPts val="0"/>
              </a:spcAft>
              <a:buNone/>
            </a:pPr>
            <a:endParaRPr sz="2400" b="0" i="0" u="none" strike="noStrike" cap="none" baseline="0">
              <a:solidFill>
                <a:srgbClr val="000000"/>
              </a:solidFill>
              <a:latin typeface="Verdana"/>
              <a:ea typeface="Verdana"/>
              <a:cs typeface="Verdana"/>
              <a:sym typeface="Verdana"/>
            </a:endParaRPr>
          </a:p>
          <a:p>
            <a:pPr marL="342900" marR="0" lvl="0" indent="-342900" algn="l" rtl="0">
              <a:spcBef>
                <a:spcPts val="0"/>
              </a:spcBef>
              <a:spcAft>
                <a:spcPts val="0"/>
              </a:spcAft>
              <a:buNone/>
            </a:pPr>
            <a:endParaRPr sz="2400" b="0" i="0" u="none" strike="noStrike" cap="none" baseline="0">
              <a:solidFill>
                <a:srgbClr val="000000"/>
              </a:solidFill>
              <a:latin typeface="Verdana"/>
              <a:ea typeface="Verdana"/>
              <a:cs typeface="Verdana"/>
              <a:sym typeface="Verdana"/>
            </a:endParaRPr>
          </a:p>
        </p:txBody>
      </p:sp>
      <p:pic>
        <p:nvPicPr>
          <p:cNvPr id="298" name="Shape 298"/>
          <p:cNvPicPr preferRelativeResize="0"/>
          <p:nvPr/>
        </p:nvPicPr>
        <p:blipFill rotWithShape="1">
          <a:blip r:embed="rId3">
            <a:alphaModFix/>
          </a:blip>
          <a:srcRect/>
          <a:stretch/>
        </p:blipFill>
        <p:spPr>
          <a:xfrm>
            <a:off x="228600" y="1371600"/>
            <a:ext cx="8526411" cy="4572000"/>
          </a:xfrm>
          <a:prstGeom prst="rect">
            <a:avLst/>
          </a:prstGeom>
          <a:noFill/>
          <a:ln>
            <a:noFill/>
          </a:ln>
        </p:spPr>
      </p:pic>
      <p:pic>
        <p:nvPicPr>
          <p:cNvPr id="299" name="Shape 299"/>
          <p:cNvPicPr preferRelativeResize="0"/>
          <p:nvPr/>
        </p:nvPicPr>
        <p:blipFill rotWithShape="1">
          <a:blip r:embed="rId4">
            <a:alphaModFix/>
          </a:blip>
          <a:srcRect/>
          <a:stretch/>
        </p:blipFill>
        <p:spPr>
          <a:xfrm>
            <a:off x="6781800" y="3581400"/>
            <a:ext cx="2114550" cy="2295524"/>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lvl="0" rtl="0">
              <a:spcBef>
                <a:spcPts val="0"/>
              </a:spcBef>
              <a:buClr>
                <a:schemeClr val="dk1"/>
              </a:buClr>
              <a:buSzPct val="36666"/>
              <a:buFont typeface="Arial"/>
              <a:buNone/>
            </a:pPr>
            <a:r>
              <a:rPr lang="en-US" sz="3000">
                <a:solidFill>
                  <a:srgbClr val="881C1C"/>
                </a:solidFill>
                <a:latin typeface="Georgia"/>
                <a:ea typeface="Georgia"/>
                <a:cs typeface="Georgia"/>
                <a:sym typeface="Georgia"/>
              </a:rPr>
              <a:t>Sallen-Key Filter Simulation</a:t>
            </a:r>
          </a:p>
          <a:p>
            <a:pPr>
              <a:spcBef>
                <a:spcPts val="0"/>
              </a:spcBef>
              <a:buNone/>
            </a:pPr>
            <a:endParaRPr/>
          </a:p>
        </p:txBody>
      </p:sp>
      <p:pic>
        <p:nvPicPr>
          <p:cNvPr id="305" name="Shape 305"/>
          <p:cNvPicPr preferRelativeResize="0"/>
          <p:nvPr/>
        </p:nvPicPr>
        <p:blipFill>
          <a:blip r:embed="rId3">
            <a:alphaModFix/>
          </a:blip>
          <a:stretch>
            <a:fillRect/>
          </a:stretch>
        </p:blipFill>
        <p:spPr>
          <a:xfrm>
            <a:off x="258250" y="1353300"/>
            <a:ext cx="8660799" cy="4595974"/>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title"/>
          </p:nvPr>
        </p:nvSpPr>
        <p:spPr>
          <a:xfrm>
            <a:off x="76200" y="304800"/>
            <a:ext cx="8229600" cy="914400"/>
          </a:xfrm>
          <a:prstGeom prst="rect">
            <a:avLst/>
          </a:prstGeom>
          <a:noFill/>
          <a:ln>
            <a:noFill/>
          </a:ln>
        </p:spPr>
        <p:txBody>
          <a:bodyPr lIns="91425" tIns="91425" rIns="91425" bIns="91425" anchor="b" anchorCtr="0">
            <a:noAutofit/>
          </a:bodyPr>
          <a:lstStyle/>
          <a:p>
            <a:pPr marL="0" marR="0" lvl="0" indent="0" algn="l" rtl="0">
              <a:spcBef>
                <a:spcPts val="0"/>
              </a:spcBef>
              <a:spcAft>
                <a:spcPts val="0"/>
              </a:spcAft>
              <a:buSzPct val="25000"/>
              <a:buNone/>
            </a:pPr>
            <a:r>
              <a:rPr lang="en-US" sz="3000">
                <a:solidFill>
                  <a:srgbClr val="881C1C"/>
                </a:solidFill>
                <a:latin typeface="Georgia"/>
                <a:ea typeface="Georgia"/>
                <a:cs typeface="Georgia"/>
                <a:sym typeface="Georgia"/>
              </a:rPr>
              <a:t>New Choice of Instrumentation Amplifier</a:t>
            </a:r>
          </a:p>
        </p:txBody>
      </p:sp>
      <p:pic>
        <p:nvPicPr>
          <p:cNvPr id="311" name="Shape 311"/>
          <p:cNvPicPr preferRelativeResize="0"/>
          <p:nvPr/>
        </p:nvPicPr>
        <p:blipFill>
          <a:blip r:embed="rId3">
            <a:alphaModFix/>
          </a:blip>
          <a:stretch>
            <a:fillRect/>
          </a:stretch>
        </p:blipFill>
        <p:spPr>
          <a:xfrm>
            <a:off x="4866525" y="2294775"/>
            <a:ext cx="3772375" cy="3242925"/>
          </a:xfrm>
          <a:prstGeom prst="rect">
            <a:avLst/>
          </a:prstGeom>
          <a:noFill/>
          <a:ln>
            <a:noFill/>
          </a:ln>
        </p:spPr>
      </p:pic>
      <p:pic>
        <p:nvPicPr>
          <p:cNvPr id="312" name="Shape 312"/>
          <p:cNvPicPr preferRelativeResize="0"/>
          <p:nvPr/>
        </p:nvPicPr>
        <p:blipFill>
          <a:blip r:embed="rId4">
            <a:alphaModFix/>
          </a:blip>
          <a:stretch>
            <a:fillRect/>
          </a:stretch>
        </p:blipFill>
        <p:spPr>
          <a:xfrm>
            <a:off x="1029475" y="2294775"/>
            <a:ext cx="2865518" cy="3242925"/>
          </a:xfrm>
          <a:prstGeom prst="rect">
            <a:avLst/>
          </a:prstGeom>
          <a:noFill/>
          <a:ln>
            <a:noFill/>
          </a:ln>
        </p:spPr>
      </p:pic>
      <p:sp>
        <p:nvSpPr>
          <p:cNvPr id="313" name="Shape 313"/>
          <p:cNvSpPr txBox="1"/>
          <p:nvPr/>
        </p:nvSpPr>
        <p:spPr>
          <a:xfrm>
            <a:off x="916025" y="1600600"/>
            <a:ext cx="4908899" cy="597000"/>
          </a:xfrm>
          <a:prstGeom prst="rect">
            <a:avLst/>
          </a:prstGeom>
          <a:noFill/>
          <a:ln>
            <a:noFill/>
          </a:ln>
        </p:spPr>
        <p:txBody>
          <a:bodyPr lIns="91425" tIns="91425" rIns="91425" bIns="91425" anchor="t" anchorCtr="0">
            <a:noAutofit/>
          </a:bodyPr>
          <a:lstStyle/>
          <a:p>
            <a:pPr>
              <a:spcBef>
                <a:spcPts val="0"/>
              </a:spcBef>
              <a:buNone/>
            </a:pPr>
            <a:r>
              <a:rPr lang="en-US"/>
              <a:t>Three amp design allows for more control over DC gain.</a:t>
            </a:r>
          </a:p>
        </p:txBody>
      </p:sp>
      <p:sp>
        <p:nvSpPr>
          <p:cNvPr id="314" name="Shape 314"/>
          <p:cNvSpPr txBox="1"/>
          <p:nvPr/>
        </p:nvSpPr>
        <p:spPr>
          <a:xfrm>
            <a:off x="1865387" y="5634875"/>
            <a:ext cx="1193699" cy="280200"/>
          </a:xfrm>
          <a:prstGeom prst="rect">
            <a:avLst/>
          </a:prstGeom>
          <a:noFill/>
          <a:ln>
            <a:noFill/>
          </a:ln>
        </p:spPr>
        <p:txBody>
          <a:bodyPr lIns="91425" tIns="91425" rIns="91425" bIns="91425" anchor="t" anchorCtr="0">
            <a:noAutofit/>
          </a:bodyPr>
          <a:lstStyle/>
          <a:p>
            <a:pPr>
              <a:spcBef>
                <a:spcPts val="0"/>
              </a:spcBef>
              <a:buNone/>
            </a:pPr>
            <a:r>
              <a:rPr lang="en-US"/>
              <a:t>Old InAmp</a:t>
            </a:r>
          </a:p>
        </p:txBody>
      </p:sp>
      <p:sp>
        <p:nvSpPr>
          <p:cNvPr id="315" name="Shape 315"/>
          <p:cNvSpPr txBox="1"/>
          <p:nvPr/>
        </p:nvSpPr>
        <p:spPr>
          <a:xfrm>
            <a:off x="6058362" y="5634875"/>
            <a:ext cx="1388700" cy="280200"/>
          </a:xfrm>
          <a:prstGeom prst="rect">
            <a:avLst/>
          </a:prstGeom>
          <a:noFill/>
          <a:ln>
            <a:noFill/>
          </a:ln>
        </p:spPr>
        <p:txBody>
          <a:bodyPr lIns="91425" tIns="91425" rIns="91425" bIns="91425" anchor="t" anchorCtr="0">
            <a:noAutofit/>
          </a:bodyPr>
          <a:lstStyle/>
          <a:p>
            <a:pPr>
              <a:spcBef>
                <a:spcPts val="0"/>
              </a:spcBef>
              <a:buNone/>
            </a:pPr>
            <a:r>
              <a:rPr lang="en-US"/>
              <a:t>New InAmp</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title"/>
          </p:nvPr>
        </p:nvSpPr>
        <p:spPr>
          <a:xfrm>
            <a:off x="76200" y="304800"/>
            <a:ext cx="8229600" cy="914400"/>
          </a:xfrm>
          <a:prstGeom prst="rect">
            <a:avLst/>
          </a:prstGeom>
          <a:noFill/>
          <a:ln>
            <a:noFill/>
          </a:ln>
        </p:spPr>
        <p:txBody>
          <a:bodyPr lIns="91425" tIns="91425" rIns="91425" bIns="91425" anchor="b" anchorCtr="0">
            <a:noAutofit/>
          </a:bodyPr>
          <a:lstStyle/>
          <a:p>
            <a:pPr marL="0" marR="0" lvl="0" indent="0" algn="l" rtl="0">
              <a:spcBef>
                <a:spcPts val="0"/>
              </a:spcBef>
              <a:spcAft>
                <a:spcPts val="0"/>
              </a:spcAft>
              <a:buSzPct val="25000"/>
              <a:buNone/>
            </a:pPr>
            <a:r>
              <a:rPr lang="en-US" sz="3000">
                <a:solidFill>
                  <a:srgbClr val="881C1C"/>
                </a:solidFill>
                <a:latin typeface="Georgia"/>
                <a:ea typeface="Georgia"/>
                <a:cs typeface="Georgia"/>
                <a:sym typeface="Georgia"/>
              </a:rPr>
              <a:t>Design Changes: Bluetooth</a:t>
            </a:r>
          </a:p>
        </p:txBody>
      </p:sp>
      <p:sp>
        <p:nvSpPr>
          <p:cNvPr id="321" name="Shape 321"/>
          <p:cNvSpPr txBox="1">
            <a:spLocks noGrp="1"/>
          </p:cNvSpPr>
          <p:nvPr>
            <p:ph type="body" idx="1"/>
          </p:nvPr>
        </p:nvSpPr>
        <p:spPr>
          <a:xfrm>
            <a:off x="457200" y="1488074"/>
            <a:ext cx="8229600" cy="2966099"/>
          </a:xfrm>
          <a:prstGeom prst="rect">
            <a:avLst/>
          </a:prstGeom>
          <a:noFill/>
          <a:ln>
            <a:noFill/>
          </a:ln>
        </p:spPr>
        <p:txBody>
          <a:bodyPr lIns="91425" tIns="91425" rIns="91425" bIns="91425" anchor="t" anchorCtr="0">
            <a:noAutofit/>
          </a:bodyPr>
          <a:lstStyle/>
          <a:p>
            <a:pPr marL="342900" marR="0" lvl="0" indent="-342900" algn="l" rtl="0">
              <a:spcBef>
                <a:spcPts val="0"/>
              </a:spcBef>
              <a:spcAft>
                <a:spcPts val="0"/>
              </a:spcAft>
              <a:buClr>
                <a:srgbClr val="000000"/>
              </a:buClr>
              <a:buSzPct val="100000"/>
              <a:buFont typeface="Verdana"/>
              <a:buAutoNum type="arabicPeriod"/>
            </a:pPr>
            <a:r>
              <a:rPr lang="en-US" sz="1600">
                <a:latin typeface="Verdana"/>
                <a:ea typeface="Verdana"/>
                <a:cs typeface="Verdana"/>
                <a:sym typeface="Verdana"/>
              </a:rPr>
              <a:t>Additional </a:t>
            </a:r>
            <a:r>
              <a:rPr lang="en-US" sz="1600" b="1">
                <a:latin typeface="Verdana"/>
                <a:ea typeface="Verdana"/>
                <a:cs typeface="Verdana"/>
                <a:sym typeface="Verdana"/>
              </a:rPr>
              <a:t>audio processing</a:t>
            </a:r>
            <a:r>
              <a:rPr lang="en-US" sz="1600">
                <a:latin typeface="Verdana"/>
                <a:ea typeface="Verdana"/>
                <a:cs typeface="Verdana"/>
                <a:sym typeface="Verdana"/>
              </a:rPr>
              <a:t> on the receiver end of the design (vehicle speaker) </a:t>
            </a:r>
            <a:r>
              <a:rPr lang="en-US" sz="1600">
                <a:solidFill>
                  <a:schemeClr val="dk1"/>
                </a:solidFill>
                <a:latin typeface="Verdana"/>
                <a:ea typeface="Verdana"/>
                <a:cs typeface="Verdana"/>
                <a:sym typeface="Verdana"/>
              </a:rPr>
              <a:t>to receive audio packets</a:t>
            </a:r>
            <a:r>
              <a:rPr lang="en-US" sz="1600">
                <a:latin typeface="Verdana"/>
                <a:ea typeface="Verdana"/>
                <a:cs typeface="Verdana"/>
                <a:sym typeface="Verdana"/>
              </a:rPr>
              <a:t> increases cost of product.</a:t>
            </a:r>
          </a:p>
          <a:p>
            <a:pPr marL="0" marR="0" lvl="0" algn="l" rtl="0">
              <a:spcBef>
                <a:spcPts val="0"/>
              </a:spcBef>
              <a:spcAft>
                <a:spcPts val="0"/>
              </a:spcAft>
              <a:buNone/>
            </a:pPr>
            <a:endParaRPr sz="1600">
              <a:latin typeface="Verdana"/>
              <a:ea typeface="Verdana"/>
              <a:cs typeface="Verdana"/>
              <a:sym typeface="Verdana"/>
            </a:endParaRPr>
          </a:p>
          <a:p>
            <a:pPr marL="0" marR="0" lvl="0" algn="l" rtl="0">
              <a:spcBef>
                <a:spcPts val="0"/>
              </a:spcBef>
              <a:spcAft>
                <a:spcPts val="0"/>
              </a:spcAft>
              <a:buNone/>
            </a:pPr>
            <a:endParaRPr sz="1600">
              <a:latin typeface="Verdana"/>
              <a:ea typeface="Verdana"/>
              <a:cs typeface="Verdana"/>
              <a:sym typeface="Verdana"/>
            </a:endParaRPr>
          </a:p>
        </p:txBody>
      </p:sp>
      <p:sp>
        <p:nvSpPr>
          <p:cNvPr id="322" name="Shape 322"/>
          <p:cNvSpPr txBox="1"/>
          <p:nvPr/>
        </p:nvSpPr>
        <p:spPr>
          <a:xfrm>
            <a:off x="2438963" y="5103812"/>
            <a:ext cx="1054199" cy="3842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US" sz="3000" b="0" i="0" u="none" strike="noStrike" cap="none" baseline="0">
                <a:solidFill>
                  <a:schemeClr val="lt1"/>
                </a:solidFill>
                <a:latin typeface="Arial"/>
                <a:ea typeface="Arial"/>
                <a:cs typeface="Arial"/>
                <a:sym typeface="Arial"/>
              </a:rPr>
              <a:t>Circuitry</a:t>
            </a:r>
          </a:p>
        </p:txBody>
      </p:sp>
      <p:pic>
        <p:nvPicPr>
          <p:cNvPr id="323" name="Shape 323"/>
          <p:cNvPicPr preferRelativeResize="0"/>
          <p:nvPr/>
        </p:nvPicPr>
        <p:blipFill rotWithShape="1">
          <a:blip r:embed="rId3">
            <a:alphaModFix/>
          </a:blip>
          <a:srcRect t="15922" b="17869"/>
          <a:stretch/>
        </p:blipFill>
        <p:spPr>
          <a:xfrm>
            <a:off x="457200" y="3142062"/>
            <a:ext cx="2590800" cy="1715275"/>
          </a:xfrm>
          <a:prstGeom prst="rect">
            <a:avLst/>
          </a:prstGeom>
          <a:noFill/>
          <a:ln>
            <a:noFill/>
          </a:ln>
        </p:spPr>
      </p:pic>
      <p:sp>
        <p:nvSpPr>
          <p:cNvPr id="324" name="Shape 324"/>
          <p:cNvSpPr txBox="1"/>
          <p:nvPr/>
        </p:nvSpPr>
        <p:spPr>
          <a:xfrm>
            <a:off x="150350" y="4880400"/>
            <a:ext cx="3261300" cy="774900"/>
          </a:xfrm>
          <a:prstGeom prst="rect">
            <a:avLst/>
          </a:prstGeom>
          <a:noFill/>
          <a:ln>
            <a:noFill/>
          </a:ln>
        </p:spPr>
        <p:txBody>
          <a:bodyPr lIns="91425" tIns="91425" rIns="91425" bIns="91425" anchor="t" anchorCtr="0">
            <a:noAutofit/>
          </a:bodyPr>
          <a:lstStyle/>
          <a:p>
            <a:pPr lvl="0" rtl="0">
              <a:spcBef>
                <a:spcPts val="0"/>
              </a:spcBef>
              <a:buNone/>
            </a:pPr>
            <a:r>
              <a:rPr lang="en-US"/>
              <a:t>BlueSMiRF Gold Bluetooth Module:</a:t>
            </a:r>
          </a:p>
          <a:p>
            <a:pPr marL="457200" lvl="0" indent="-317500" rtl="0">
              <a:spcBef>
                <a:spcPts val="0"/>
              </a:spcBef>
              <a:buClr>
                <a:srgbClr val="000000"/>
              </a:buClr>
              <a:buSzPct val="100000"/>
              <a:buFont typeface="Arial"/>
              <a:buChar char="●"/>
            </a:pPr>
            <a:r>
              <a:rPr lang="en-US"/>
              <a:t>A2DP audio protocol not supported.</a:t>
            </a:r>
          </a:p>
          <a:p>
            <a:pPr marL="457200" lvl="0" indent="-317500" rtl="0">
              <a:spcBef>
                <a:spcPts val="0"/>
              </a:spcBef>
              <a:buClr>
                <a:srgbClr val="000000"/>
              </a:buClr>
              <a:buSzPct val="100000"/>
              <a:buFont typeface="Arial"/>
              <a:buChar char="●"/>
            </a:pPr>
            <a:r>
              <a:rPr lang="en-US"/>
              <a:t>Cannot send audio data.</a:t>
            </a:r>
          </a:p>
        </p:txBody>
      </p:sp>
      <p:sp>
        <p:nvSpPr>
          <p:cNvPr id="325" name="Shape 325"/>
          <p:cNvSpPr txBox="1"/>
          <p:nvPr/>
        </p:nvSpPr>
        <p:spPr>
          <a:xfrm>
            <a:off x="5389250" y="4880400"/>
            <a:ext cx="3205200" cy="1029300"/>
          </a:xfrm>
          <a:prstGeom prst="rect">
            <a:avLst/>
          </a:prstGeom>
          <a:noFill/>
          <a:ln>
            <a:noFill/>
          </a:ln>
        </p:spPr>
        <p:txBody>
          <a:bodyPr lIns="91425" tIns="91425" rIns="91425" bIns="91425" anchor="t" anchorCtr="0">
            <a:noAutofit/>
          </a:bodyPr>
          <a:lstStyle/>
          <a:p>
            <a:pPr lvl="0" rtl="0">
              <a:spcBef>
                <a:spcPts val="0"/>
              </a:spcBef>
              <a:buNone/>
            </a:pPr>
            <a:r>
              <a:rPr lang="en-US"/>
              <a:t>RN-52 Bluetooth Module:</a:t>
            </a:r>
          </a:p>
          <a:p>
            <a:pPr marL="457200" lvl="0" indent="-317500" rtl="0">
              <a:spcBef>
                <a:spcPts val="0"/>
              </a:spcBef>
              <a:buClr>
                <a:srgbClr val="000000"/>
              </a:buClr>
              <a:buSzPct val="100000"/>
              <a:buFont typeface="Arial"/>
              <a:buChar char="●"/>
            </a:pPr>
            <a:r>
              <a:rPr lang="en-US"/>
              <a:t>Audio protocol supported but cannot initiate communication.</a:t>
            </a:r>
          </a:p>
          <a:p>
            <a:pPr marL="457200" lvl="0" indent="-317500" rtl="0">
              <a:spcBef>
                <a:spcPts val="0"/>
              </a:spcBef>
              <a:buClr>
                <a:srgbClr val="000000"/>
              </a:buClr>
              <a:buSzPct val="100000"/>
              <a:buFont typeface="Arial"/>
              <a:buChar char="●"/>
            </a:pPr>
            <a:r>
              <a:rPr lang="en-US"/>
              <a:t>Cannot be master.</a:t>
            </a:r>
            <a:br>
              <a:rPr lang="en-US"/>
            </a:br>
            <a:endParaRPr lang="en-US"/>
          </a:p>
        </p:txBody>
      </p:sp>
      <p:pic>
        <p:nvPicPr>
          <p:cNvPr id="326" name="Shape 326"/>
          <p:cNvPicPr preferRelativeResize="0"/>
          <p:nvPr/>
        </p:nvPicPr>
        <p:blipFill rotWithShape="1">
          <a:blip r:embed="rId4">
            <a:alphaModFix/>
          </a:blip>
          <a:srcRect t="9041" b="9058"/>
          <a:stretch/>
        </p:blipFill>
        <p:spPr>
          <a:xfrm>
            <a:off x="5770475" y="3052350"/>
            <a:ext cx="2313489" cy="1894725"/>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Shape 228"/>
          <p:cNvPicPr preferRelativeResize="0"/>
          <p:nvPr/>
        </p:nvPicPr>
        <p:blipFill>
          <a:blip r:embed="rId3">
            <a:alphaModFix/>
          </a:blip>
          <a:stretch>
            <a:fillRect/>
          </a:stretch>
        </p:blipFill>
        <p:spPr>
          <a:xfrm>
            <a:off x="2807900" y="1991750"/>
            <a:ext cx="2952750" cy="2990850"/>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337275" y="1600200"/>
            <a:ext cx="8349600" cy="4967700"/>
          </a:xfrm>
          <a:prstGeom prst="rect">
            <a:avLst/>
          </a:prstGeom>
          <a:noFill/>
          <a:ln>
            <a:noFill/>
          </a:ln>
        </p:spPr>
        <p:txBody>
          <a:bodyPr lIns="91425" tIns="91425" rIns="91425" bIns="91425" anchor="t" anchorCtr="0">
            <a:noAutofit/>
          </a:bodyPr>
          <a:lstStyle/>
          <a:p>
            <a:pPr marL="342900" marR="0" lvl="0" indent="-342900" algn="just" rtl="0">
              <a:spcBef>
                <a:spcPts val="0"/>
              </a:spcBef>
              <a:spcAft>
                <a:spcPts val="0"/>
              </a:spcAft>
              <a:buSzPct val="25000"/>
              <a:buNone/>
            </a:pPr>
            <a:r>
              <a:rPr lang="en-US" sz="1600" b="0" i="0" u="none" strike="noStrike" cap="none" baseline="0">
                <a:solidFill>
                  <a:srgbClr val="000000"/>
                </a:solidFill>
                <a:latin typeface="Verdana"/>
                <a:ea typeface="Verdana"/>
                <a:cs typeface="Verdana"/>
                <a:sym typeface="Verdana"/>
              </a:rPr>
              <a:t>EMG signals acquired using surface electrodes are composite of muscle fiber action potentials occurring at random intervals. Frequency spectrum of EMG signals are obtained in order to characterize the EMG signals for different gestures. </a:t>
            </a:r>
          </a:p>
          <a:p>
            <a:pPr marL="342900" marR="0" lvl="0" indent="-342900" algn="just" rtl="0">
              <a:spcBef>
                <a:spcPts val="0"/>
              </a:spcBef>
              <a:spcAft>
                <a:spcPts val="0"/>
              </a:spcAft>
              <a:buNone/>
            </a:pPr>
            <a:endParaRPr sz="1600">
              <a:latin typeface="Verdana"/>
              <a:ea typeface="Verdana"/>
              <a:cs typeface="Verdana"/>
              <a:sym typeface="Verdana"/>
            </a:endParaRPr>
          </a:p>
          <a:p>
            <a:pPr marL="342900" marR="0" lvl="0" indent="-342900" algn="l" rtl="0">
              <a:spcBef>
                <a:spcPts val="0"/>
              </a:spcBef>
              <a:spcAft>
                <a:spcPts val="0"/>
              </a:spcAft>
              <a:buSzPct val="25000"/>
              <a:buNone/>
            </a:pPr>
            <a:r>
              <a:rPr lang="en-US" sz="1600" b="0" i="0" u="none" strike="noStrike" cap="none" baseline="0">
                <a:solidFill>
                  <a:srgbClr val="000000"/>
                </a:solidFill>
                <a:latin typeface="Verdana"/>
                <a:ea typeface="Verdana"/>
                <a:cs typeface="Verdana"/>
                <a:sym typeface="Verdana"/>
              </a:rPr>
              <a:t>-Perform Frequency Domain Analysis on sine wave input from function generator.</a:t>
            </a:r>
          </a:p>
          <a:p>
            <a:pPr marL="342900" marR="0" lvl="0" indent="-342900" algn="l" rtl="0">
              <a:spcBef>
                <a:spcPts val="0"/>
              </a:spcBef>
              <a:spcAft>
                <a:spcPts val="0"/>
              </a:spcAft>
              <a:buSzPct val="25000"/>
              <a:buNone/>
            </a:pPr>
            <a:r>
              <a:rPr lang="en-US" sz="1600" b="0" i="0" u="none" strike="noStrike" cap="none" baseline="0">
                <a:solidFill>
                  <a:srgbClr val="000000"/>
                </a:solidFill>
                <a:latin typeface="Verdana"/>
                <a:ea typeface="Verdana"/>
                <a:cs typeface="Verdana"/>
                <a:sym typeface="Verdana"/>
              </a:rPr>
              <a:t>-Select sampling frequency (samples/second) based on the total number of samples collected over 2.5 seconds.</a:t>
            </a:r>
          </a:p>
          <a:p>
            <a:pPr marL="342900" marR="0" lvl="0" indent="-342900" algn="l" rtl="0">
              <a:spcBef>
                <a:spcPts val="0"/>
              </a:spcBef>
              <a:spcAft>
                <a:spcPts val="0"/>
              </a:spcAft>
              <a:buSzPct val="25000"/>
              <a:buNone/>
            </a:pPr>
            <a:r>
              <a:rPr lang="en-US" sz="1600" b="0" i="0" u="none" strike="noStrike" cap="none" baseline="0">
                <a:solidFill>
                  <a:srgbClr val="000000"/>
                </a:solidFill>
                <a:latin typeface="Verdana"/>
                <a:ea typeface="Verdana"/>
                <a:cs typeface="Verdana"/>
                <a:sym typeface="Verdana"/>
              </a:rPr>
              <a:t>-Calculate and plot N point Discrete Fourier Transform of the signal by performing Fast Fourier Transform and thereby obtaining the frequency spectrum of the signal. FFT reduces computation by hundreds.</a:t>
            </a:r>
          </a:p>
          <a:p>
            <a:pPr marL="342900" marR="0" lvl="0" indent="-342900" algn="l" rtl="0">
              <a:spcBef>
                <a:spcPts val="0"/>
              </a:spcBef>
              <a:spcAft>
                <a:spcPts val="0"/>
              </a:spcAft>
              <a:buSzPct val="25000"/>
              <a:buNone/>
            </a:pPr>
            <a:r>
              <a:rPr lang="en-US" sz="1600" b="0" i="0" u="none" strike="noStrike" cap="none" baseline="0">
                <a:solidFill>
                  <a:srgbClr val="000000"/>
                </a:solidFill>
                <a:latin typeface="Verdana"/>
                <a:ea typeface="Verdana"/>
                <a:cs typeface="Verdana"/>
                <a:sym typeface="Verdana"/>
              </a:rPr>
              <a:t>-Extract characteristic features of the signal from frequency spectrum, such as mean amplitude, number of zero crossings in time domain, root mean square of amplitude </a:t>
            </a:r>
            <a:r>
              <a:rPr lang="en-US" sz="1600">
                <a:latin typeface="Verdana"/>
                <a:ea typeface="Verdana"/>
                <a:cs typeface="Verdana"/>
                <a:sym typeface="Verdana"/>
              </a:rPr>
              <a:t>and </a:t>
            </a:r>
            <a:r>
              <a:rPr lang="en-US" sz="1600" b="0" i="0" u="none" strike="noStrike" cap="none" baseline="0">
                <a:solidFill>
                  <a:srgbClr val="000000"/>
                </a:solidFill>
                <a:latin typeface="Verdana"/>
                <a:ea typeface="Verdana"/>
                <a:cs typeface="Verdana"/>
                <a:sym typeface="Verdana"/>
              </a:rPr>
              <a:t>mod frequency (frequency of spectrum’s highest peak point).</a:t>
            </a:r>
          </a:p>
          <a:p>
            <a:pPr marL="342900" marR="0" lvl="0" indent="-342900" algn="l" rtl="0">
              <a:spcBef>
                <a:spcPts val="0"/>
              </a:spcBef>
              <a:spcAft>
                <a:spcPts val="0"/>
              </a:spcAft>
              <a:buSzPct val="25000"/>
              <a:buNone/>
            </a:pPr>
            <a:r>
              <a:rPr lang="en-US" sz="1600" b="0" i="0" u="none" strike="noStrike" cap="none" baseline="0">
                <a:solidFill>
                  <a:srgbClr val="000000"/>
                </a:solidFill>
                <a:latin typeface="Verdana"/>
                <a:ea typeface="Verdana"/>
                <a:cs typeface="Verdana"/>
                <a:sym typeface="Verdana"/>
              </a:rPr>
              <a:t>-</a:t>
            </a:r>
            <a:r>
              <a:rPr lang="en-US" sz="1600">
                <a:latin typeface="Verdana"/>
                <a:ea typeface="Verdana"/>
                <a:cs typeface="Verdana"/>
                <a:sym typeface="Verdana"/>
              </a:rPr>
              <a:t>N</a:t>
            </a:r>
            <a:r>
              <a:rPr lang="en-US" sz="1600" b="0" i="0" u="none" strike="noStrike" cap="none" baseline="0">
                <a:solidFill>
                  <a:srgbClr val="000000"/>
                </a:solidFill>
                <a:latin typeface="Verdana"/>
                <a:ea typeface="Verdana"/>
                <a:cs typeface="Verdana"/>
                <a:sym typeface="Verdana"/>
              </a:rPr>
              <a:t>oise filtering using FIR band pass filter </a:t>
            </a:r>
            <a:r>
              <a:rPr lang="en-US" sz="1600">
                <a:latin typeface="Verdana"/>
                <a:ea typeface="Verdana"/>
                <a:cs typeface="Verdana"/>
                <a:sym typeface="Verdana"/>
              </a:rPr>
              <a:t>and averaging with moving window</a:t>
            </a:r>
            <a:r>
              <a:rPr lang="en-US" sz="1600" b="0" i="0" u="none" strike="noStrike" cap="none" baseline="0">
                <a:solidFill>
                  <a:srgbClr val="000000"/>
                </a:solidFill>
                <a:latin typeface="Verdana"/>
                <a:ea typeface="Verdana"/>
                <a:cs typeface="Verdana"/>
                <a:sym typeface="Verdana"/>
              </a:rPr>
              <a:t>.</a:t>
            </a:r>
          </a:p>
          <a:p>
            <a:pPr marL="342900" marR="0" lvl="0" indent="-342900" algn="l" rtl="0">
              <a:spcBef>
                <a:spcPts val="0"/>
              </a:spcBef>
              <a:spcAft>
                <a:spcPts val="0"/>
              </a:spcAft>
              <a:buNone/>
            </a:pPr>
            <a:endParaRPr sz="1600" b="0" i="0" u="none" strike="noStrike" cap="none" baseline="0">
              <a:solidFill>
                <a:srgbClr val="000000"/>
              </a:solidFill>
              <a:latin typeface="Verdana"/>
              <a:ea typeface="Verdana"/>
              <a:cs typeface="Verdana"/>
              <a:sym typeface="Verdana"/>
            </a:endParaRPr>
          </a:p>
        </p:txBody>
      </p:sp>
      <p:sp>
        <p:nvSpPr>
          <p:cNvPr id="221" name="Shape 221"/>
          <p:cNvSpPr/>
          <p:nvPr/>
        </p:nvSpPr>
        <p:spPr>
          <a:xfrm>
            <a:off x="4479667" y="3152000"/>
            <a:ext cx="184799" cy="5540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000" b="0" i="0" u="none" strike="noStrike" cap="none" baseline="0">
                <a:solidFill>
                  <a:schemeClr val="lt1"/>
                </a:solidFill>
                <a:latin typeface="Arial"/>
                <a:ea typeface="Arial"/>
                <a:cs typeface="Arial"/>
                <a:sym typeface="Arial"/>
              </a:rPr>
              <a:t> </a:t>
            </a:r>
          </a:p>
        </p:txBody>
      </p:sp>
      <p:sp>
        <p:nvSpPr>
          <p:cNvPr id="222" name="Shape 222"/>
          <p:cNvSpPr/>
          <p:nvPr/>
        </p:nvSpPr>
        <p:spPr>
          <a:xfrm>
            <a:off x="4479667" y="3152000"/>
            <a:ext cx="184799" cy="5540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000" b="0" i="0" u="none" strike="noStrike" cap="none" baseline="0">
                <a:solidFill>
                  <a:schemeClr val="lt1"/>
                </a:solidFill>
                <a:latin typeface="Arial"/>
                <a:ea typeface="Arial"/>
                <a:cs typeface="Arial"/>
                <a:sym typeface="Arial"/>
              </a:rPr>
              <a:t> </a:t>
            </a:r>
          </a:p>
        </p:txBody>
      </p:sp>
      <p:sp>
        <p:nvSpPr>
          <p:cNvPr id="223" name="Shape 223"/>
          <p:cNvSpPr txBox="1">
            <a:spLocks noGrp="1"/>
          </p:cNvSpPr>
          <p:nvPr>
            <p:ph type="title"/>
          </p:nvPr>
        </p:nvSpPr>
        <p:spPr>
          <a:xfrm>
            <a:off x="0" y="381000"/>
            <a:ext cx="8229600" cy="857400"/>
          </a:xfrm>
          <a:prstGeom prst="rect">
            <a:avLst/>
          </a:prstGeom>
          <a:noFill/>
          <a:ln>
            <a:noFill/>
          </a:ln>
        </p:spPr>
        <p:txBody>
          <a:bodyPr lIns="91425" tIns="91425" rIns="91425" bIns="91425" anchor="b" anchorCtr="0">
            <a:noAutofit/>
          </a:bodyPr>
          <a:lstStyle/>
          <a:p>
            <a:pPr marL="0" marR="0" lvl="0" indent="0" algn="l" rtl="0">
              <a:spcBef>
                <a:spcPts val="0"/>
              </a:spcBef>
              <a:spcAft>
                <a:spcPts val="0"/>
              </a:spcAft>
              <a:buSzPct val="25000"/>
              <a:buNone/>
            </a:pPr>
            <a:r>
              <a:rPr lang="en-US" sz="3000" b="0" i="0" u="none" strike="noStrike" cap="none" baseline="0">
                <a:solidFill>
                  <a:srgbClr val="881C1C"/>
                </a:solidFill>
                <a:latin typeface="Georgia"/>
                <a:ea typeface="Georgia"/>
                <a:cs typeface="Georgia"/>
                <a:sym typeface="Georgia"/>
              </a:rPr>
              <a:t>EMG Digital Processing</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0" y="381000"/>
            <a:ext cx="8229600" cy="857250"/>
          </a:xfrm>
          <a:prstGeom prst="rect">
            <a:avLst/>
          </a:prstGeom>
          <a:noFill/>
          <a:ln>
            <a:noFill/>
          </a:ln>
        </p:spPr>
        <p:txBody>
          <a:bodyPr lIns="91425" tIns="91425" rIns="91425" bIns="91425" anchor="b" anchorCtr="0">
            <a:noAutofit/>
          </a:bodyPr>
          <a:lstStyle/>
          <a:p>
            <a:pPr marL="0" marR="0" lvl="0" indent="0" algn="l" rtl="0">
              <a:spcBef>
                <a:spcPts val="0"/>
              </a:spcBef>
              <a:spcAft>
                <a:spcPts val="0"/>
              </a:spcAft>
              <a:buSzPct val="25000"/>
              <a:buNone/>
            </a:pPr>
            <a:r>
              <a:rPr lang="en-US" sz="3000" b="0" i="0" u="none" strike="noStrike" cap="none" baseline="0">
                <a:solidFill>
                  <a:srgbClr val="881C1C"/>
                </a:solidFill>
                <a:latin typeface="Georgia"/>
                <a:ea typeface="Georgia"/>
                <a:cs typeface="Georgia"/>
                <a:sym typeface="Georgia"/>
              </a:rPr>
              <a:t>Re-Introduction</a:t>
            </a:r>
          </a:p>
        </p:txBody>
      </p:sp>
      <p:sp>
        <p:nvSpPr>
          <p:cNvPr id="135" name="Shape 135"/>
          <p:cNvSpPr txBox="1">
            <a:spLocks noGrp="1"/>
          </p:cNvSpPr>
          <p:nvPr>
            <p:ph type="body" idx="1"/>
          </p:nvPr>
        </p:nvSpPr>
        <p:spPr>
          <a:xfrm>
            <a:off x="228600" y="1447800"/>
            <a:ext cx="8686800" cy="4648199"/>
          </a:xfrm>
          <a:prstGeom prst="rect">
            <a:avLst/>
          </a:prstGeom>
          <a:noFill/>
          <a:ln>
            <a:noFill/>
          </a:ln>
        </p:spPr>
        <p:txBody>
          <a:bodyPr lIns="91425" tIns="91425" rIns="91425" bIns="91425" anchor="t" anchorCtr="0">
            <a:noAutofit/>
          </a:bodyPr>
          <a:lstStyle/>
          <a:p>
            <a:pPr marL="342900" marR="0" lvl="0" indent="-342900" algn="l" rtl="0">
              <a:spcBef>
                <a:spcPts val="0"/>
              </a:spcBef>
              <a:spcAft>
                <a:spcPts val="0"/>
              </a:spcAft>
              <a:buSzPct val="25000"/>
              <a:buNone/>
            </a:pPr>
            <a:r>
              <a:rPr lang="en-US" sz="1400" b="0" i="0" u="none" strike="noStrike" cap="none" baseline="0">
                <a:solidFill>
                  <a:srgbClr val="000000"/>
                </a:solidFill>
                <a:latin typeface="Verdana"/>
                <a:ea typeface="Verdana"/>
                <a:cs typeface="Verdana"/>
                <a:sym typeface="Verdana"/>
              </a:rPr>
              <a:t>A wearable arm device to detect arm signals and relay information to a vehicle operator via recognizable pre-recorded voice commands</a:t>
            </a:r>
          </a:p>
          <a:p>
            <a:pPr marL="342900" marR="0" lvl="0" indent="-342900" algn="l" rtl="0">
              <a:spcBef>
                <a:spcPts val="0"/>
              </a:spcBef>
              <a:spcAft>
                <a:spcPts val="0"/>
              </a:spcAft>
              <a:buNone/>
            </a:pPr>
            <a:endParaRPr sz="1400" b="0" i="0" u="none" strike="noStrike" cap="none" baseline="0">
              <a:solidFill>
                <a:srgbClr val="000000"/>
              </a:solidFill>
              <a:latin typeface="Verdana"/>
              <a:ea typeface="Verdana"/>
              <a:cs typeface="Verdana"/>
              <a:sym typeface="Verdana"/>
            </a:endParaRPr>
          </a:p>
          <a:p>
            <a:pPr marL="342900" marR="0" lvl="0" indent="-342900" algn="l" rtl="0">
              <a:spcBef>
                <a:spcPts val="0"/>
              </a:spcBef>
              <a:spcAft>
                <a:spcPts val="0"/>
              </a:spcAft>
              <a:buSzPct val="25000"/>
              <a:buNone/>
            </a:pPr>
            <a:r>
              <a:rPr lang="en-US" sz="1400" b="0" i="0" u="none" strike="noStrike" cap="none" baseline="0">
                <a:solidFill>
                  <a:srgbClr val="000000"/>
                </a:solidFill>
                <a:latin typeface="Verdana"/>
                <a:ea typeface="Verdana"/>
                <a:cs typeface="Verdana"/>
                <a:sym typeface="Verdana"/>
              </a:rPr>
              <a:t>Such a system should:</a:t>
            </a:r>
          </a:p>
          <a:p>
            <a:pPr marL="342900" marR="0" lvl="0" indent="-342900" algn="l" rtl="0">
              <a:spcBef>
                <a:spcPts val="0"/>
              </a:spcBef>
              <a:spcAft>
                <a:spcPts val="0"/>
              </a:spcAft>
              <a:buClr>
                <a:srgbClr val="000000"/>
              </a:buClr>
              <a:buSzPct val="100000"/>
              <a:buFont typeface="Arial"/>
              <a:buChar char="•"/>
            </a:pPr>
            <a:r>
              <a:rPr lang="en-US" sz="1400" b="0" i="0" u="none" strike="noStrike" cap="none" baseline="0">
                <a:solidFill>
                  <a:srgbClr val="000000"/>
                </a:solidFill>
                <a:latin typeface="Verdana"/>
                <a:ea typeface="Verdana"/>
                <a:cs typeface="Verdana"/>
                <a:sym typeface="Verdana"/>
              </a:rPr>
              <a:t>Be portable and weigh under 5 pounds</a:t>
            </a:r>
          </a:p>
          <a:p>
            <a:pPr marL="342900" marR="0" lvl="0" indent="-342900" algn="l" rtl="0">
              <a:spcBef>
                <a:spcPts val="0"/>
              </a:spcBef>
              <a:spcAft>
                <a:spcPts val="0"/>
              </a:spcAft>
              <a:buClr>
                <a:srgbClr val="000000"/>
              </a:buClr>
              <a:buSzPct val="100000"/>
              <a:buFont typeface="Arial"/>
              <a:buChar char="•"/>
            </a:pPr>
            <a:r>
              <a:rPr lang="en-US" sz="1400" b="0" i="0" u="none" strike="noStrike" cap="none" baseline="0">
                <a:solidFill>
                  <a:srgbClr val="000000"/>
                </a:solidFill>
                <a:latin typeface="Verdana"/>
                <a:ea typeface="Verdana"/>
                <a:cs typeface="Verdana"/>
                <a:sym typeface="Verdana"/>
              </a:rPr>
              <a:t>Wireless communication within at least 10 meters</a:t>
            </a:r>
          </a:p>
          <a:p>
            <a:pPr marL="342900" marR="0" lvl="0" indent="-342900" algn="l" rtl="0">
              <a:spcBef>
                <a:spcPts val="0"/>
              </a:spcBef>
              <a:spcAft>
                <a:spcPts val="0"/>
              </a:spcAft>
              <a:buClr>
                <a:srgbClr val="000000"/>
              </a:buClr>
              <a:buSzPct val="100000"/>
              <a:buFont typeface="Arial"/>
              <a:buChar char="•"/>
            </a:pPr>
            <a:r>
              <a:rPr lang="en-US" sz="1400" b="0" i="0" u="none" strike="noStrike" cap="none" baseline="0">
                <a:solidFill>
                  <a:srgbClr val="000000"/>
                </a:solidFill>
                <a:latin typeface="Verdana"/>
                <a:ea typeface="Verdana"/>
                <a:cs typeface="Verdana"/>
                <a:sym typeface="Verdana"/>
              </a:rPr>
              <a:t>Work in low light levels</a:t>
            </a:r>
          </a:p>
          <a:p>
            <a:pPr marL="342900" marR="0" lvl="0" indent="-342900" algn="l" rtl="0">
              <a:spcBef>
                <a:spcPts val="0"/>
              </a:spcBef>
              <a:spcAft>
                <a:spcPts val="0"/>
              </a:spcAft>
              <a:buClr>
                <a:srgbClr val="000000"/>
              </a:buClr>
              <a:buSzPct val="100000"/>
              <a:buFont typeface="Arial"/>
              <a:buChar char="•"/>
            </a:pPr>
            <a:r>
              <a:rPr lang="en-US" sz="1400" b="0" i="0" u="none" strike="noStrike" cap="none" baseline="0">
                <a:solidFill>
                  <a:srgbClr val="000000"/>
                </a:solidFill>
                <a:latin typeface="Verdana"/>
                <a:ea typeface="Verdana"/>
                <a:cs typeface="Verdana"/>
                <a:sym typeface="Verdana"/>
              </a:rPr>
              <a:t>Work in high noise areas</a:t>
            </a:r>
          </a:p>
          <a:p>
            <a:pPr marL="342900" marR="0" lvl="0" indent="-342900" algn="l" rtl="0">
              <a:spcBef>
                <a:spcPts val="0"/>
              </a:spcBef>
              <a:spcAft>
                <a:spcPts val="0"/>
              </a:spcAft>
              <a:buClr>
                <a:srgbClr val="000000"/>
              </a:buClr>
              <a:buSzPct val="100000"/>
              <a:buFont typeface="Arial"/>
              <a:buChar char="•"/>
            </a:pPr>
            <a:r>
              <a:rPr lang="en-US" sz="1400" b="0" i="0" u="none" strike="noStrike" cap="none" baseline="0">
                <a:solidFill>
                  <a:srgbClr val="000000"/>
                </a:solidFill>
                <a:latin typeface="Verdana"/>
                <a:ea typeface="Verdana"/>
                <a:cs typeface="Verdana"/>
                <a:sym typeface="Verdana"/>
              </a:rPr>
              <a:t>Implement existing hand signals</a:t>
            </a:r>
          </a:p>
          <a:p>
            <a:pPr marL="342900" marR="0" lvl="0" indent="-342900" algn="l" rtl="0">
              <a:spcBef>
                <a:spcPts val="0"/>
              </a:spcBef>
              <a:spcAft>
                <a:spcPts val="0"/>
              </a:spcAft>
              <a:buClr>
                <a:srgbClr val="000000"/>
              </a:buClr>
              <a:buSzPct val="100000"/>
              <a:buFont typeface="Arial"/>
              <a:buChar char="•"/>
            </a:pPr>
            <a:r>
              <a:rPr lang="en-US" sz="1400" b="0" i="0" u="none" strike="noStrike" cap="none" baseline="0">
                <a:solidFill>
                  <a:srgbClr val="000000"/>
                </a:solidFill>
                <a:latin typeface="Verdana"/>
                <a:ea typeface="Verdana"/>
                <a:cs typeface="Verdana"/>
                <a:sym typeface="Verdana"/>
              </a:rPr>
              <a:t>Be intuitive and easy to use</a:t>
            </a:r>
          </a:p>
          <a:p>
            <a:pPr marL="342900" marR="0" lvl="0" indent="-342900" algn="l" rtl="0">
              <a:spcBef>
                <a:spcPts val="0"/>
              </a:spcBef>
              <a:spcAft>
                <a:spcPts val="0"/>
              </a:spcAft>
              <a:buSzPct val="25000"/>
              <a:buNone/>
            </a:pPr>
            <a:r>
              <a:rPr lang="en-US" sz="1400" b="0" i="0" u="none" strike="noStrike" cap="none" baseline="0">
                <a:solidFill>
                  <a:srgbClr val="000000"/>
                </a:solidFill>
                <a:latin typeface="Verdana"/>
                <a:ea typeface="Verdana"/>
                <a:cs typeface="Verdana"/>
                <a:sym typeface="Verdana"/>
              </a:rPr>
              <a:t/>
            </a:r>
            <a:br>
              <a:rPr lang="en-US" sz="1400" b="0" i="0" u="none" strike="noStrike" cap="none" baseline="0">
                <a:solidFill>
                  <a:srgbClr val="000000"/>
                </a:solidFill>
                <a:latin typeface="Verdana"/>
                <a:ea typeface="Verdana"/>
                <a:cs typeface="Verdana"/>
                <a:sym typeface="Verdana"/>
              </a:rPr>
            </a:br>
            <a:r>
              <a:rPr lang="en-US" sz="1400" b="0" i="0" u="none" strike="noStrike" cap="none" baseline="0">
                <a:solidFill>
                  <a:srgbClr val="000000"/>
                </a:solidFill>
                <a:latin typeface="Verdana"/>
                <a:ea typeface="Verdana"/>
                <a:cs typeface="Verdana"/>
                <a:sym typeface="Verdana"/>
              </a:rPr>
              <a:t/>
            </a:r>
            <a:br>
              <a:rPr lang="en-US" sz="1400" b="0" i="0" u="none" strike="noStrike" cap="none" baseline="0">
                <a:solidFill>
                  <a:srgbClr val="000000"/>
                </a:solidFill>
                <a:latin typeface="Verdana"/>
                <a:ea typeface="Verdana"/>
                <a:cs typeface="Verdana"/>
                <a:sym typeface="Verdana"/>
              </a:rPr>
            </a:br>
            <a:r>
              <a:rPr lang="en-US" sz="1400" b="0" i="0" u="none" strike="noStrike" cap="none" baseline="0">
                <a:solidFill>
                  <a:srgbClr val="000000"/>
                </a:solidFill>
                <a:latin typeface="Verdana"/>
                <a:ea typeface="Verdana"/>
                <a:cs typeface="Verdana"/>
                <a:sym typeface="Verdana"/>
              </a:rPr>
              <a:t> </a:t>
            </a:r>
          </a:p>
        </p:txBody>
      </p:sp>
      <p:pic>
        <p:nvPicPr>
          <p:cNvPr id="136" name="Shape 136"/>
          <p:cNvPicPr preferRelativeResize="0"/>
          <p:nvPr/>
        </p:nvPicPr>
        <p:blipFill rotWithShape="1">
          <a:blip r:embed="rId3">
            <a:alphaModFix/>
          </a:blip>
          <a:srcRect/>
          <a:stretch/>
        </p:blipFill>
        <p:spPr>
          <a:xfrm>
            <a:off x="5227075" y="2614766"/>
            <a:ext cx="2152649" cy="1095375"/>
          </a:xfrm>
          <a:prstGeom prst="rect">
            <a:avLst/>
          </a:prstGeom>
          <a:noFill/>
          <a:ln>
            <a:noFill/>
          </a:ln>
        </p:spPr>
      </p:pic>
      <p:pic>
        <p:nvPicPr>
          <p:cNvPr id="137" name="Shape 137"/>
          <p:cNvPicPr preferRelativeResize="0"/>
          <p:nvPr/>
        </p:nvPicPr>
        <p:blipFill rotWithShape="1">
          <a:blip r:embed="rId4">
            <a:alphaModFix/>
          </a:blip>
          <a:srcRect/>
          <a:stretch/>
        </p:blipFill>
        <p:spPr>
          <a:xfrm>
            <a:off x="7620000" y="2945835"/>
            <a:ext cx="1466850" cy="914400"/>
          </a:xfrm>
          <a:prstGeom prst="rect">
            <a:avLst/>
          </a:prstGeom>
          <a:noFill/>
          <a:ln>
            <a:noFill/>
          </a:ln>
        </p:spPr>
      </p:pic>
      <p:pic>
        <p:nvPicPr>
          <p:cNvPr id="138" name="Shape 138"/>
          <p:cNvPicPr preferRelativeResize="0"/>
          <p:nvPr/>
        </p:nvPicPr>
        <p:blipFill rotWithShape="1">
          <a:blip r:embed="rId5">
            <a:alphaModFix/>
          </a:blip>
          <a:srcRect/>
          <a:stretch/>
        </p:blipFill>
        <p:spPr>
          <a:xfrm>
            <a:off x="7114867" y="3919691"/>
            <a:ext cx="1790699" cy="1514474"/>
          </a:xfrm>
          <a:prstGeom prst="rect">
            <a:avLst/>
          </a:prstGeom>
          <a:noFill/>
          <a:ln>
            <a:noFill/>
          </a:ln>
        </p:spPr>
      </p:pic>
      <p:pic>
        <p:nvPicPr>
          <p:cNvPr id="139" name="Shape 139"/>
          <p:cNvPicPr preferRelativeResize="0"/>
          <p:nvPr/>
        </p:nvPicPr>
        <p:blipFill rotWithShape="1">
          <a:blip r:embed="rId6">
            <a:alphaModFix/>
          </a:blip>
          <a:srcRect/>
          <a:stretch/>
        </p:blipFill>
        <p:spPr>
          <a:xfrm>
            <a:off x="4186698" y="3710141"/>
            <a:ext cx="2952750" cy="1790699"/>
          </a:xfrm>
          <a:prstGeom prst="rect">
            <a:avLst/>
          </a:prstGeom>
          <a:noFill/>
          <a:ln>
            <a:noFill/>
          </a:ln>
        </p:spPr>
      </p:pic>
      <p:pic>
        <p:nvPicPr>
          <p:cNvPr id="140" name="Shape 140"/>
          <p:cNvPicPr preferRelativeResize="0"/>
          <p:nvPr/>
        </p:nvPicPr>
        <p:blipFill rotWithShape="1">
          <a:blip r:embed="rId7">
            <a:alphaModFix/>
          </a:blip>
          <a:srcRect/>
          <a:stretch/>
        </p:blipFill>
        <p:spPr>
          <a:xfrm>
            <a:off x="2368806" y="4038600"/>
            <a:ext cx="1743075" cy="1676399"/>
          </a:xfrm>
          <a:prstGeom prst="rect">
            <a:avLst/>
          </a:prstGeom>
          <a:noFill/>
          <a:ln>
            <a:noFill/>
          </a:ln>
        </p:spPr>
      </p:pic>
      <p:pic>
        <p:nvPicPr>
          <p:cNvPr id="141" name="Shape 141"/>
          <p:cNvPicPr preferRelativeResize="0"/>
          <p:nvPr/>
        </p:nvPicPr>
        <p:blipFill rotWithShape="1">
          <a:blip r:embed="rId8">
            <a:alphaModFix/>
          </a:blip>
          <a:srcRect/>
          <a:stretch/>
        </p:blipFill>
        <p:spPr>
          <a:xfrm>
            <a:off x="4933950" y="5569819"/>
            <a:ext cx="3295649" cy="457200"/>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76200" y="304800"/>
            <a:ext cx="8229600" cy="914400"/>
          </a:xfrm>
          <a:prstGeom prst="rect">
            <a:avLst/>
          </a:prstGeom>
          <a:noFill/>
          <a:ln>
            <a:noFill/>
          </a:ln>
        </p:spPr>
        <p:txBody>
          <a:bodyPr lIns="91425" tIns="91425" rIns="91425" bIns="91425" anchor="b" anchorCtr="0">
            <a:noAutofit/>
          </a:bodyPr>
          <a:lstStyle/>
          <a:p>
            <a:pPr marL="0" marR="0" lvl="0" indent="0" algn="l" rtl="0">
              <a:spcBef>
                <a:spcPts val="0"/>
              </a:spcBef>
              <a:spcAft>
                <a:spcPts val="0"/>
              </a:spcAft>
              <a:buSzPct val="25000"/>
              <a:buNone/>
            </a:pPr>
            <a:r>
              <a:rPr lang="en-US" sz="3000">
                <a:solidFill>
                  <a:srgbClr val="881C1C"/>
                </a:solidFill>
                <a:latin typeface="Georgia"/>
                <a:ea typeface="Georgia"/>
                <a:cs typeface="Georgia"/>
                <a:sym typeface="Georgia"/>
              </a:rPr>
              <a:t>C</a:t>
            </a:r>
            <a:r>
              <a:rPr lang="en-US" sz="3000" b="0" i="0" u="none" strike="noStrike" cap="none" baseline="0">
                <a:solidFill>
                  <a:srgbClr val="881C1C"/>
                </a:solidFill>
                <a:latin typeface="Georgia"/>
                <a:ea typeface="Georgia"/>
                <a:cs typeface="Georgia"/>
                <a:sym typeface="Georgia"/>
              </a:rPr>
              <a:t>DR Deliverables </a:t>
            </a:r>
          </a:p>
        </p:txBody>
      </p:sp>
      <p:sp>
        <p:nvSpPr>
          <p:cNvPr id="147" name="Shape 147"/>
          <p:cNvSpPr txBox="1">
            <a:spLocks noGrp="1"/>
          </p:cNvSpPr>
          <p:nvPr>
            <p:ph type="body" idx="1"/>
          </p:nvPr>
        </p:nvSpPr>
        <p:spPr>
          <a:xfrm>
            <a:off x="457200" y="1600198"/>
            <a:ext cx="8229600" cy="2706599"/>
          </a:xfrm>
          <a:prstGeom prst="rect">
            <a:avLst/>
          </a:prstGeom>
          <a:noFill/>
          <a:ln>
            <a:noFill/>
          </a:ln>
        </p:spPr>
        <p:txBody>
          <a:bodyPr lIns="91425" tIns="91425" rIns="91425" bIns="91425" anchor="t" anchorCtr="0">
            <a:noAutofit/>
          </a:bodyPr>
          <a:lstStyle/>
          <a:p>
            <a:pPr marL="342900" marR="0" lvl="0" indent="-342900" algn="l" rtl="0">
              <a:spcBef>
                <a:spcPts val="0"/>
              </a:spcBef>
              <a:spcAft>
                <a:spcPts val="0"/>
              </a:spcAft>
              <a:buClr>
                <a:srgbClr val="000000"/>
              </a:buClr>
              <a:buSzPct val="100000"/>
              <a:buFont typeface="Georgia"/>
              <a:buAutoNum type="arabicPeriod"/>
            </a:pPr>
            <a:r>
              <a:rPr lang="en-US" sz="1600">
                <a:latin typeface="Verdana"/>
                <a:ea typeface="Verdana"/>
                <a:cs typeface="Verdana"/>
                <a:sym typeface="Verdana"/>
              </a:rPr>
              <a:t>Fully functional pattern recognition</a:t>
            </a:r>
          </a:p>
          <a:p>
            <a:pPr marL="342900" marR="0" lvl="0" indent="-342900" algn="l" rtl="0">
              <a:spcBef>
                <a:spcPts val="0"/>
              </a:spcBef>
              <a:spcAft>
                <a:spcPts val="0"/>
              </a:spcAft>
              <a:buClr>
                <a:srgbClr val="000000"/>
              </a:buClr>
              <a:buSzPct val="100000"/>
              <a:buFont typeface="Georgia"/>
              <a:buAutoNum type="arabicPeriod"/>
            </a:pPr>
            <a:r>
              <a:rPr lang="en-US" sz="1600">
                <a:latin typeface="Verdana"/>
                <a:ea typeface="Verdana"/>
                <a:cs typeface="Verdana"/>
                <a:sym typeface="Verdana"/>
              </a:rPr>
              <a:t>Emg sensing and digital signal processing in time and frequency domain</a:t>
            </a:r>
          </a:p>
          <a:p>
            <a:pPr marL="342900" marR="0" lvl="0" indent="-342900" algn="l" rtl="0">
              <a:spcBef>
                <a:spcPts val="0"/>
              </a:spcBef>
              <a:spcAft>
                <a:spcPts val="0"/>
              </a:spcAft>
              <a:buClr>
                <a:srgbClr val="000000"/>
              </a:buClr>
              <a:buSzPct val="100000"/>
              <a:buFont typeface="Verdana"/>
              <a:buAutoNum type="arabicPeriod"/>
            </a:pPr>
            <a:r>
              <a:rPr lang="en-US" sz="1600">
                <a:latin typeface="Verdana"/>
                <a:ea typeface="Verdana"/>
                <a:cs typeface="Verdana"/>
                <a:sym typeface="Verdana"/>
              </a:rPr>
              <a:t>Real time feature extraction</a:t>
            </a:r>
          </a:p>
          <a:p>
            <a:pPr marL="342900" marR="0" lvl="0" indent="-342900" algn="l" rtl="0">
              <a:spcBef>
                <a:spcPts val="0"/>
              </a:spcBef>
              <a:spcAft>
                <a:spcPts val="0"/>
              </a:spcAft>
              <a:buClr>
                <a:srgbClr val="000000"/>
              </a:buClr>
              <a:buSzPct val="100000"/>
              <a:buFont typeface="Verdana"/>
              <a:buAutoNum type="arabicPeriod"/>
            </a:pPr>
            <a:r>
              <a:rPr lang="en-US" sz="1600">
                <a:latin typeface="Verdana"/>
                <a:ea typeface="Verdana"/>
                <a:cs typeface="Verdana"/>
                <a:sym typeface="Verdana"/>
              </a:rPr>
              <a:t>Bluetooth capabilities</a:t>
            </a:r>
          </a:p>
          <a:p>
            <a:pPr marL="342900" marR="0" lvl="0" indent="-342900" algn="l" rtl="0">
              <a:spcBef>
                <a:spcPts val="0"/>
              </a:spcBef>
              <a:spcAft>
                <a:spcPts val="0"/>
              </a:spcAft>
              <a:buClr>
                <a:srgbClr val="000000"/>
              </a:buClr>
              <a:buSzPct val="100000"/>
              <a:buFont typeface="Verdana"/>
              <a:buAutoNum type="arabicPeriod"/>
            </a:pPr>
            <a:r>
              <a:rPr lang="en-US" sz="1600">
                <a:latin typeface="Verdana"/>
                <a:ea typeface="Verdana"/>
                <a:cs typeface="Verdana"/>
                <a:sym typeface="Verdana"/>
              </a:rPr>
              <a:t>Power Supply</a:t>
            </a:r>
          </a:p>
        </p:txBody>
      </p:sp>
      <p:sp>
        <p:nvSpPr>
          <p:cNvPr id="148" name="Shape 148"/>
          <p:cNvSpPr txBox="1"/>
          <p:nvPr/>
        </p:nvSpPr>
        <p:spPr>
          <a:xfrm>
            <a:off x="2438963" y="5103812"/>
            <a:ext cx="1054100" cy="384174"/>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US" sz="3000" b="0" i="0" u="none" strike="noStrike" cap="none" baseline="0">
                <a:solidFill>
                  <a:schemeClr val="lt1"/>
                </a:solidFill>
                <a:latin typeface="Arial"/>
                <a:ea typeface="Arial"/>
                <a:cs typeface="Arial"/>
                <a:sym typeface="Arial"/>
              </a:rPr>
              <a:t>Circuitry</a:t>
            </a:r>
          </a:p>
        </p:txBody>
      </p:sp>
      <p:sp>
        <p:nvSpPr>
          <p:cNvPr id="149" name="Shape 149"/>
          <p:cNvSpPr txBox="1"/>
          <p:nvPr/>
        </p:nvSpPr>
        <p:spPr>
          <a:xfrm>
            <a:off x="3556185" y="5452871"/>
            <a:ext cx="2214191" cy="25391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50" b="0" i="0" u="none" strike="noStrike" cap="none" baseline="0">
                <a:solidFill>
                  <a:schemeClr val="dk1"/>
                </a:solidFill>
                <a:latin typeface="Arial"/>
                <a:ea typeface="Arial"/>
                <a:cs typeface="Arial"/>
                <a:sym typeface="Arial"/>
              </a:rPr>
              <a:t>Fig 11: Deliverable Components </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76200" y="304800"/>
            <a:ext cx="8229600" cy="914400"/>
          </a:xfrm>
          <a:prstGeom prst="rect">
            <a:avLst/>
          </a:prstGeom>
          <a:noFill/>
          <a:ln>
            <a:noFill/>
          </a:ln>
        </p:spPr>
        <p:txBody>
          <a:bodyPr lIns="91425" tIns="91425" rIns="91425" bIns="91425" anchor="b" anchorCtr="0">
            <a:noAutofit/>
          </a:bodyPr>
          <a:lstStyle/>
          <a:p>
            <a:pPr marL="0" marR="0" lvl="0" indent="0" algn="l" rtl="0">
              <a:spcBef>
                <a:spcPts val="0"/>
              </a:spcBef>
              <a:spcAft>
                <a:spcPts val="0"/>
              </a:spcAft>
              <a:buSzPct val="25000"/>
              <a:buNone/>
            </a:pPr>
            <a:r>
              <a:rPr lang="en-US" sz="3000">
                <a:solidFill>
                  <a:srgbClr val="881C1C"/>
                </a:solidFill>
                <a:latin typeface="Georgia"/>
                <a:ea typeface="Georgia"/>
                <a:cs typeface="Georgia"/>
                <a:sym typeface="Georgia"/>
              </a:rPr>
              <a:t>Design Changes: Bluetooth</a:t>
            </a:r>
          </a:p>
        </p:txBody>
      </p:sp>
      <p:sp>
        <p:nvSpPr>
          <p:cNvPr id="155" name="Shape 155"/>
          <p:cNvSpPr txBox="1">
            <a:spLocks noGrp="1"/>
          </p:cNvSpPr>
          <p:nvPr>
            <p:ph type="body" idx="1"/>
          </p:nvPr>
        </p:nvSpPr>
        <p:spPr>
          <a:xfrm>
            <a:off x="457200" y="1488074"/>
            <a:ext cx="8229600" cy="2966099"/>
          </a:xfrm>
          <a:prstGeom prst="rect">
            <a:avLst/>
          </a:prstGeom>
          <a:noFill/>
          <a:ln>
            <a:noFill/>
          </a:ln>
        </p:spPr>
        <p:txBody>
          <a:bodyPr lIns="91425" tIns="91425" rIns="91425" bIns="91425" anchor="t" anchorCtr="0">
            <a:noAutofit/>
          </a:bodyPr>
          <a:lstStyle/>
          <a:p>
            <a:pPr marL="342900" marR="0" lvl="0" indent="-342900" algn="l" rtl="0">
              <a:spcBef>
                <a:spcPts val="0"/>
              </a:spcBef>
              <a:spcAft>
                <a:spcPts val="0"/>
              </a:spcAft>
              <a:buClr>
                <a:srgbClr val="000000"/>
              </a:buClr>
              <a:buSzPct val="100000"/>
              <a:buFont typeface="Verdana"/>
              <a:buAutoNum type="arabicPeriod"/>
            </a:pPr>
            <a:r>
              <a:rPr lang="en-US" sz="1600">
                <a:latin typeface="Verdana"/>
                <a:ea typeface="Verdana"/>
                <a:cs typeface="Verdana"/>
                <a:sym typeface="Verdana"/>
              </a:rPr>
              <a:t>Additional </a:t>
            </a:r>
            <a:r>
              <a:rPr lang="en-US" sz="1600" b="1">
                <a:latin typeface="Verdana"/>
                <a:ea typeface="Verdana"/>
                <a:cs typeface="Verdana"/>
                <a:sym typeface="Verdana"/>
              </a:rPr>
              <a:t>audio processing</a:t>
            </a:r>
            <a:r>
              <a:rPr lang="en-US" sz="1600">
                <a:latin typeface="Verdana"/>
                <a:ea typeface="Verdana"/>
                <a:cs typeface="Verdana"/>
                <a:sym typeface="Verdana"/>
              </a:rPr>
              <a:t> on the receiver end of the design (vehicle speaker) </a:t>
            </a:r>
            <a:r>
              <a:rPr lang="en-US" sz="1600">
                <a:solidFill>
                  <a:schemeClr val="dk1"/>
                </a:solidFill>
                <a:latin typeface="Verdana"/>
                <a:ea typeface="Verdana"/>
                <a:cs typeface="Verdana"/>
                <a:sym typeface="Verdana"/>
              </a:rPr>
              <a:t>to receive audio packets</a:t>
            </a:r>
            <a:r>
              <a:rPr lang="en-US" sz="1600">
                <a:latin typeface="Verdana"/>
                <a:ea typeface="Verdana"/>
                <a:cs typeface="Verdana"/>
                <a:sym typeface="Verdana"/>
              </a:rPr>
              <a:t> increases cost of product.</a:t>
            </a:r>
          </a:p>
          <a:p>
            <a:pPr marL="0" marR="0" lvl="0" algn="l" rtl="0">
              <a:spcBef>
                <a:spcPts val="0"/>
              </a:spcBef>
              <a:spcAft>
                <a:spcPts val="0"/>
              </a:spcAft>
              <a:buNone/>
            </a:pPr>
            <a:endParaRPr sz="1600">
              <a:latin typeface="Verdana"/>
              <a:ea typeface="Verdana"/>
              <a:cs typeface="Verdana"/>
              <a:sym typeface="Verdana"/>
            </a:endParaRPr>
          </a:p>
          <a:p>
            <a:pPr marL="0" marR="0" lvl="0" algn="l" rtl="0">
              <a:spcBef>
                <a:spcPts val="0"/>
              </a:spcBef>
              <a:spcAft>
                <a:spcPts val="0"/>
              </a:spcAft>
              <a:buNone/>
            </a:pPr>
            <a:endParaRPr sz="1600">
              <a:latin typeface="Verdana"/>
              <a:ea typeface="Verdana"/>
              <a:cs typeface="Verdana"/>
              <a:sym typeface="Verdana"/>
            </a:endParaRPr>
          </a:p>
        </p:txBody>
      </p:sp>
      <p:sp>
        <p:nvSpPr>
          <p:cNvPr id="156" name="Shape 156"/>
          <p:cNvSpPr txBox="1"/>
          <p:nvPr/>
        </p:nvSpPr>
        <p:spPr>
          <a:xfrm>
            <a:off x="2438963" y="5103812"/>
            <a:ext cx="1054199" cy="3842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US" sz="3000" b="0" i="0" u="none" strike="noStrike" cap="none" baseline="0" dirty="0">
                <a:solidFill>
                  <a:schemeClr val="lt1"/>
                </a:solidFill>
                <a:latin typeface="Arial"/>
                <a:ea typeface="Arial"/>
                <a:cs typeface="Arial"/>
                <a:sym typeface="Arial"/>
              </a:rPr>
              <a:t>Circuitry</a:t>
            </a:r>
          </a:p>
        </p:txBody>
      </p:sp>
      <p:pic>
        <p:nvPicPr>
          <p:cNvPr id="157" name="Shape 157"/>
          <p:cNvPicPr preferRelativeResize="0"/>
          <p:nvPr/>
        </p:nvPicPr>
        <p:blipFill rotWithShape="1">
          <a:blip r:embed="rId3">
            <a:alphaModFix/>
          </a:blip>
          <a:srcRect t="15922" b="17869"/>
          <a:stretch/>
        </p:blipFill>
        <p:spPr>
          <a:xfrm>
            <a:off x="457200" y="2659462"/>
            <a:ext cx="2590800" cy="1715275"/>
          </a:xfrm>
          <a:prstGeom prst="rect">
            <a:avLst/>
          </a:prstGeom>
          <a:noFill/>
          <a:ln>
            <a:noFill/>
          </a:ln>
        </p:spPr>
      </p:pic>
      <p:sp>
        <p:nvSpPr>
          <p:cNvPr id="158" name="Shape 158"/>
          <p:cNvSpPr txBox="1"/>
          <p:nvPr/>
        </p:nvSpPr>
        <p:spPr>
          <a:xfrm>
            <a:off x="302750" y="4577937"/>
            <a:ext cx="3646950" cy="910174"/>
          </a:xfrm>
          <a:prstGeom prst="rect">
            <a:avLst/>
          </a:prstGeom>
          <a:noFill/>
          <a:ln>
            <a:noFill/>
          </a:ln>
        </p:spPr>
        <p:txBody>
          <a:bodyPr lIns="91425" tIns="91425" rIns="91425" bIns="91425" anchor="t" anchorCtr="0">
            <a:noAutofit/>
          </a:bodyPr>
          <a:lstStyle/>
          <a:p>
            <a:pPr rtl="0">
              <a:spcBef>
                <a:spcPts val="0"/>
              </a:spcBef>
              <a:buNone/>
            </a:pPr>
            <a:r>
              <a:rPr lang="en-US" dirty="0" err="1"/>
              <a:t>BlueSMiRF</a:t>
            </a:r>
            <a:r>
              <a:rPr lang="en-US" dirty="0"/>
              <a:t> Gold Bluetooth Module:</a:t>
            </a:r>
            <a:endParaRPr lang="en-US" dirty="0" smtClean="0"/>
          </a:p>
          <a:p>
            <a:pPr marL="457200" lvl="0" indent="-317500" rtl="0">
              <a:spcBef>
                <a:spcPts val="0"/>
              </a:spcBef>
              <a:buClr>
                <a:srgbClr val="000000"/>
              </a:buClr>
              <a:buSzPct val="100000"/>
              <a:buFont typeface="Arial"/>
              <a:buChar char="●"/>
            </a:pPr>
            <a:r>
              <a:rPr lang="en-US" dirty="0" smtClean="0"/>
              <a:t>Teensy communicates commands to receiver via Bluetooth TX RX.</a:t>
            </a:r>
          </a:p>
          <a:p>
            <a:pPr marL="457200" lvl="0" indent="-317500" rtl="0">
              <a:spcBef>
                <a:spcPts val="0"/>
              </a:spcBef>
              <a:buClr>
                <a:srgbClr val="000000"/>
              </a:buClr>
              <a:buSzPct val="100000"/>
              <a:buFont typeface="Arial"/>
              <a:buChar char="●"/>
            </a:pPr>
            <a:r>
              <a:rPr lang="en-US" dirty="0" smtClean="0"/>
              <a:t>A2DP </a:t>
            </a:r>
            <a:r>
              <a:rPr lang="en-US" dirty="0"/>
              <a:t>audio protocol not supported.</a:t>
            </a:r>
            <a:endParaRPr lang="en-US" dirty="0" smtClean="0"/>
          </a:p>
          <a:p>
            <a:pPr marL="457200" lvl="0" indent="-317500">
              <a:spcBef>
                <a:spcPts val="0"/>
              </a:spcBef>
              <a:buClr>
                <a:srgbClr val="000000"/>
              </a:buClr>
              <a:buSzPct val="100000"/>
            </a:pPr>
            <a:endParaRPr lang="en-US" dirty="0"/>
          </a:p>
        </p:txBody>
      </p:sp>
      <p:pic>
        <p:nvPicPr>
          <p:cNvPr id="7" name="Picture 6"/>
          <p:cNvPicPr>
            <a:picLocks noChangeAspect="1"/>
          </p:cNvPicPr>
          <p:nvPr/>
        </p:nvPicPr>
        <p:blipFill>
          <a:blip r:embed="rId4"/>
          <a:stretch>
            <a:fillRect/>
          </a:stretch>
        </p:blipFill>
        <p:spPr>
          <a:xfrm>
            <a:off x="-65640343" y="49234833"/>
            <a:ext cx="2547058" cy="1443574"/>
          </a:xfrm>
          <a:prstGeom prst="rect">
            <a:avLst/>
          </a:prstGeom>
        </p:spPr>
      </p:pic>
      <p:pic>
        <p:nvPicPr>
          <p:cNvPr id="8" name="Picture 7"/>
          <p:cNvPicPr>
            <a:picLocks noChangeAspect="1"/>
          </p:cNvPicPr>
          <p:nvPr/>
        </p:nvPicPr>
        <p:blipFill>
          <a:blip r:embed="rId5"/>
          <a:srcRect r="5672"/>
          <a:stretch>
            <a:fillRect/>
          </a:stretch>
        </p:blipFill>
        <p:spPr>
          <a:xfrm>
            <a:off x="5619088" y="2584424"/>
            <a:ext cx="2534312" cy="1993513"/>
          </a:xfrm>
          <a:prstGeom prst="rect">
            <a:avLst/>
          </a:prstGeom>
        </p:spPr>
      </p:pic>
      <p:sp>
        <p:nvSpPr>
          <p:cNvPr id="9" name="Shape 158"/>
          <p:cNvSpPr txBox="1"/>
          <p:nvPr/>
        </p:nvSpPr>
        <p:spPr>
          <a:xfrm>
            <a:off x="4699000" y="4577937"/>
            <a:ext cx="3987800" cy="774900"/>
          </a:xfrm>
          <a:prstGeom prst="rect">
            <a:avLst/>
          </a:prstGeom>
          <a:noFill/>
          <a:ln>
            <a:noFill/>
          </a:ln>
        </p:spPr>
        <p:txBody>
          <a:bodyPr lIns="91425" tIns="91425" rIns="91425" bIns="91425" anchor="t" anchorCtr="0">
            <a:noAutofit/>
          </a:bodyPr>
          <a:lstStyle/>
          <a:p>
            <a:pPr rtl="0">
              <a:spcBef>
                <a:spcPts val="0"/>
              </a:spcBef>
              <a:buNone/>
            </a:pPr>
            <a:r>
              <a:rPr lang="en-US" dirty="0" smtClean="0"/>
              <a:t>Raspberry Pi:</a:t>
            </a:r>
          </a:p>
          <a:p>
            <a:pPr marL="457200" lvl="0" indent="-317500" rtl="0">
              <a:spcBef>
                <a:spcPts val="0"/>
              </a:spcBef>
              <a:buClr>
                <a:srgbClr val="000000"/>
              </a:buClr>
              <a:buSzPct val="100000"/>
              <a:buFont typeface="Arial"/>
              <a:buChar char="●"/>
            </a:pPr>
            <a:r>
              <a:rPr lang="en-US" dirty="0" smtClean="0"/>
              <a:t>Device set to pair with arm band upon request.</a:t>
            </a:r>
          </a:p>
          <a:p>
            <a:pPr marL="457200" lvl="0" indent="-317500" rtl="0">
              <a:spcBef>
                <a:spcPts val="0"/>
              </a:spcBef>
              <a:buClr>
                <a:srgbClr val="000000"/>
              </a:buClr>
              <a:buSzPct val="100000"/>
              <a:buFont typeface="Arial"/>
              <a:buChar char="●"/>
            </a:pPr>
            <a:r>
              <a:rPr lang="en-US" dirty="0" smtClean="0"/>
              <a:t>Python code to play sound files stored in SD card upon command from the arm band. </a:t>
            </a:r>
            <a:endParaRPr lang="en-US" dirty="0"/>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0" y="381000"/>
            <a:ext cx="8229600" cy="857400"/>
          </a:xfrm>
          <a:prstGeom prst="rect">
            <a:avLst/>
          </a:prstGeom>
          <a:noFill/>
          <a:ln>
            <a:noFill/>
          </a:ln>
        </p:spPr>
        <p:txBody>
          <a:bodyPr lIns="91425" tIns="91425" rIns="91425" bIns="91425" anchor="b" anchorCtr="0">
            <a:noAutofit/>
          </a:bodyPr>
          <a:lstStyle/>
          <a:p>
            <a:pPr marL="0" marR="0" lvl="0" indent="0" algn="l" rtl="0">
              <a:spcBef>
                <a:spcPts val="0"/>
              </a:spcBef>
              <a:spcAft>
                <a:spcPts val="0"/>
              </a:spcAft>
              <a:buSzPct val="25000"/>
              <a:buNone/>
            </a:pPr>
            <a:r>
              <a:rPr lang="en-US" sz="3000">
                <a:solidFill>
                  <a:srgbClr val="881C1C"/>
                </a:solidFill>
                <a:latin typeface="Georgia"/>
                <a:ea typeface="Georgia"/>
                <a:cs typeface="Georgia"/>
                <a:sym typeface="Georgia"/>
              </a:rPr>
              <a:t>Updated CDR</a:t>
            </a:r>
            <a:r>
              <a:rPr lang="en-US" sz="3000" b="0" i="0" u="none" strike="noStrike" cap="none" baseline="0">
                <a:solidFill>
                  <a:srgbClr val="881C1C"/>
                </a:solidFill>
                <a:latin typeface="Georgia"/>
                <a:ea typeface="Georgia"/>
                <a:cs typeface="Georgia"/>
                <a:sym typeface="Georgia"/>
              </a:rPr>
              <a:t> Block Diagram (</a:t>
            </a:r>
            <a:r>
              <a:rPr lang="en-US" sz="3000">
                <a:solidFill>
                  <a:srgbClr val="881C1C"/>
                </a:solidFill>
                <a:latin typeface="Georgia"/>
                <a:ea typeface="Georgia"/>
                <a:cs typeface="Georgia"/>
                <a:sym typeface="Georgia"/>
              </a:rPr>
              <a:t>TODO)</a:t>
            </a:r>
          </a:p>
        </p:txBody>
      </p:sp>
      <p:sp>
        <p:nvSpPr>
          <p:cNvPr id="164" name="Shape 164"/>
          <p:cNvSpPr txBox="1">
            <a:spLocks noGrp="1"/>
          </p:cNvSpPr>
          <p:nvPr>
            <p:ph type="body" idx="1"/>
          </p:nvPr>
        </p:nvSpPr>
        <p:spPr>
          <a:xfrm>
            <a:off x="3048000" y="2743200"/>
            <a:ext cx="2362200" cy="1066799"/>
          </a:xfrm>
          <a:prstGeom prst="rect">
            <a:avLst/>
          </a:prstGeom>
          <a:noFill/>
          <a:ln>
            <a:noFill/>
          </a:ln>
        </p:spPr>
        <p:txBody>
          <a:bodyPr lIns="91425" tIns="91425" rIns="91425" bIns="91425" anchor="t" anchorCtr="0">
            <a:noAutofit/>
          </a:bodyPr>
          <a:lstStyle/>
          <a:p>
            <a:pPr marL="342900" marR="0" lvl="0" indent="-342900" algn="ctr" rtl="0">
              <a:spcBef>
                <a:spcPts val="0"/>
              </a:spcBef>
              <a:spcAft>
                <a:spcPts val="0"/>
              </a:spcAft>
              <a:buNone/>
            </a:pPr>
            <a:endParaRPr sz="2400" b="0" i="0" u="none" strike="noStrike" cap="none" baseline="0">
              <a:solidFill>
                <a:srgbClr val="000000"/>
              </a:solidFill>
              <a:latin typeface="Verdana"/>
              <a:ea typeface="Verdana"/>
              <a:cs typeface="Verdana"/>
              <a:sym typeface="Verdana"/>
            </a:endParaRPr>
          </a:p>
          <a:p>
            <a:pPr marL="342900" marR="0" lvl="0" indent="-342900" algn="l" rtl="0">
              <a:spcBef>
                <a:spcPts val="0"/>
              </a:spcBef>
              <a:spcAft>
                <a:spcPts val="0"/>
              </a:spcAft>
              <a:buNone/>
            </a:pPr>
            <a:endParaRPr sz="2400" b="0" i="0" u="none" strike="noStrike" cap="none" baseline="0">
              <a:solidFill>
                <a:srgbClr val="000000"/>
              </a:solidFill>
              <a:latin typeface="Verdana"/>
              <a:ea typeface="Verdana"/>
              <a:cs typeface="Verdana"/>
              <a:sym typeface="Verdana"/>
            </a:endParaRPr>
          </a:p>
        </p:txBody>
      </p:sp>
      <p:pic>
        <p:nvPicPr>
          <p:cNvPr id="165" name="Shape 165"/>
          <p:cNvPicPr preferRelativeResize="0"/>
          <p:nvPr/>
        </p:nvPicPr>
        <p:blipFill>
          <a:blip r:embed="rId3">
            <a:alphaModFix/>
          </a:blip>
          <a:stretch>
            <a:fillRect/>
          </a:stretch>
        </p:blipFill>
        <p:spPr>
          <a:xfrm>
            <a:off x="152400" y="1417900"/>
            <a:ext cx="8583925" cy="4494850"/>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76200" y="304800"/>
            <a:ext cx="8229600" cy="914400"/>
          </a:xfrm>
          <a:prstGeom prst="rect">
            <a:avLst/>
          </a:prstGeom>
          <a:noFill/>
          <a:ln>
            <a:noFill/>
          </a:ln>
        </p:spPr>
        <p:txBody>
          <a:bodyPr lIns="91425" tIns="91425" rIns="91425" bIns="91425" anchor="b" anchorCtr="0">
            <a:noAutofit/>
          </a:bodyPr>
          <a:lstStyle/>
          <a:p>
            <a:pPr marL="0" marR="0" lvl="0" indent="0" algn="l" rtl="0">
              <a:spcBef>
                <a:spcPts val="0"/>
              </a:spcBef>
              <a:spcAft>
                <a:spcPts val="0"/>
              </a:spcAft>
              <a:buSzPct val="25000"/>
              <a:buNone/>
            </a:pPr>
            <a:r>
              <a:rPr lang="en-US" sz="3000">
                <a:solidFill>
                  <a:srgbClr val="881C1C"/>
                </a:solidFill>
                <a:latin typeface="Georgia"/>
                <a:ea typeface="Georgia"/>
                <a:cs typeface="Georgia"/>
                <a:sym typeface="Georgia"/>
              </a:rPr>
              <a:t>Pattern Recognition Subsystem Update</a:t>
            </a:r>
          </a:p>
        </p:txBody>
      </p:sp>
      <p:sp>
        <p:nvSpPr>
          <p:cNvPr id="171" name="Shape 171"/>
          <p:cNvSpPr txBox="1">
            <a:spLocks noGrp="1"/>
          </p:cNvSpPr>
          <p:nvPr>
            <p:ph type="body" idx="1"/>
          </p:nvPr>
        </p:nvSpPr>
        <p:spPr>
          <a:xfrm>
            <a:off x="457200" y="1496950"/>
            <a:ext cx="8229600" cy="4609199"/>
          </a:xfrm>
          <a:prstGeom prst="rect">
            <a:avLst/>
          </a:prstGeom>
          <a:noFill/>
          <a:ln>
            <a:noFill/>
          </a:ln>
        </p:spPr>
        <p:txBody>
          <a:bodyPr lIns="91425" tIns="91425" rIns="91425" bIns="91425" anchor="t" anchorCtr="0">
            <a:noAutofit/>
          </a:bodyPr>
          <a:lstStyle/>
          <a:p>
            <a:pPr marL="342900" marR="0" lvl="0" indent="-342900" algn="l" rtl="0">
              <a:spcBef>
                <a:spcPts val="0"/>
              </a:spcBef>
              <a:spcAft>
                <a:spcPts val="0"/>
              </a:spcAft>
              <a:buClr>
                <a:srgbClr val="000000"/>
              </a:buClr>
              <a:buSzPct val="100000"/>
              <a:buFont typeface="Verdana"/>
              <a:buAutoNum type="arabicPeriod"/>
            </a:pPr>
            <a:r>
              <a:rPr lang="en-US" sz="1600">
                <a:latin typeface="Verdana"/>
                <a:ea typeface="Verdana"/>
                <a:cs typeface="Verdana"/>
                <a:sym typeface="Verdana"/>
              </a:rPr>
              <a:t>Added a maximum neighbor distance threshold</a:t>
            </a:r>
          </a:p>
          <a:p>
            <a:pPr marR="0" lvl="1" algn="l" rtl="0">
              <a:spcBef>
                <a:spcPts val="0"/>
              </a:spcBef>
              <a:spcAft>
                <a:spcPts val="0"/>
              </a:spcAft>
              <a:buClr>
                <a:srgbClr val="000000"/>
              </a:buClr>
              <a:buSzPct val="100000"/>
              <a:buFont typeface="Courier New"/>
              <a:buChar char="o"/>
            </a:pPr>
            <a:r>
              <a:rPr lang="en-US" sz="1600">
                <a:latin typeface="Verdana"/>
                <a:ea typeface="Verdana"/>
                <a:cs typeface="Verdana"/>
                <a:sym typeface="Verdana"/>
              </a:rPr>
              <a:t>Previously had the gesture ‘stall’ to signify no gesture</a:t>
            </a:r>
          </a:p>
          <a:p>
            <a:pPr marL="0" marR="0" algn="l" rtl="0">
              <a:spcBef>
                <a:spcPts val="0"/>
              </a:spcBef>
              <a:spcAft>
                <a:spcPts val="0"/>
              </a:spcAft>
              <a:buNone/>
            </a:pPr>
            <a:endParaRPr sz="1600">
              <a:latin typeface="Verdana"/>
              <a:ea typeface="Verdana"/>
              <a:cs typeface="Verdana"/>
              <a:sym typeface="Verdana"/>
            </a:endParaRPr>
          </a:p>
          <a:p>
            <a:pPr marL="342900" marR="0" lvl="0" indent="-342900" algn="l" rtl="0">
              <a:spcBef>
                <a:spcPts val="0"/>
              </a:spcBef>
              <a:spcAft>
                <a:spcPts val="0"/>
              </a:spcAft>
              <a:buClr>
                <a:srgbClr val="000000"/>
              </a:buClr>
              <a:buSzPct val="100000"/>
              <a:buFont typeface="Verdana"/>
              <a:buAutoNum type="arabicPeriod"/>
            </a:pPr>
            <a:r>
              <a:rPr lang="en-US" sz="1600">
                <a:latin typeface="Verdana"/>
                <a:ea typeface="Verdana"/>
                <a:cs typeface="Verdana"/>
                <a:sym typeface="Verdana"/>
              </a:rPr>
              <a:t>Added input parameter weights sensitivity</a:t>
            </a:r>
          </a:p>
          <a:p>
            <a:pPr marR="0" lvl="1" algn="l" rtl="0">
              <a:spcBef>
                <a:spcPts val="0"/>
              </a:spcBef>
              <a:spcAft>
                <a:spcPts val="0"/>
              </a:spcAft>
              <a:buClr>
                <a:srgbClr val="000000"/>
              </a:buClr>
              <a:buSzPct val="100000"/>
              <a:buFont typeface="Courier New"/>
              <a:buChar char="o"/>
            </a:pPr>
            <a:r>
              <a:rPr lang="en-US" sz="1600">
                <a:latin typeface="Verdana"/>
                <a:ea typeface="Verdana"/>
                <a:cs typeface="Verdana"/>
                <a:sym typeface="Verdana"/>
              </a:rPr>
              <a:t>Previously had no sensitivity factors</a:t>
            </a:r>
          </a:p>
          <a:p>
            <a:pPr marL="0" marR="0" lvl="0" algn="l" rtl="0">
              <a:spcBef>
                <a:spcPts val="0"/>
              </a:spcBef>
              <a:spcAft>
                <a:spcPts val="0"/>
              </a:spcAft>
              <a:buNone/>
            </a:pPr>
            <a:endParaRPr sz="1600">
              <a:latin typeface="Verdana"/>
              <a:ea typeface="Verdana"/>
              <a:cs typeface="Verdana"/>
              <a:sym typeface="Verdana"/>
            </a:endParaRPr>
          </a:p>
          <a:p>
            <a:pPr marL="342900" marR="0" lvl="0" indent="-342900" algn="l" rtl="0">
              <a:spcBef>
                <a:spcPts val="0"/>
              </a:spcBef>
              <a:spcAft>
                <a:spcPts val="0"/>
              </a:spcAft>
              <a:buClr>
                <a:srgbClr val="000000"/>
              </a:buClr>
              <a:buSzPct val="100000"/>
              <a:buFont typeface="Verdana"/>
              <a:buAutoNum type="arabicPeriod"/>
            </a:pPr>
            <a:r>
              <a:rPr lang="en-US" sz="1600">
                <a:latin typeface="Verdana"/>
                <a:ea typeface="Verdana"/>
                <a:cs typeface="Verdana"/>
                <a:sym typeface="Verdana"/>
              </a:rPr>
              <a:t>Accommodated algorithm for 12 features</a:t>
            </a:r>
          </a:p>
          <a:p>
            <a:pPr marR="0" lvl="1" algn="l" rtl="0">
              <a:spcBef>
                <a:spcPts val="0"/>
              </a:spcBef>
              <a:spcAft>
                <a:spcPts val="0"/>
              </a:spcAft>
              <a:buClr>
                <a:srgbClr val="000000"/>
              </a:buClr>
              <a:buSzPct val="100000"/>
              <a:buFont typeface="Courier New"/>
              <a:buChar char="o"/>
            </a:pPr>
            <a:r>
              <a:rPr lang="en-US" sz="1600">
                <a:latin typeface="Verdana"/>
                <a:ea typeface="Verdana"/>
                <a:cs typeface="Verdana"/>
                <a:sym typeface="Verdana"/>
              </a:rPr>
              <a:t>Previously had 6 features.</a:t>
            </a:r>
          </a:p>
          <a:p>
            <a:pPr marL="0" marR="0" algn="l" rtl="0">
              <a:spcBef>
                <a:spcPts val="0"/>
              </a:spcBef>
              <a:spcAft>
                <a:spcPts val="0"/>
              </a:spcAft>
              <a:buNone/>
            </a:pPr>
            <a:endParaRPr sz="1600">
              <a:latin typeface="Verdana"/>
              <a:ea typeface="Verdana"/>
              <a:cs typeface="Verdana"/>
              <a:sym typeface="Verdana"/>
            </a:endParaRPr>
          </a:p>
          <a:p>
            <a:pPr marL="0" marR="0" algn="l" rtl="0">
              <a:spcBef>
                <a:spcPts val="0"/>
              </a:spcBef>
              <a:spcAft>
                <a:spcPts val="0"/>
              </a:spcAft>
              <a:buNone/>
            </a:pPr>
            <a:r>
              <a:rPr lang="en-US" sz="1600" u="sng">
                <a:latin typeface="Verdana"/>
                <a:ea typeface="Verdana"/>
                <a:cs typeface="Verdana"/>
                <a:sym typeface="Verdana"/>
              </a:rPr>
              <a:t>Pre-existing features:</a:t>
            </a:r>
          </a:p>
          <a:p>
            <a:pPr marL="457200" marR="0" indent="0" algn="l" rtl="0">
              <a:spcBef>
                <a:spcPts val="0"/>
              </a:spcBef>
              <a:spcAft>
                <a:spcPts val="0"/>
              </a:spcAft>
              <a:buNone/>
            </a:pPr>
            <a:r>
              <a:rPr lang="en-US" sz="1600">
                <a:latin typeface="Verdana"/>
                <a:ea typeface="Verdana"/>
                <a:cs typeface="Verdana"/>
                <a:sym typeface="Verdana"/>
              </a:rPr>
              <a:t>Three axes of jerk</a:t>
            </a:r>
          </a:p>
          <a:p>
            <a:pPr marL="457200" marR="0" indent="0" algn="l" rtl="0">
              <a:spcBef>
                <a:spcPts val="0"/>
              </a:spcBef>
              <a:spcAft>
                <a:spcPts val="0"/>
              </a:spcAft>
              <a:buNone/>
            </a:pPr>
            <a:r>
              <a:rPr lang="en-US" sz="1600">
                <a:latin typeface="Verdana"/>
                <a:ea typeface="Verdana"/>
                <a:cs typeface="Verdana"/>
                <a:sym typeface="Verdana"/>
              </a:rPr>
              <a:t>Three axes of rotation</a:t>
            </a:r>
          </a:p>
          <a:p>
            <a:pPr marL="0" marR="0" algn="l" rtl="0">
              <a:spcBef>
                <a:spcPts val="0"/>
              </a:spcBef>
              <a:spcAft>
                <a:spcPts val="0"/>
              </a:spcAft>
              <a:buNone/>
            </a:pPr>
            <a:endParaRPr sz="1600">
              <a:latin typeface="Verdana"/>
              <a:ea typeface="Verdana"/>
              <a:cs typeface="Verdana"/>
              <a:sym typeface="Verdana"/>
            </a:endParaRPr>
          </a:p>
          <a:p>
            <a:pPr marL="0" marR="0" algn="l" rtl="0">
              <a:spcBef>
                <a:spcPts val="0"/>
              </a:spcBef>
              <a:spcAft>
                <a:spcPts val="0"/>
              </a:spcAft>
              <a:buNone/>
            </a:pPr>
            <a:r>
              <a:rPr lang="en-US" sz="1600" u="sng">
                <a:latin typeface="Verdana"/>
                <a:ea typeface="Verdana"/>
                <a:cs typeface="Verdana"/>
                <a:sym typeface="Verdana"/>
              </a:rPr>
              <a:t>Added features:</a:t>
            </a:r>
          </a:p>
          <a:p>
            <a:pPr marL="457200" marR="0" lvl="0" indent="-330200" algn="l" rtl="0">
              <a:spcBef>
                <a:spcPts val="0"/>
              </a:spcBef>
              <a:spcAft>
                <a:spcPts val="0"/>
              </a:spcAft>
              <a:buClr>
                <a:srgbClr val="000000"/>
              </a:buClr>
              <a:buSzPct val="100000"/>
              <a:buFont typeface="Verdana"/>
              <a:buChar char="+"/>
            </a:pPr>
            <a:r>
              <a:rPr lang="en-US" sz="1600">
                <a:latin typeface="Verdana"/>
                <a:ea typeface="Verdana"/>
                <a:cs typeface="Verdana"/>
                <a:sym typeface="Verdana"/>
              </a:rPr>
              <a:t>Two channels of EMG amplitude</a:t>
            </a:r>
          </a:p>
          <a:p>
            <a:pPr marL="457200" marR="0" lvl="0" indent="-330200" algn="l" rtl="0">
              <a:spcBef>
                <a:spcPts val="0"/>
              </a:spcBef>
              <a:spcAft>
                <a:spcPts val="0"/>
              </a:spcAft>
              <a:buClr>
                <a:srgbClr val="000000"/>
              </a:buClr>
              <a:buSzPct val="100000"/>
              <a:buFont typeface="Verdana"/>
              <a:buChar char="+"/>
            </a:pPr>
            <a:r>
              <a:rPr lang="en-US" sz="1600">
                <a:latin typeface="Verdana"/>
                <a:ea typeface="Verdana"/>
                <a:cs typeface="Verdana"/>
                <a:sym typeface="Verdana"/>
              </a:rPr>
              <a:t>Two root mean square values</a:t>
            </a:r>
          </a:p>
          <a:p>
            <a:pPr marL="457200" marR="0" lvl="0" indent="-330200" algn="l" rtl="0">
              <a:spcBef>
                <a:spcPts val="0"/>
              </a:spcBef>
              <a:spcAft>
                <a:spcPts val="0"/>
              </a:spcAft>
              <a:buClr>
                <a:srgbClr val="000000"/>
              </a:buClr>
              <a:buSzPct val="100000"/>
              <a:buFont typeface="Verdana"/>
              <a:buChar char="+"/>
            </a:pPr>
            <a:r>
              <a:rPr lang="en-US" sz="1600">
                <a:latin typeface="Verdana"/>
                <a:ea typeface="Verdana"/>
                <a:cs typeface="Verdana"/>
                <a:sym typeface="Verdana"/>
              </a:rPr>
              <a:t>Two peak frequency values</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76200" y="304800"/>
            <a:ext cx="8229600" cy="914400"/>
          </a:xfrm>
          <a:prstGeom prst="rect">
            <a:avLst/>
          </a:prstGeom>
          <a:noFill/>
          <a:ln>
            <a:noFill/>
          </a:ln>
        </p:spPr>
        <p:txBody>
          <a:bodyPr lIns="91425" tIns="91425" rIns="91425" bIns="91425" anchor="b" anchorCtr="0">
            <a:noAutofit/>
          </a:bodyPr>
          <a:lstStyle/>
          <a:p>
            <a:pPr marL="0" marR="0" lvl="0" indent="0" algn="l" rtl="0">
              <a:spcBef>
                <a:spcPts val="0"/>
              </a:spcBef>
              <a:spcAft>
                <a:spcPts val="0"/>
              </a:spcAft>
              <a:buSzPct val="25000"/>
              <a:buNone/>
            </a:pPr>
            <a:r>
              <a:rPr lang="en-US" sz="3000">
                <a:solidFill>
                  <a:srgbClr val="881C1C"/>
                </a:solidFill>
                <a:latin typeface="Georgia"/>
                <a:ea typeface="Georgia"/>
                <a:cs typeface="Georgia"/>
                <a:sym typeface="Georgia"/>
              </a:rPr>
              <a:t>Performance Analysis</a:t>
            </a:r>
          </a:p>
        </p:txBody>
      </p:sp>
      <p:pic>
        <p:nvPicPr>
          <p:cNvPr id="177" name="Shape 177"/>
          <p:cNvPicPr preferRelativeResize="0"/>
          <p:nvPr/>
        </p:nvPicPr>
        <p:blipFill>
          <a:blip r:embed="rId3">
            <a:alphaModFix/>
          </a:blip>
          <a:stretch>
            <a:fillRect/>
          </a:stretch>
        </p:blipFill>
        <p:spPr>
          <a:xfrm>
            <a:off x="363700" y="2777700"/>
            <a:ext cx="8416575" cy="3101850"/>
          </a:xfrm>
          <a:prstGeom prst="rect">
            <a:avLst/>
          </a:prstGeom>
          <a:noFill/>
          <a:ln>
            <a:noFill/>
          </a:ln>
        </p:spPr>
      </p:pic>
      <p:sp>
        <p:nvSpPr>
          <p:cNvPr id="178" name="Shape 178"/>
          <p:cNvSpPr txBox="1">
            <a:spLocks noGrp="1"/>
          </p:cNvSpPr>
          <p:nvPr>
            <p:ph type="body" idx="1"/>
          </p:nvPr>
        </p:nvSpPr>
        <p:spPr>
          <a:xfrm>
            <a:off x="363700" y="1284400"/>
            <a:ext cx="8416500" cy="1295400"/>
          </a:xfrm>
          <a:prstGeom prst="rect">
            <a:avLst/>
          </a:prstGeom>
          <a:noFill/>
          <a:ln>
            <a:noFill/>
          </a:ln>
        </p:spPr>
        <p:txBody>
          <a:bodyPr lIns="91425" tIns="91425" rIns="91425" bIns="91425" anchor="t" anchorCtr="0">
            <a:noAutofit/>
          </a:bodyPr>
          <a:lstStyle/>
          <a:p>
            <a:pPr marL="457200" marR="0" lvl="0" indent="-330200" algn="l" rtl="0">
              <a:spcBef>
                <a:spcPts val="0"/>
              </a:spcBef>
              <a:spcAft>
                <a:spcPts val="0"/>
              </a:spcAft>
              <a:buClr>
                <a:srgbClr val="000000"/>
              </a:buClr>
              <a:buSzPct val="100000"/>
              <a:buFont typeface="Verdana"/>
              <a:buChar char="-"/>
            </a:pPr>
            <a:r>
              <a:rPr lang="en-US" sz="1600">
                <a:latin typeface="Verdana"/>
                <a:ea typeface="Verdana"/>
                <a:cs typeface="Verdana"/>
                <a:sym typeface="Verdana"/>
              </a:rPr>
              <a:t>Certainty determined by percent of total score belonging to correct gesture within the score window totals.</a:t>
            </a:r>
          </a:p>
          <a:p>
            <a:pPr marL="0" marR="0" algn="l" rtl="0">
              <a:spcBef>
                <a:spcPts val="0"/>
              </a:spcBef>
              <a:spcAft>
                <a:spcPts val="0"/>
              </a:spcAft>
              <a:buNone/>
            </a:pPr>
            <a:endParaRPr sz="1600">
              <a:latin typeface="Verdana"/>
              <a:ea typeface="Verdana"/>
              <a:cs typeface="Verdana"/>
              <a:sym typeface="Verdana"/>
            </a:endParaRPr>
          </a:p>
          <a:p>
            <a:pPr marL="457200" marR="0" lvl="0" indent="-330200" algn="l" rtl="0">
              <a:spcBef>
                <a:spcPts val="0"/>
              </a:spcBef>
              <a:spcAft>
                <a:spcPts val="0"/>
              </a:spcAft>
              <a:buClr>
                <a:srgbClr val="000000"/>
              </a:buClr>
              <a:buSzPct val="100000"/>
              <a:buFont typeface="Verdana"/>
              <a:buChar char="-"/>
            </a:pPr>
            <a:r>
              <a:rPr lang="en-US" sz="1600">
                <a:latin typeface="Verdana"/>
                <a:ea typeface="Verdana"/>
                <a:cs typeface="Verdana"/>
                <a:sym typeface="Verdana"/>
              </a:rPr>
              <a:t>An acceptable percentage of certainty is based on the average variance for that gesture. Higher variance means it requires a higher percent certainty.</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76200" y="304800"/>
            <a:ext cx="8229600" cy="914400"/>
          </a:xfrm>
          <a:prstGeom prst="rect">
            <a:avLst/>
          </a:prstGeom>
          <a:noFill/>
          <a:ln>
            <a:noFill/>
          </a:ln>
        </p:spPr>
        <p:txBody>
          <a:bodyPr lIns="91425" tIns="91425" rIns="91425" bIns="91425" anchor="b" anchorCtr="0">
            <a:noAutofit/>
          </a:bodyPr>
          <a:lstStyle/>
          <a:p>
            <a:pPr marL="0" marR="0" lvl="0" indent="0" algn="l" rtl="0">
              <a:spcBef>
                <a:spcPts val="0"/>
              </a:spcBef>
              <a:spcAft>
                <a:spcPts val="0"/>
              </a:spcAft>
              <a:buSzPct val="25000"/>
              <a:buNone/>
            </a:pPr>
            <a:r>
              <a:rPr lang="en-US" sz="3000">
                <a:solidFill>
                  <a:srgbClr val="881C1C"/>
                </a:solidFill>
                <a:latin typeface="Georgia"/>
                <a:ea typeface="Georgia"/>
                <a:cs typeface="Georgia"/>
                <a:sym typeface="Georgia"/>
              </a:rPr>
              <a:t>Next Steps for Pattern Recognition Subsystem</a:t>
            </a:r>
          </a:p>
        </p:txBody>
      </p:sp>
      <p:sp>
        <p:nvSpPr>
          <p:cNvPr id="184" name="Shape 184"/>
          <p:cNvSpPr txBox="1">
            <a:spLocks noGrp="1"/>
          </p:cNvSpPr>
          <p:nvPr>
            <p:ph type="body" idx="1"/>
          </p:nvPr>
        </p:nvSpPr>
        <p:spPr>
          <a:xfrm>
            <a:off x="457200" y="1284400"/>
            <a:ext cx="7934700" cy="4438200"/>
          </a:xfrm>
          <a:prstGeom prst="rect">
            <a:avLst/>
          </a:prstGeom>
          <a:noFill/>
          <a:ln>
            <a:noFill/>
          </a:ln>
        </p:spPr>
        <p:txBody>
          <a:bodyPr lIns="91425" tIns="91425" rIns="91425" bIns="91425" anchor="t" anchorCtr="0">
            <a:noAutofit/>
          </a:bodyPr>
          <a:lstStyle/>
          <a:p>
            <a:pPr marL="0" marR="0" algn="l" rtl="0">
              <a:spcBef>
                <a:spcPts val="0"/>
              </a:spcBef>
              <a:spcAft>
                <a:spcPts val="0"/>
              </a:spcAft>
              <a:buNone/>
            </a:pPr>
            <a:r>
              <a:rPr lang="en-US" sz="1800" b="1">
                <a:latin typeface="Verdana"/>
                <a:ea typeface="Verdana"/>
                <a:cs typeface="Verdana"/>
                <a:sym typeface="Verdana"/>
              </a:rPr>
              <a:t>Upcoming features:</a:t>
            </a:r>
          </a:p>
          <a:p>
            <a:pPr marL="0" marR="0" algn="l" rtl="0">
              <a:spcBef>
                <a:spcPts val="0"/>
              </a:spcBef>
              <a:spcAft>
                <a:spcPts val="0"/>
              </a:spcAft>
              <a:buNone/>
            </a:pPr>
            <a:r>
              <a:rPr lang="en-US" sz="1600">
                <a:latin typeface="Verdana"/>
                <a:ea typeface="Verdana"/>
                <a:cs typeface="Verdana"/>
                <a:sym typeface="Verdana"/>
              </a:rPr>
              <a:t>	Calibration mode</a:t>
            </a:r>
          </a:p>
          <a:p>
            <a:pPr marL="914400" marR="0" lvl="0" indent="-330200" algn="l" rtl="0">
              <a:spcBef>
                <a:spcPts val="0"/>
              </a:spcBef>
              <a:spcAft>
                <a:spcPts val="0"/>
              </a:spcAft>
              <a:buClr>
                <a:srgbClr val="000000"/>
              </a:buClr>
              <a:buSzPct val="100000"/>
              <a:buFont typeface="Verdana"/>
              <a:buChar char="-"/>
            </a:pPr>
            <a:r>
              <a:rPr lang="en-US" sz="1600">
                <a:latin typeface="Verdana"/>
                <a:ea typeface="Verdana"/>
                <a:cs typeface="Verdana"/>
                <a:sym typeface="Verdana"/>
              </a:rPr>
              <a:t>Sets the sensitivities so that the features remain within a desired range, whether it needs to amplify or attenuate </a:t>
            </a:r>
          </a:p>
          <a:p>
            <a:pPr marL="0" marR="0" algn="l" rtl="0">
              <a:spcBef>
                <a:spcPts val="0"/>
              </a:spcBef>
              <a:spcAft>
                <a:spcPts val="0"/>
              </a:spcAft>
              <a:buNone/>
            </a:pPr>
            <a:r>
              <a:rPr lang="en-US" sz="1600">
                <a:latin typeface="Verdana"/>
                <a:ea typeface="Verdana"/>
                <a:cs typeface="Verdana"/>
                <a:sym typeface="Verdana"/>
              </a:rPr>
              <a:t>	</a:t>
            </a:r>
          </a:p>
          <a:p>
            <a:pPr marL="0" marR="0" algn="l" rtl="0">
              <a:spcBef>
                <a:spcPts val="0"/>
              </a:spcBef>
              <a:spcAft>
                <a:spcPts val="0"/>
              </a:spcAft>
              <a:buNone/>
            </a:pPr>
            <a:endParaRPr sz="1600">
              <a:latin typeface="Verdana"/>
              <a:ea typeface="Verdana"/>
              <a:cs typeface="Verdana"/>
              <a:sym typeface="Verdana"/>
            </a:endParaRPr>
          </a:p>
          <a:p>
            <a:pPr marL="0" marR="0" algn="l" rtl="0">
              <a:spcBef>
                <a:spcPts val="0"/>
              </a:spcBef>
              <a:spcAft>
                <a:spcPts val="0"/>
              </a:spcAft>
              <a:buNone/>
            </a:pPr>
            <a:r>
              <a:rPr lang="en-US" sz="1600">
                <a:latin typeface="Verdana"/>
                <a:ea typeface="Verdana"/>
                <a:cs typeface="Verdana"/>
                <a:sym typeface="Verdana"/>
              </a:rPr>
              <a:t>	Alternative EMG features</a:t>
            </a:r>
          </a:p>
          <a:p>
            <a:pPr marL="914400" marR="0" lvl="0" indent="-330200" algn="l" rtl="0">
              <a:spcBef>
                <a:spcPts val="0"/>
              </a:spcBef>
              <a:spcAft>
                <a:spcPts val="0"/>
              </a:spcAft>
              <a:buClr>
                <a:srgbClr val="000000"/>
              </a:buClr>
              <a:buSzPct val="100000"/>
              <a:buFont typeface="Verdana"/>
              <a:buChar char="-"/>
            </a:pPr>
            <a:r>
              <a:rPr lang="en-US" sz="1600">
                <a:latin typeface="Verdana"/>
                <a:ea typeface="Verdana"/>
                <a:cs typeface="Verdana"/>
                <a:sym typeface="Verdana"/>
              </a:rPr>
              <a:t>The effectiveness of untested emg features will be determined</a:t>
            </a:r>
          </a:p>
        </p:txBody>
      </p:sp>
    </p:spTree>
  </p:cSld>
  <p:clrMapOvr>
    <a:masterClrMapping/>
  </p:clrMapOvr>
  <p:transition spd="slow">
    <p:cut/>
  </p:transition>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1072</Words>
  <Application>Microsoft Office PowerPoint</Application>
  <PresentationFormat>On-screen Show (4:3)</PresentationFormat>
  <Paragraphs>203</Paragraphs>
  <Slides>26</Slides>
  <Notes>26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Courier New</vt:lpstr>
      <vt:lpstr>Georgia</vt:lpstr>
      <vt:lpstr>Times New Roman</vt:lpstr>
      <vt:lpstr>Verdana</vt:lpstr>
      <vt:lpstr>Office Theme</vt:lpstr>
      <vt:lpstr>Office Theme</vt:lpstr>
      <vt:lpstr>Team E-μ</vt:lpstr>
      <vt:lpstr>Team members</vt:lpstr>
      <vt:lpstr>Re-Introduction</vt:lpstr>
      <vt:lpstr>CDR Deliverables </vt:lpstr>
      <vt:lpstr>Design Changes: Bluetooth</vt:lpstr>
      <vt:lpstr>Updated CDR Block Diagram (TODO)</vt:lpstr>
      <vt:lpstr>Pattern Recognition Subsystem Update</vt:lpstr>
      <vt:lpstr>Performance Analysis</vt:lpstr>
      <vt:lpstr>Next Steps for Pattern Recognition Subsystem</vt:lpstr>
      <vt:lpstr>Preliminary Case Design</vt:lpstr>
      <vt:lpstr>EMG Circuit Update </vt:lpstr>
      <vt:lpstr>Feedback Networks</vt:lpstr>
      <vt:lpstr>Sallen-Key Filter</vt:lpstr>
      <vt:lpstr>EMG Digital Processing Update</vt:lpstr>
      <vt:lpstr>Root Mean Square (Time &amp; Frequency Domain)</vt:lpstr>
      <vt:lpstr>EMG Digital Processing: Noise Filtering</vt:lpstr>
      <vt:lpstr>EMG Digital Processing: </vt:lpstr>
      <vt:lpstr>EMG Digital Processing: </vt:lpstr>
      <vt:lpstr>Budget Overview</vt:lpstr>
      <vt:lpstr>Questions?</vt:lpstr>
      <vt:lpstr>MDR Block Diagram</vt:lpstr>
      <vt:lpstr>Sallen-Key Filter Simulation </vt:lpstr>
      <vt:lpstr>New Choice of Instrumentation Amplifier</vt:lpstr>
      <vt:lpstr>Design Changes: Bluetooth</vt:lpstr>
      <vt:lpstr>PowerPoint Presentation</vt:lpstr>
      <vt:lpstr>EMG Digital Processing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E-μ</dc:title>
  <dc:creator>Jeff</dc:creator>
  <cp:lastModifiedBy>Jeff Maloney</cp:lastModifiedBy>
  <cp:revision>3</cp:revision>
  <dcterms:created xsi:type="dcterms:W3CDTF">2015-03-05T15:31:44Z</dcterms:created>
  <dcterms:modified xsi:type="dcterms:W3CDTF">2015-04-23T11:53:35Z</dcterms:modified>
</cp:coreProperties>
</file>