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4.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5.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61" r:id="rId2"/>
  </p:sldMasterIdLst>
  <p:notesMasterIdLst>
    <p:notesMasterId r:id="rId3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correa" initials="" lastIdx="10" clrIdx="0"/>
  <p:cmAuthor id="1" name="Timothy Tufts"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2" d="100"/>
          <a:sy n="112" d="100"/>
        </p:scale>
        <p:origin x="61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idx="8">
    <p:pos x="6000" y="500"/>
    <p:text>Maybe just include details out loud instead of listing everything here?</p:text>
  </p:cm>
  <p:cm authorId="0" idx="7">
    <p:pos x="6000" y="400"/>
    <p:text>_Re-opened_</p:text>
  </p:cm>
  <p:cm authorId="0" idx="6">
    <p:pos x="6000" y="300"/>
    <p:text>_Marked as resolved_</p:text>
  </p:cm>
  <p:cm authorId="0" idx="5">
    <p:pos x="6000" y="200"/>
    <p:text>make more precise</p:text>
  </p:cm>
  <p:cm authorId="0" idx="4">
    <p:pos x="6000" y="100"/>
    <p:text>Combine with kinect slide?</p:text>
  </p:cm>
  <p:cm authorId="0" idx="1">
    <p:pos x="6000" y="0"/>
    <p:text>unsure how to phrase but needs changing</p:text>
  </p:cm>
</p:cmLst>
</file>

<file path=ppt/comments/comment2.xml><?xml version="1.0" encoding="utf-8"?>
<p:cmLst xmlns:a="http://schemas.openxmlformats.org/drawingml/2006/main" xmlns:r="http://schemas.openxmlformats.org/officeDocument/2006/relationships" xmlns:p="http://schemas.openxmlformats.org/presentationml/2006/main">
  <p:cm authorId="1" idx="2">
    <p:pos x="6000" y="0"/>
    <p:text>I am going to use this slide as an introduction, saying how we got around to our current project.
Attempted by the group last year.
When it fell on us we had to design a new way of sensing,  We found everything was very expensive, so we figured other people might have the same problem.</p:text>
  </p:cm>
</p:cmLst>
</file>

<file path=ppt/comments/comment3.xml><?xml version="1.0" encoding="utf-8"?>
<p:cmLst xmlns:a="http://schemas.openxmlformats.org/drawingml/2006/main" xmlns:r="http://schemas.openxmlformats.org/officeDocument/2006/relationships" xmlns:p="http://schemas.openxmlformats.org/presentationml/2006/main">
  <p:cm authorId="0" idx="10">
    <p:pos x="6000" y="100"/>
    <p:text>should be some links in brainstorm page</p:text>
  </p:cm>
  <p:cm authorId="1" idx="1">
    <p:pos x="6000" y="0"/>
    <p:text>Can someone point me towards some sensors online so I can screen shot prices and put them along the bottom of this slide</p:text>
  </p:cm>
</p:cmLst>
</file>

<file path=ppt/comments/comment4.xml><?xml version="1.0" encoding="utf-8"?>
<p:cmLst xmlns:a="http://schemas.openxmlformats.org/drawingml/2006/main" xmlns:r="http://schemas.openxmlformats.org/officeDocument/2006/relationships" xmlns:p="http://schemas.openxmlformats.org/presentationml/2006/main">
  <p:cm authorId="0" idx="9">
    <p:pos x="6000" y="0"/>
    <p:text>words very tiny, can they be bigger?</p:text>
  </p:cm>
</p:cmLst>
</file>

<file path=ppt/comments/comment5.xml><?xml version="1.0" encoding="utf-8"?>
<p:cmLst xmlns:a="http://schemas.openxmlformats.org/drawingml/2006/main" xmlns:r="http://schemas.openxmlformats.org/officeDocument/2006/relationships" xmlns:p="http://schemas.openxmlformats.org/presentationml/2006/main">
  <p:cm authorId="0" idx="3">
    <p:pos x="6000" y="100"/>
    <p:text>bullet point the specs?</p:text>
  </p:cm>
  <p:cm authorId="0" idx="2">
    <p:pos x="6000" y="0"/>
    <p:text>no one will actually read this giant text block during presentation</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162"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210297195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tore.3drobotics.com/products/MB1240-XL-MaxSonar-EZ4"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beagleboard.org/black"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oceanservice.noaa.gov/facts/remotesensing.html"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oceanservice.noaa.gov/geodesy/gps/"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wired.com/2012/02/ff_hackathons/all/1#slideid-474920"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www.globalrobots.com/guide.aspx" TargetMode="External"/><Relationship Id="rId4" Type="http://schemas.openxmlformats.org/officeDocument/2006/relationships/hyperlink" Target="http://recode.net/2014/05/27/googles-new-self-driving-car-ditches-the-steering-whee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new.cs.princeton.edu/courses/archive/spring11/cos598A/pdfs/Himmelsbach08.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162"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673119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162"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7" name="Shape 1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sz="1300">
                <a:solidFill>
                  <a:srgbClr val="444444"/>
                </a:solidFill>
              </a:rPr>
              <a:t>Tesla system employs an array of different systems, including forward-looking radar, a camera with image recognition, as well as 360 degree sonar. </a:t>
            </a:r>
          </a:p>
          <a:p>
            <a:pPr rtl="0">
              <a:spcBef>
                <a:spcPts val="0"/>
              </a:spcBef>
              <a:buNone/>
            </a:pPr>
            <a:endParaRPr sz="1300">
              <a:solidFill>
                <a:srgbClr val="444444"/>
              </a:solidFill>
            </a:endParaRPr>
          </a:p>
          <a:p>
            <a:pPr rtl="0">
              <a:spcBef>
                <a:spcPts val="0"/>
              </a:spcBef>
              <a:buNone/>
            </a:pPr>
            <a:r>
              <a:rPr lang="en" sz="1300" u="sng">
                <a:solidFill>
                  <a:schemeClr val="hlink"/>
                </a:solidFill>
                <a:hlinkClick r:id="rId3"/>
              </a:rPr>
              <a:t>http://store.3drobotics.com/products/MB1240-XL-MaxSonar-EZ4</a:t>
            </a:r>
          </a:p>
          <a:p>
            <a:pPr rtl="0">
              <a:spcBef>
                <a:spcPts val="0"/>
              </a:spcBef>
              <a:buNone/>
            </a:pPr>
            <a:r>
              <a:rPr lang="en" sz="1300">
                <a:solidFill>
                  <a:srgbClr val="444444"/>
                </a:solidFill>
              </a:rPr>
              <a:t>Ultrasonic - higher frequency and therefore can be used above ground and not precise on a 3D level.</a:t>
            </a:r>
          </a:p>
          <a:p>
            <a:pPr>
              <a:spcBef>
                <a:spcPts val="0"/>
              </a:spcBef>
              <a:buNone/>
            </a:pPr>
            <a:endParaRPr sz="1300">
              <a:solidFill>
                <a:srgbClr val="444444"/>
              </a:solidFill>
            </a:endParaRPr>
          </a:p>
        </p:txBody>
      </p:sp>
    </p:spTree>
    <p:extLst>
      <p:ext uri="{BB962C8B-B14F-4D97-AF65-F5344CB8AC3E}">
        <p14:creationId xmlns:p14="http://schemas.microsoft.com/office/powerpoint/2010/main" val="3694740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381162"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5" name="Shape 1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518118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162"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292100" rtl="0">
              <a:spcBef>
                <a:spcPts val="600"/>
              </a:spcBef>
              <a:buClr>
                <a:schemeClr val="dk1"/>
              </a:buClr>
              <a:buSzPct val="100000"/>
              <a:buFont typeface="Georgia"/>
              <a:buChar char="●"/>
            </a:pPr>
            <a:r>
              <a:rPr lang="en" sz="1000">
                <a:solidFill>
                  <a:schemeClr val="dk1"/>
                </a:solidFill>
                <a:latin typeface="Georgia"/>
                <a:ea typeface="Georgia"/>
                <a:cs typeface="Georgia"/>
                <a:sym typeface="Georgia"/>
              </a:rPr>
              <a:t>The Kinect brings a low cost 3D environment mapping system to your living room</a:t>
            </a:r>
          </a:p>
          <a:p>
            <a:pPr marL="457200" lvl="0" indent="-292100" rtl="0">
              <a:spcBef>
                <a:spcPts val="600"/>
              </a:spcBef>
              <a:buClr>
                <a:schemeClr val="dk1"/>
              </a:buClr>
              <a:buSzPct val="100000"/>
              <a:buFont typeface="Georgia"/>
              <a:buChar char="●"/>
            </a:pPr>
            <a:r>
              <a:rPr lang="en" sz="1000">
                <a:solidFill>
                  <a:schemeClr val="dk1"/>
                </a:solidFill>
                <a:latin typeface="Georgia"/>
                <a:ea typeface="Georgia"/>
                <a:cs typeface="Georgia"/>
                <a:sym typeface="Georgia"/>
              </a:rPr>
              <a:t>After that it works very similar to the Kinect, using it’s microcontroller to assemble a virtual 3D environment and export it to another system</a:t>
            </a:r>
          </a:p>
          <a:p>
            <a:pPr marL="457200" lvl="0" indent="-292100">
              <a:spcBef>
                <a:spcPts val="600"/>
              </a:spcBef>
              <a:buClr>
                <a:schemeClr val="dk1"/>
              </a:buClr>
              <a:buSzPct val="100000"/>
              <a:buFont typeface="Georgia"/>
              <a:buChar char="●"/>
            </a:pPr>
            <a:r>
              <a:rPr lang="en" sz="1000">
                <a:solidFill>
                  <a:schemeClr val="dk1"/>
                </a:solidFill>
                <a:latin typeface="Georgia"/>
                <a:ea typeface="Georgia"/>
                <a:cs typeface="Georgia"/>
                <a:sym typeface="Georgia"/>
              </a:rPr>
              <a:t>The LESS will be tested on the Mars Rover and used for Object detection and avoidance while using it’s GPS navigation system</a:t>
            </a:r>
          </a:p>
        </p:txBody>
      </p:sp>
    </p:spTree>
    <p:extLst>
      <p:ext uri="{BB962C8B-B14F-4D97-AF65-F5344CB8AC3E}">
        <p14:creationId xmlns:p14="http://schemas.microsoft.com/office/powerpoint/2010/main" val="836565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162"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4" name="Shape 2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b="1">
                <a:solidFill>
                  <a:schemeClr val="dk1"/>
                </a:solidFill>
                <a:latin typeface="Georgia"/>
                <a:ea typeface="Georgia"/>
                <a:cs typeface="Georgia"/>
                <a:sym typeface="Georgia"/>
              </a:rPr>
              <a:t>Polarization</a:t>
            </a:r>
          </a:p>
          <a:p>
            <a:pPr lvl="0" rtl="0">
              <a:spcBef>
                <a:spcPts val="0"/>
              </a:spcBef>
              <a:buClr>
                <a:schemeClr val="dk1"/>
              </a:buClr>
              <a:buSzPct val="91666"/>
              <a:buFont typeface="Arial"/>
              <a:buNone/>
            </a:pPr>
            <a:r>
              <a:rPr lang="en" sz="1200">
                <a:solidFill>
                  <a:schemeClr val="dk1"/>
                </a:solidFill>
                <a:latin typeface="Georgia"/>
                <a:ea typeface="Georgia"/>
                <a:cs typeface="Georgia"/>
                <a:sym typeface="Georgia"/>
              </a:rPr>
              <a:t>→ Reduces Solar Glare</a:t>
            </a:r>
          </a:p>
          <a:p>
            <a:pPr lvl="0" rtl="0">
              <a:spcBef>
                <a:spcPts val="0"/>
              </a:spcBef>
              <a:buClr>
                <a:schemeClr val="dk1"/>
              </a:buClr>
              <a:buSzPct val="91666"/>
              <a:buFont typeface="Arial"/>
              <a:buNone/>
            </a:pPr>
            <a:r>
              <a:rPr lang="en" sz="1200" b="1">
                <a:solidFill>
                  <a:schemeClr val="dk1"/>
                </a:solidFill>
                <a:latin typeface="Georgia"/>
                <a:ea typeface="Georgia"/>
                <a:cs typeface="Georgia"/>
                <a:sym typeface="Georgia"/>
              </a:rPr>
              <a:t>Filtration</a:t>
            </a:r>
          </a:p>
          <a:p>
            <a:pPr lvl="0" rtl="0">
              <a:spcBef>
                <a:spcPts val="0"/>
              </a:spcBef>
              <a:buClr>
                <a:schemeClr val="dk1"/>
              </a:buClr>
              <a:buSzPct val="91666"/>
              <a:buFont typeface="Arial"/>
              <a:buNone/>
            </a:pPr>
            <a:r>
              <a:rPr lang="en" sz="1200">
                <a:solidFill>
                  <a:schemeClr val="dk1"/>
                </a:solidFill>
                <a:latin typeface="Georgia"/>
                <a:ea typeface="Georgia"/>
                <a:cs typeface="Georgia"/>
                <a:sym typeface="Georgia"/>
              </a:rPr>
              <a:t>→ Removes irrelevant wavelengths</a:t>
            </a:r>
          </a:p>
          <a:p>
            <a:pPr lvl="0" rtl="0">
              <a:spcBef>
                <a:spcPts val="0"/>
              </a:spcBef>
              <a:buClr>
                <a:schemeClr val="dk1"/>
              </a:buClr>
              <a:buSzPct val="91666"/>
              <a:buFont typeface="Arial"/>
              <a:buNone/>
            </a:pPr>
            <a:r>
              <a:rPr lang="en" sz="1200" b="1">
                <a:solidFill>
                  <a:schemeClr val="dk1"/>
                </a:solidFill>
                <a:latin typeface="Georgia"/>
                <a:ea typeface="Georgia"/>
                <a:cs typeface="Georgia"/>
                <a:sym typeface="Georgia"/>
              </a:rPr>
              <a:t>Pulsing</a:t>
            </a:r>
            <a:r>
              <a:rPr lang="en" sz="1200">
                <a:solidFill>
                  <a:schemeClr val="dk1"/>
                </a:solidFill>
                <a:latin typeface="Georgia"/>
                <a:ea typeface="Georgia"/>
                <a:cs typeface="Georgia"/>
                <a:sym typeface="Georgia"/>
              </a:rPr>
              <a:t> of Laser</a:t>
            </a:r>
          </a:p>
          <a:p>
            <a:pPr lvl="0" rtl="0">
              <a:spcBef>
                <a:spcPts val="0"/>
              </a:spcBef>
              <a:buClr>
                <a:schemeClr val="dk1"/>
              </a:buClr>
              <a:buSzPct val="91666"/>
              <a:buFont typeface="Arial"/>
              <a:buNone/>
            </a:pPr>
            <a:r>
              <a:rPr lang="en" sz="1200">
                <a:solidFill>
                  <a:schemeClr val="dk1"/>
                </a:solidFill>
                <a:latin typeface="Georgia"/>
                <a:ea typeface="Georgia"/>
                <a:cs typeface="Georgia"/>
                <a:sym typeface="Georgia"/>
              </a:rPr>
              <a:t>→ Higher instantaneous power</a:t>
            </a:r>
          </a:p>
          <a:p>
            <a:pPr lvl="0" rtl="0">
              <a:spcBef>
                <a:spcPts val="0"/>
              </a:spcBef>
              <a:buClr>
                <a:schemeClr val="dk1"/>
              </a:buClr>
              <a:buSzPct val="91666"/>
              <a:buFont typeface="Arial"/>
              <a:buNone/>
            </a:pPr>
            <a:r>
              <a:rPr lang="en" sz="1200" b="1">
                <a:solidFill>
                  <a:schemeClr val="dk1"/>
                </a:solidFill>
                <a:latin typeface="Georgia"/>
                <a:ea typeface="Georgia"/>
                <a:cs typeface="Georgia"/>
                <a:sym typeface="Georgia"/>
              </a:rPr>
              <a:t>Normalizing </a:t>
            </a:r>
            <a:r>
              <a:rPr lang="en" sz="1200">
                <a:solidFill>
                  <a:schemeClr val="dk1"/>
                </a:solidFill>
                <a:latin typeface="Georgia"/>
                <a:ea typeface="Georgia"/>
                <a:cs typeface="Georgia"/>
                <a:sym typeface="Georgia"/>
              </a:rPr>
              <a:t>the Sun’s Interference</a:t>
            </a:r>
          </a:p>
          <a:p>
            <a:pPr lvl="0" rtl="0">
              <a:spcBef>
                <a:spcPts val="0"/>
              </a:spcBef>
              <a:buClr>
                <a:schemeClr val="dk1"/>
              </a:buClr>
              <a:buSzPct val="91666"/>
              <a:buFont typeface="Arial"/>
              <a:buNone/>
            </a:pPr>
            <a:r>
              <a:rPr lang="en" sz="1200">
                <a:solidFill>
                  <a:schemeClr val="dk1"/>
                </a:solidFill>
                <a:latin typeface="Georgia"/>
                <a:ea typeface="Georgia"/>
                <a:cs typeface="Georgia"/>
                <a:sym typeface="Georgia"/>
              </a:rPr>
              <a:t>→ Digitally removing the baseline noise of the system</a:t>
            </a:r>
          </a:p>
          <a:p>
            <a:pPr>
              <a:spcBef>
                <a:spcPts val="0"/>
              </a:spcBef>
              <a:buNone/>
            </a:pPr>
            <a:endParaRPr sz="1200"/>
          </a:p>
        </p:txBody>
      </p:sp>
    </p:spTree>
    <p:extLst>
      <p:ext uri="{BB962C8B-B14F-4D97-AF65-F5344CB8AC3E}">
        <p14:creationId xmlns:p14="http://schemas.microsoft.com/office/powerpoint/2010/main" val="513181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381162"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14" name="Shape 2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598062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381162"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5" name="Shape 2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743115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381162"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32" name="Shape 2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4101984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381162"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u="sng">
                <a:solidFill>
                  <a:schemeClr val="hlink"/>
                </a:solidFill>
                <a:latin typeface="Georgia"/>
                <a:ea typeface="Georgia"/>
                <a:cs typeface="Georgia"/>
                <a:sym typeface="Georgia"/>
                <a:hlinkClick r:id="rId3"/>
              </a:rPr>
              <a:t>http://beagleboard.org/black</a:t>
            </a:r>
          </a:p>
          <a:p>
            <a:pPr lvl="0" rtl="0">
              <a:spcBef>
                <a:spcPts val="0"/>
              </a:spcBef>
              <a:buClr>
                <a:schemeClr val="dk1"/>
              </a:buClr>
              <a:buSzPct val="100000"/>
              <a:buFont typeface="Arial"/>
              <a:buNone/>
            </a:pPr>
            <a:r>
              <a:rPr lang="en">
                <a:solidFill>
                  <a:schemeClr val="dk1"/>
                </a:solidFill>
                <a:latin typeface="Georgia"/>
                <a:ea typeface="Georgia"/>
                <a:cs typeface="Georgia"/>
                <a:sym typeface="Georgia"/>
              </a:rPr>
              <a:t>Peltier Module controls temperature.</a:t>
            </a:r>
          </a:p>
          <a:p>
            <a:pPr lvl="0" rtl="0">
              <a:spcBef>
                <a:spcPts val="0"/>
              </a:spcBef>
              <a:buClr>
                <a:schemeClr val="dk1"/>
              </a:buClr>
              <a:buSzPct val="100000"/>
              <a:buFont typeface="Arial"/>
              <a:buNone/>
            </a:pPr>
            <a:r>
              <a:rPr lang="en">
                <a:solidFill>
                  <a:schemeClr val="dk1"/>
                </a:solidFill>
                <a:latin typeface="Georgia"/>
                <a:ea typeface="Georgia"/>
                <a:cs typeface="Georgia"/>
                <a:sym typeface="Georgia"/>
              </a:rPr>
              <a:t>Parallel processing</a:t>
            </a:r>
          </a:p>
          <a:p>
            <a:pPr lvl="0" rtl="0">
              <a:spcBef>
                <a:spcPts val="0"/>
              </a:spcBef>
              <a:buClr>
                <a:schemeClr val="dk1"/>
              </a:buClr>
              <a:buSzPct val="100000"/>
              <a:buFont typeface="Arial"/>
              <a:buNone/>
            </a:pPr>
            <a:r>
              <a:rPr lang="en">
                <a:solidFill>
                  <a:schemeClr val="dk1"/>
                </a:solidFill>
                <a:latin typeface="Georgia"/>
                <a:ea typeface="Georgia"/>
                <a:cs typeface="Georgia"/>
                <a:sym typeface="Georgia"/>
              </a:rPr>
              <a:t>Single depth frame is about 2MB, so even if we were to push 15 FPS, we are still within USB cable capacity.</a:t>
            </a:r>
          </a:p>
          <a:p>
            <a:pPr lvl="0" rtl="0">
              <a:spcBef>
                <a:spcPts val="0"/>
              </a:spcBef>
              <a:buNone/>
            </a:pPr>
            <a:endParaRPr>
              <a:solidFill>
                <a:schemeClr val="dk1"/>
              </a:solidFill>
              <a:latin typeface="Georgia"/>
              <a:ea typeface="Georgia"/>
              <a:cs typeface="Georgia"/>
              <a:sym typeface="Georgia"/>
            </a:endParaRPr>
          </a:p>
        </p:txBody>
      </p:sp>
    </p:spTree>
    <p:extLst>
      <p:ext uri="{BB962C8B-B14F-4D97-AF65-F5344CB8AC3E}">
        <p14:creationId xmlns:p14="http://schemas.microsoft.com/office/powerpoint/2010/main" val="67957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381162"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53" name="Shape 2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powervr sgx530 GPU uses openGL</a:t>
            </a:r>
          </a:p>
          <a:p>
            <a:pPr>
              <a:spcBef>
                <a:spcPts val="0"/>
              </a:spcBef>
              <a:buNone/>
            </a:pPr>
            <a:endParaRPr/>
          </a:p>
        </p:txBody>
      </p:sp>
    </p:spTree>
    <p:extLst>
      <p:ext uri="{BB962C8B-B14F-4D97-AF65-F5344CB8AC3E}">
        <p14:creationId xmlns:p14="http://schemas.microsoft.com/office/powerpoint/2010/main" val="3597977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381162"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62" name="Shape 2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The Rover is almost like a mini project itself.  We are going to showcase the functionality of our LESS unit by integrating it into the existing Rover.  We will use the GPS installed last year to navigate to within 10 feet of a target location.  While on the way, the LESS unit will feed data to the Rover’s onboard computer and I will write software to find obstacles in this data and then path around them.  The detection will function from .5 to 4 meters and allow for the rover to travel at it’s current speed of .2 m/s.  This appears to be the speed used last year from documentation, but like we said earlier, we want to allow for functionality up to 1 m/s so future groups won’t be held back by our design.  That means the processing of my software needs to keep up with the data transfer rate from the LESS unit.</a:t>
            </a:r>
          </a:p>
        </p:txBody>
      </p:sp>
    </p:spTree>
    <p:extLst>
      <p:ext uri="{BB962C8B-B14F-4D97-AF65-F5344CB8AC3E}">
        <p14:creationId xmlns:p14="http://schemas.microsoft.com/office/powerpoint/2010/main" val="1867771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81162"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3" name="Shape 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390696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381162"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70" name="Shape 2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We won’t have all of the optics hardware for the end of the semester, but we will complete the optical unit schematic by addressing design questions such as:</a:t>
            </a:r>
          </a:p>
          <a:p>
            <a:pPr rtl="0">
              <a:spcBef>
                <a:spcPts val="0"/>
              </a:spcBef>
              <a:buNone/>
            </a:pPr>
            <a:endParaRPr/>
          </a:p>
          <a:p>
            <a:pPr rtl="0">
              <a:spcBef>
                <a:spcPts val="0"/>
              </a:spcBef>
              <a:buNone/>
            </a:pPr>
            <a:r>
              <a:rPr lang="en"/>
              <a:t>On the same vein, we will have a schematic for the Thermal Control System for the Laser.</a:t>
            </a:r>
          </a:p>
          <a:p>
            <a:pPr rtl="0">
              <a:spcBef>
                <a:spcPts val="0"/>
              </a:spcBef>
              <a:buNone/>
            </a:pPr>
            <a:endParaRPr/>
          </a:p>
          <a:p>
            <a:pPr rtl="0">
              <a:spcBef>
                <a:spcPts val="0"/>
              </a:spcBef>
              <a:buNone/>
            </a:pPr>
            <a:r>
              <a:rPr lang="en"/>
              <a:t>We need to confirm the functionality of the Rover.  This will be done with a test drive in the engineering quad and we will provide a video of this.</a:t>
            </a:r>
          </a:p>
          <a:p>
            <a:pPr rtl="0">
              <a:spcBef>
                <a:spcPts val="0"/>
              </a:spcBef>
              <a:buNone/>
            </a:pPr>
            <a:endParaRPr/>
          </a:p>
          <a:p>
            <a:pPr rtl="0">
              <a:spcBef>
                <a:spcPts val="0"/>
              </a:spcBef>
              <a:buNone/>
            </a:pPr>
            <a:r>
              <a:rPr lang="en"/>
              <a:t>In order to ease the integration process later on, we are going to stream some test data from the microcontroller to the rover.  That way when we need to send actual data, the process is already well defined.</a:t>
            </a:r>
          </a:p>
          <a:p>
            <a:pPr rtl="0">
              <a:spcBef>
                <a:spcPts val="0"/>
              </a:spcBef>
              <a:buNone/>
            </a:pPr>
            <a:endParaRPr/>
          </a:p>
          <a:p>
            <a:pPr>
              <a:spcBef>
                <a:spcPts val="0"/>
              </a:spcBef>
              <a:buNone/>
            </a:pPr>
            <a:r>
              <a:rPr lang="en"/>
              <a:t>To allow for parallel design of software and hardware, we need to create a set of artificial test data for use in software development</a:t>
            </a:r>
          </a:p>
        </p:txBody>
      </p:sp>
    </p:spTree>
    <p:extLst>
      <p:ext uri="{BB962C8B-B14F-4D97-AF65-F5344CB8AC3E}">
        <p14:creationId xmlns:p14="http://schemas.microsoft.com/office/powerpoint/2010/main" val="3079809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381162"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76" name="Shape 2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Come up with a list of optical requirements and plan to solve them</a:t>
            </a:r>
          </a:p>
          <a:p>
            <a:pPr rtl="0">
              <a:spcBef>
                <a:spcPts val="0"/>
              </a:spcBef>
              <a:buNone/>
            </a:pPr>
            <a:r>
              <a:rPr lang="en"/>
              <a:t>note: polarizer correlation to field of view</a:t>
            </a:r>
          </a:p>
          <a:p>
            <a:pPr rtl="0">
              <a:spcBef>
                <a:spcPts val="0"/>
              </a:spcBef>
              <a:buNone/>
            </a:pPr>
            <a:r>
              <a:rPr lang="en"/>
              <a:t>aboration correction in the kinect</a:t>
            </a:r>
          </a:p>
          <a:p>
            <a:pPr rtl="0">
              <a:spcBef>
                <a:spcPts val="0"/>
              </a:spcBef>
              <a:buNone/>
            </a:pPr>
            <a:r>
              <a:rPr lang="en"/>
              <a:t>power and diffraction</a:t>
            </a:r>
          </a:p>
          <a:p>
            <a:pPr rtl="0">
              <a:spcBef>
                <a:spcPts val="0"/>
              </a:spcBef>
              <a:buNone/>
            </a:pPr>
            <a:endParaRPr/>
          </a:p>
          <a:p>
            <a:pPr rtl="0">
              <a:spcBef>
                <a:spcPts val="0"/>
              </a:spcBef>
              <a:buNone/>
            </a:pPr>
            <a:r>
              <a:rPr lang="en"/>
              <a:t>June Yan and the UMass Physics Dept for help with the optics design</a:t>
            </a:r>
          </a:p>
          <a:p>
            <a:pPr rtl="0">
              <a:spcBef>
                <a:spcPts val="0"/>
              </a:spcBef>
              <a:buNone/>
            </a:pPr>
            <a:r>
              <a:rPr lang="en">
                <a:solidFill>
                  <a:schemeClr val="dk1"/>
                </a:solidFill>
              </a:rPr>
              <a:t>Professor Leonard for help with optics feasibility</a:t>
            </a:r>
          </a:p>
          <a:p>
            <a:pPr rtl="0">
              <a:spcBef>
                <a:spcPts val="0"/>
              </a:spcBef>
              <a:buNone/>
            </a:pPr>
            <a:r>
              <a:rPr lang="en"/>
              <a:t>Professor Parente and Microwave Remote Sensing Lab for donating the Rover and the Lab space</a:t>
            </a:r>
          </a:p>
          <a:p>
            <a:pPr rtl="0">
              <a:spcBef>
                <a:spcPts val="0"/>
              </a:spcBef>
              <a:buNone/>
            </a:pPr>
            <a:r>
              <a:rPr lang="en"/>
              <a:t>SDP14 Team AIR for their improvements made to the Rover</a:t>
            </a:r>
          </a:p>
          <a:p>
            <a:pPr>
              <a:spcBef>
                <a:spcPts val="0"/>
              </a:spcBef>
              <a:buNone/>
            </a:pPr>
            <a:endParaRPr/>
          </a:p>
        </p:txBody>
      </p:sp>
    </p:spTree>
    <p:extLst>
      <p:ext uri="{BB962C8B-B14F-4D97-AF65-F5344CB8AC3E}">
        <p14:creationId xmlns:p14="http://schemas.microsoft.com/office/powerpoint/2010/main" val="2194816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381149"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81" name="Shape 2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http://blog.supermedia.com/media/questions.jpg</a:t>
            </a:r>
          </a:p>
        </p:txBody>
      </p:sp>
    </p:spTree>
    <p:extLst>
      <p:ext uri="{BB962C8B-B14F-4D97-AF65-F5344CB8AC3E}">
        <p14:creationId xmlns:p14="http://schemas.microsoft.com/office/powerpoint/2010/main" val="3322342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381162"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87" name="Shape 2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83138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381162"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98" name="Shape 2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026907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381162"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07" name="Shape 3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823454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381162"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21" name="Shape 3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089827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381162"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29" name="Shape 3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65000"/>
              </a:lnSpc>
              <a:spcBef>
                <a:spcPts val="0"/>
              </a:spcBef>
              <a:spcAft>
                <a:spcPts val="1100"/>
              </a:spcAft>
              <a:buNone/>
            </a:pPr>
            <a:r>
              <a:rPr lang="en" sz="1200">
                <a:solidFill>
                  <a:schemeClr val="dk1"/>
                </a:solidFill>
                <a:latin typeface="Georgia"/>
                <a:ea typeface="Georgia"/>
                <a:cs typeface="Georgia"/>
                <a:sym typeface="Georgia"/>
              </a:rPr>
              <a:t>LIDAR—Light Detection and Ranging—is a remote sensing method used to examine the surface of the Earth</a:t>
            </a:r>
          </a:p>
          <a:p>
            <a:pPr lvl="0" rtl="0">
              <a:lnSpc>
                <a:spcPct val="165000"/>
              </a:lnSpc>
              <a:spcBef>
                <a:spcPts val="0"/>
              </a:spcBef>
              <a:spcAft>
                <a:spcPts val="1100"/>
              </a:spcAft>
              <a:buClr>
                <a:schemeClr val="dk1"/>
              </a:buClr>
              <a:buSzPct val="110000"/>
              <a:buFont typeface="Arial"/>
              <a:buNone/>
            </a:pPr>
            <a:r>
              <a:rPr lang="en" sz="1000">
                <a:solidFill>
                  <a:srgbClr val="4C4C4C"/>
                </a:solidFill>
              </a:rPr>
              <a:t>LIDAR, which stands for </a:t>
            </a:r>
            <a:r>
              <a:rPr lang="en" sz="1000" i="1">
                <a:solidFill>
                  <a:srgbClr val="4C4C4C"/>
                </a:solidFill>
              </a:rPr>
              <a:t>Light Detection and Ranging,</a:t>
            </a:r>
            <a:r>
              <a:rPr lang="en" sz="1000">
                <a:solidFill>
                  <a:srgbClr val="4C4C4C"/>
                </a:solidFill>
              </a:rPr>
              <a:t> is a </a:t>
            </a:r>
            <a:r>
              <a:rPr lang="en" sz="1000">
                <a:solidFill>
                  <a:srgbClr val="19C1C3"/>
                </a:solidFill>
                <a:hlinkClick r:id="rId3"/>
              </a:rPr>
              <a:t>remote sensing</a:t>
            </a:r>
            <a:r>
              <a:rPr lang="en" sz="1000">
                <a:solidFill>
                  <a:srgbClr val="4C4C4C"/>
                </a:solidFill>
              </a:rPr>
              <a:t> method that uses light in the form of a pulsed laser to measure ranges (variable distances) to the Earth. These light pulses—combined with other data recorded by the airborne system— generate precise, three-dimensional information about the shape of the Earth and its surface characteristics.</a:t>
            </a:r>
          </a:p>
          <a:p>
            <a:pPr lvl="0" rtl="0">
              <a:lnSpc>
                <a:spcPct val="165000"/>
              </a:lnSpc>
              <a:spcBef>
                <a:spcPts val="0"/>
              </a:spcBef>
              <a:spcAft>
                <a:spcPts val="1100"/>
              </a:spcAft>
              <a:buNone/>
            </a:pPr>
            <a:r>
              <a:rPr lang="en" sz="1000">
                <a:solidFill>
                  <a:srgbClr val="4C4C4C"/>
                </a:solidFill>
              </a:rPr>
              <a:t>A LIDAR instrument principally consists of a laser, a scanner, and a specialized </a:t>
            </a:r>
            <a:r>
              <a:rPr lang="en" sz="1000">
                <a:solidFill>
                  <a:srgbClr val="19C1C3"/>
                </a:solidFill>
                <a:hlinkClick r:id="rId4"/>
              </a:rPr>
              <a:t>GPS</a:t>
            </a:r>
            <a:r>
              <a:rPr lang="en" sz="1000">
                <a:solidFill>
                  <a:srgbClr val="4C4C4C"/>
                </a:solidFill>
              </a:rPr>
              <a:t> receiver. Airplanes and helicopters are the most commonly used platforms for acquiring LIDAR data over broad areas.</a:t>
            </a:r>
          </a:p>
        </p:txBody>
      </p:sp>
    </p:spTree>
    <p:extLst>
      <p:ext uri="{BB962C8B-B14F-4D97-AF65-F5344CB8AC3E}">
        <p14:creationId xmlns:p14="http://schemas.microsoft.com/office/powerpoint/2010/main" val="352372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381162"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36" name="Shape 3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227262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For our SDP, we are continuing work on Professor Parente’s Mars Rover project.</a:t>
            </a:r>
          </a:p>
          <a:p>
            <a:pPr rtl="0">
              <a:spcBef>
                <a:spcPts val="0"/>
              </a:spcBef>
              <a:buNone/>
            </a:pPr>
            <a:endParaRPr/>
          </a:p>
          <a:p>
            <a:pPr rtl="0">
              <a:spcBef>
                <a:spcPts val="0"/>
              </a:spcBef>
              <a:buNone/>
            </a:pPr>
            <a:r>
              <a:rPr lang="en"/>
              <a:t>Last year, Team AIR attempted obstacle D/A in their suite of additions, but the existing sonar was old and unreliable.  They did however successfully add GPS Navigation and Object tracking with a stereoscopic camera.</a:t>
            </a:r>
          </a:p>
          <a:p>
            <a:pPr rtl="0">
              <a:spcBef>
                <a:spcPts val="0"/>
              </a:spcBef>
              <a:buNone/>
            </a:pPr>
            <a:r>
              <a:rPr lang="en"/>
              <a:t>The Mars Rover can now navigate to within 10 feet of a target and it was able to track a blue ball.</a:t>
            </a:r>
          </a:p>
          <a:p>
            <a:pPr rtl="0">
              <a:spcBef>
                <a:spcPts val="0"/>
              </a:spcBef>
              <a:buNone/>
            </a:pPr>
            <a:endParaRPr/>
          </a:p>
          <a:p>
            <a:pPr>
              <a:spcBef>
                <a:spcPts val="0"/>
              </a:spcBef>
              <a:buNone/>
            </a:pPr>
            <a:r>
              <a:rPr lang="en"/>
              <a:t>So this year, Parente has tasked us with building an Obstacle D/A system with new hardware.  We have spent the semester so far investigating what type of sensing system we can use and decided that we want to switch to a light based system.  This allows for high quality 3d sensing, while sonar would solely be detecting the presence of an obstacle so future groups will have more of an opportunity to do interesting projects.  However, our two biggest constraints have turned out to be price and functionality in sunlight.  We go more in depth on this issue when we analyze design alternatives, but this is important to the problem we are trying to solve.</a:t>
            </a:r>
          </a:p>
        </p:txBody>
      </p:sp>
    </p:spTree>
    <p:extLst>
      <p:ext uri="{BB962C8B-B14F-4D97-AF65-F5344CB8AC3E}">
        <p14:creationId xmlns:p14="http://schemas.microsoft.com/office/powerpoint/2010/main" val="29579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162"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We are in the same situation as a hobby roboticist, we need to sense the environment outside but we have a medium budget, and something like a 1.7k sensor is just too much, even with a University discount.  And this sensor is just 2d, we would need to get some precision robotics to pan and tilt in order to get a 3d environment.  If we wanted a standalone system we are looking at the very least 8k.</a:t>
            </a:r>
          </a:p>
          <a:p>
            <a:pPr>
              <a:spcBef>
                <a:spcPts val="0"/>
              </a:spcBef>
              <a:buNone/>
            </a:pPr>
            <a:r>
              <a:rPr lang="en"/>
              <a:t>So we want to design a device that could be used by other people in this situation and we are going to show that it works by implementing it on the Mars Rover.</a:t>
            </a:r>
          </a:p>
        </p:txBody>
      </p:sp>
    </p:spTree>
    <p:extLst>
      <p:ext uri="{BB962C8B-B14F-4D97-AF65-F5344CB8AC3E}">
        <p14:creationId xmlns:p14="http://schemas.microsoft.com/office/powerpoint/2010/main" val="3382611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162"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7" name="Shape 1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u="sng">
                <a:solidFill>
                  <a:schemeClr val="hlink"/>
                </a:solidFill>
                <a:hlinkClick r:id="rId3"/>
              </a:rPr>
              <a:t>http://www.wired.com/2012/02/ff_hackathons/all/1#slideid-474920</a:t>
            </a:r>
          </a:p>
          <a:p>
            <a:pPr rtl="0">
              <a:spcBef>
                <a:spcPts val="0"/>
              </a:spcBef>
              <a:buNone/>
            </a:pPr>
            <a:r>
              <a:rPr lang="en" u="sng">
                <a:solidFill>
                  <a:schemeClr val="hlink"/>
                </a:solidFill>
                <a:hlinkClick r:id="rId4"/>
              </a:rPr>
              <a:t>http://recode.net/2014/05/27/googles-new-self-driving-car-ditches-the-steering-wheel/</a:t>
            </a:r>
          </a:p>
          <a:p>
            <a:pPr rtl="0">
              <a:spcBef>
                <a:spcPts val="0"/>
              </a:spcBef>
              <a:buNone/>
            </a:pPr>
            <a:r>
              <a:rPr lang="en" u="sng">
                <a:solidFill>
                  <a:schemeClr val="hlink"/>
                </a:solidFill>
                <a:hlinkClick r:id="rId5"/>
              </a:rPr>
              <a:t>http://www.globalrobots.com/guide.aspx</a:t>
            </a:r>
          </a:p>
          <a:p>
            <a:pPr rtl="0">
              <a:spcBef>
                <a:spcPts val="0"/>
              </a:spcBef>
              <a:buNone/>
            </a:pPr>
            <a:endParaRPr/>
          </a:p>
          <a:p>
            <a:pPr rtl="0">
              <a:spcBef>
                <a:spcPts val="0"/>
              </a:spcBef>
              <a:buNone/>
            </a:pPr>
            <a:r>
              <a:rPr lang="en"/>
              <a:t>GOOGLE CAR</a:t>
            </a:r>
          </a:p>
          <a:p>
            <a:pPr rtl="0">
              <a:spcBef>
                <a:spcPts val="0"/>
              </a:spcBef>
              <a:buNone/>
            </a:pPr>
            <a:r>
              <a:rPr lang="en"/>
              <a:t>AMAZON WAREHOUSE</a:t>
            </a:r>
          </a:p>
          <a:p>
            <a:pPr rtl="0">
              <a:spcBef>
                <a:spcPts val="0"/>
              </a:spcBef>
              <a:buNone/>
            </a:pPr>
            <a:r>
              <a:rPr lang="en"/>
              <a:t>HACKATHONS</a:t>
            </a:r>
          </a:p>
          <a:p>
            <a:pPr>
              <a:spcBef>
                <a:spcPts val="0"/>
              </a:spcBef>
              <a:buNone/>
            </a:pPr>
            <a:endParaRPr/>
          </a:p>
        </p:txBody>
      </p:sp>
    </p:spTree>
    <p:extLst>
      <p:ext uri="{BB962C8B-B14F-4D97-AF65-F5344CB8AC3E}">
        <p14:creationId xmlns:p14="http://schemas.microsoft.com/office/powerpoint/2010/main" val="3369924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381162"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9" name="Shape 1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http://hackingroomba.com/</a:t>
            </a:r>
          </a:p>
        </p:txBody>
      </p:sp>
    </p:spTree>
    <p:extLst>
      <p:ext uri="{BB962C8B-B14F-4D97-AF65-F5344CB8AC3E}">
        <p14:creationId xmlns:p14="http://schemas.microsoft.com/office/powerpoint/2010/main" val="1030436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162"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Real time sensing of external environment</a:t>
            </a:r>
          </a:p>
          <a:p>
            <a:pPr lvl="0" rtl="0">
              <a:spcBef>
                <a:spcPts val="0"/>
              </a:spcBef>
              <a:buNone/>
            </a:pPr>
            <a:r>
              <a:rPr lang="en"/>
              <a:t>Output data in 3D grid/cloud of points format</a:t>
            </a:r>
          </a:p>
          <a:p>
            <a:pPr lvl="0" rtl="0">
              <a:spcBef>
                <a:spcPts val="0"/>
              </a:spcBef>
              <a:buNone/>
            </a:pPr>
            <a:r>
              <a:rPr lang="en"/>
              <a:t>MUST WORK IN SUNLIGHT, previous things do not work outdoors</a:t>
            </a:r>
          </a:p>
          <a:p>
            <a:pPr lvl="0" rtl="0">
              <a:spcBef>
                <a:spcPts val="0"/>
              </a:spcBef>
              <a:buNone/>
            </a:pPr>
            <a:endParaRPr/>
          </a:p>
          <a:p>
            <a:pPr rtl="0">
              <a:spcBef>
                <a:spcPts val="0"/>
              </a:spcBef>
              <a:buNone/>
            </a:pPr>
            <a:r>
              <a:rPr lang="en"/>
              <a:t>Take FOV info from Optics subblock and we need to decide on a range and speed.  (Looks like they have it go at .2 m/s) -T</a:t>
            </a:r>
          </a:p>
          <a:p>
            <a:pPr rtl="0">
              <a:spcBef>
                <a:spcPts val="0"/>
              </a:spcBef>
              <a:buNone/>
            </a:pPr>
            <a:endParaRPr/>
          </a:p>
          <a:p>
            <a:pPr lvl="0" rtl="0">
              <a:spcBef>
                <a:spcPts val="0"/>
              </a:spcBef>
              <a:buNone/>
            </a:pPr>
            <a:r>
              <a:rPr lang="en"/>
              <a:t>Depth is distance to nearest object. Similar format as kinect, good for other people to use/</a:t>
            </a:r>
          </a:p>
        </p:txBody>
      </p:sp>
    </p:spTree>
    <p:extLst>
      <p:ext uri="{BB962C8B-B14F-4D97-AF65-F5344CB8AC3E}">
        <p14:creationId xmlns:p14="http://schemas.microsoft.com/office/powerpoint/2010/main" val="739603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162"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8" name="Shape 1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700594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162"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7" name="Shape 1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u="sng">
                <a:solidFill>
                  <a:schemeClr val="hlink"/>
                </a:solidFill>
                <a:hlinkClick r:id="rId3"/>
              </a:rPr>
              <a:t>http://wwwnew.cs.princeton.edu/courses/archive/spring11/cos598A/pdfs/Himmelsbach08.pdf</a:t>
            </a:r>
          </a:p>
          <a:p>
            <a:pPr rtl="0">
              <a:spcBef>
                <a:spcPts val="0"/>
              </a:spcBef>
              <a:buNone/>
            </a:pPr>
            <a:r>
              <a:rPr lang="en"/>
              <a:t>How does lidar work in the sun: With such a broad term there are a broad range of solutions</a:t>
            </a:r>
          </a:p>
          <a:p>
            <a:pPr>
              <a:spcBef>
                <a:spcPts val="0"/>
              </a:spcBef>
              <a:buNone/>
            </a:pPr>
            <a:r>
              <a:rPr lang="en"/>
              <a:t>Ex. lidar speed gun has a band pass filter of </a:t>
            </a:r>
            <a:r>
              <a:rPr lang="en">
                <a:solidFill>
                  <a:srgbClr val="252525"/>
                </a:solidFill>
              </a:rPr>
              <a:t>(+/-5 nm; 899 nm-909 nm)</a:t>
            </a:r>
          </a:p>
        </p:txBody>
      </p:sp>
    </p:spTree>
    <p:extLst>
      <p:ext uri="{BB962C8B-B14F-4D97-AF65-F5344CB8AC3E}">
        <p14:creationId xmlns:p14="http://schemas.microsoft.com/office/powerpoint/2010/main" val="2026749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8" name="Shape 8"/>
          <p:cNvSpPr/>
          <p:nvPr/>
        </p:nvSpPr>
        <p:spPr>
          <a:xfrm rot="10800000" flipH="1">
            <a:off x="0" y="2984999"/>
            <a:ext cx="9144000" cy="2158500"/>
          </a:xfrm>
          <a:prstGeom prst="rect">
            <a:avLst/>
          </a:prstGeom>
          <a:solidFill>
            <a:schemeClr val="lt1"/>
          </a:solidFill>
          <a:ln>
            <a:noFill/>
          </a:ln>
        </p:spPr>
        <p:txBody>
          <a:bodyPr lIns="91425" tIns="45700" rIns="91425" bIns="45700" anchor="ctr" anchorCtr="0">
            <a:noAutofit/>
          </a:bodyPr>
          <a:lstStyle/>
          <a:p>
            <a:pPr>
              <a:spcBef>
                <a:spcPts val="0"/>
              </a:spcBef>
              <a:buNone/>
            </a:pPr>
            <a:endParaRPr/>
          </a:p>
        </p:txBody>
      </p:sp>
      <p:sp>
        <p:nvSpPr>
          <p:cNvPr id="9" name="Shape 9"/>
          <p:cNvSpPr/>
          <p:nvPr/>
        </p:nvSpPr>
        <p:spPr>
          <a:xfrm>
            <a:off x="0" y="2393175"/>
            <a:ext cx="4617372" cy="590502"/>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rgbClr val="FFFFFF">
              <a:alpha val="6666"/>
            </a:srgbClr>
          </a:solidFill>
          <a:ln>
            <a:noFill/>
          </a:ln>
        </p:spPr>
        <p:txBody>
          <a:bodyPr lIns="91425" tIns="45700" rIns="91425" bIns="45700" anchor="ctr" anchorCtr="0">
            <a:noAutofit/>
          </a:bodyPr>
          <a:lstStyle/>
          <a:p>
            <a:pPr>
              <a:spcBef>
                <a:spcPts val="0"/>
              </a:spcBef>
              <a:buNone/>
            </a:pPr>
            <a:endParaRPr/>
          </a:p>
        </p:txBody>
      </p:sp>
      <p:sp>
        <p:nvSpPr>
          <p:cNvPr id="10" name="Shape 10"/>
          <p:cNvSpPr/>
          <p:nvPr/>
        </p:nvSpPr>
        <p:spPr>
          <a:xfrm rot="10800000" flipH="1">
            <a:off x="0" y="2983958"/>
            <a:ext cx="4617372" cy="571095"/>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chemeClr val="dk1">
              <a:alpha val="7843"/>
            </a:schemeClr>
          </a:solidFill>
          <a:ln>
            <a:noFill/>
          </a:ln>
        </p:spPr>
        <p:txBody>
          <a:bodyPr lIns="91425" tIns="45700" rIns="91425" bIns="45700" anchor="ctr" anchorCtr="0">
            <a:noAutofit/>
          </a:bodyPr>
          <a:lstStyle/>
          <a:p>
            <a:pPr>
              <a:spcBef>
                <a:spcPts val="0"/>
              </a:spcBef>
              <a:buNone/>
            </a:pPr>
            <a:endParaRPr/>
          </a:p>
        </p:txBody>
      </p:sp>
      <p:sp>
        <p:nvSpPr>
          <p:cNvPr id="11" name="Shape 11"/>
          <p:cNvSpPr txBox="1">
            <a:spLocks noGrp="1"/>
          </p:cNvSpPr>
          <p:nvPr>
            <p:ph type="ctrTitle"/>
          </p:nvPr>
        </p:nvSpPr>
        <p:spPr>
          <a:xfrm>
            <a:off x="685800" y="1746892"/>
            <a:ext cx="7772400" cy="1238099"/>
          </a:xfrm>
          <a:prstGeom prst="rect">
            <a:avLst/>
          </a:prstGeom>
        </p:spPr>
        <p:txBody>
          <a:bodyPr lIns="91425" tIns="91425" rIns="91425" bIns="91425" anchor="b"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endParaRPr/>
          </a:p>
        </p:txBody>
      </p:sp>
      <p:sp>
        <p:nvSpPr>
          <p:cNvPr id="12" name="Shape 12"/>
          <p:cNvSpPr txBox="1">
            <a:spLocks noGrp="1"/>
          </p:cNvSpPr>
          <p:nvPr>
            <p:ph type="subTitle" idx="1"/>
          </p:nvPr>
        </p:nvSpPr>
        <p:spPr>
          <a:xfrm>
            <a:off x="685800" y="3093357"/>
            <a:ext cx="7772400" cy="666600"/>
          </a:xfrm>
          <a:prstGeom prst="rect">
            <a:avLst/>
          </a:prstGeom>
        </p:spPr>
        <p:txBody>
          <a:bodyPr lIns="91425" tIns="91425" rIns="91425" bIns="91425" anchor="t" anchorCtr="0"/>
          <a:lstStyle>
            <a:lvl1pPr algn="ctr">
              <a:spcBef>
                <a:spcPts val="0"/>
              </a:spcBef>
              <a:buClr>
                <a:schemeClr val="dk2"/>
              </a:buClr>
              <a:buSzPct val="100000"/>
              <a:buNone/>
              <a:defRPr sz="2400" i="1">
                <a:solidFill>
                  <a:schemeClr val="dk2"/>
                </a:solidFill>
              </a:defRPr>
            </a:lvl1pPr>
            <a:lvl2pPr algn="ctr">
              <a:spcBef>
                <a:spcPts val="0"/>
              </a:spcBef>
              <a:buClr>
                <a:schemeClr val="dk2"/>
              </a:buClr>
              <a:buNone/>
              <a:defRPr i="1">
                <a:solidFill>
                  <a:schemeClr val="dk2"/>
                </a:solidFill>
              </a:defRPr>
            </a:lvl2pPr>
            <a:lvl3pPr algn="ctr">
              <a:spcBef>
                <a:spcPts val="0"/>
              </a:spcBef>
              <a:buClr>
                <a:schemeClr val="dk2"/>
              </a:buClr>
              <a:buNone/>
              <a:defRPr i="1">
                <a:solidFill>
                  <a:schemeClr val="dk2"/>
                </a:solidFill>
              </a:defRPr>
            </a:lvl3pPr>
            <a:lvl4pPr algn="ctr">
              <a:spcBef>
                <a:spcPts val="0"/>
              </a:spcBef>
              <a:buClr>
                <a:schemeClr val="dk2"/>
              </a:buClr>
              <a:buSzPct val="100000"/>
              <a:buNone/>
              <a:defRPr sz="2400" i="1">
                <a:solidFill>
                  <a:schemeClr val="dk2"/>
                </a:solidFill>
              </a:defRPr>
            </a:lvl4pPr>
            <a:lvl5pPr algn="ctr">
              <a:spcBef>
                <a:spcPts val="0"/>
              </a:spcBef>
              <a:buClr>
                <a:schemeClr val="dk2"/>
              </a:buClr>
              <a:buSzPct val="100000"/>
              <a:buNone/>
              <a:defRPr sz="2400" i="1">
                <a:solidFill>
                  <a:schemeClr val="dk2"/>
                </a:solidFill>
              </a:defRPr>
            </a:lvl5pPr>
            <a:lvl6pPr algn="ctr">
              <a:spcBef>
                <a:spcPts val="0"/>
              </a:spcBef>
              <a:buClr>
                <a:schemeClr val="dk2"/>
              </a:buClr>
              <a:buSzPct val="100000"/>
              <a:buNone/>
              <a:defRPr sz="2400" i="1">
                <a:solidFill>
                  <a:schemeClr val="dk2"/>
                </a:solidFill>
              </a:defRPr>
            </a:lvl6pPr>
            <a:lvl7pPr algn="ctr">
              <a:spcBef>
                <a:spcPts val="0"/>
              </a:spcBef>
              <a:buClr>
                <a:schemeClr val="dk2"/>
              </a:buClr>
              <a:buSzPct val="100000"/>
              <a:buNone/>
              <a:defRPr sz="2400" i="1">
                <a:solidFill>
                  <a:schemeClr val="dk2"/>
                </a:solidFill>
              </a:defRPr>
            </a:lvl7pPr>
            <a:lvl8pPr algn="ctr">
              <a:spcBef>
                <a:spcPts val="0"/>
              </a:spcBef>
              <a:buClr>
                <a:schemeClr val="dk2"/>
              </a:buClr>
              <a:buSzPct val="100000"/>
              <a:buNone/>
              <a:defRPr sz="2400" i="1">
                <a:solidFill>
                  <a:schemeClr val="dk2"/>
                </a:solidFill>
              </a:defRPr>
            </a:lvl8pPr>
            <a:lvl9pPr algn="ctr">
              <a:spcBef>
                <a:spcPts val="0"/>
              </a:spcBef>
              <a:buClr>
                <a:schemeClr val="dk2"/>
              </a:buClr>
              <a:buSzPct val="100000"/>
              <a:buNone/>
              <a:defRPr sz="2400" i="1">
                <a:solidFill>
                  <a:schemeClr val="dk2"/>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0"/>
        <p:cNvGrpSpPr/>
        <p:nvPr/>
      </p:nvGrpSpPr>
      <p:grpSpPr>
        <a:xfrm>
          <a:off x="0" y="0"/>
          <a:ext cx="0" cy="0"/>
          <a:chOff x="0" y="0"/>
          <a:chExt cx="0" cy="0"/>
        </a:xfrm>
      </p:grpSpPr>
      <p:sp>
        <p:nvSpPr>
          <p:cNvPr id="61" name="Shape 61"/>
          <p:cNvSpPr/>
          <p:nvPr/>
        </p:nvSpPr>
        <p:spPr>
          <a:xfrm rot="10800000" flipH="1">
            <a:off x="0" y="1163400"/>
            <a:ext cx="9144000" cy="3980099"/>
          </a:xfrm>
          <a:prstGeom prst="rect">
            <a:avLst/>
          </a:prstGeom>
          <a:solidFill>
            <a:schemeClr val="lt1"/>
          </a:solidFill>
          <a:ln>
            <a:noFill/>
          </a:ln>
        </p:spPr>
        <p:txBody>
          <a:bodyPr lIns="91425" tIns="45700" rIns="91425" bIns="45700" anchor="ctr" anchorCtr="0">
            <a:noAutofit/>
          </a:bodyPr>
          <a:lstStyle/>
          <a:p>
            <a:pPr>
              <a:spcBef>
                <a:spcPts val="0"/>
              </a:spcBef>
              <a:buNone/>
            </a:pPr>
            <a:endParaRPr/>
          </a:p>
        </p:txBody>
      </p:sp>
      <p:sp>
        <p:nvSpPr>
          <p:cNvPr id="62" name="Shape 62"/>
          <p:cNvSpPr/>
          <p:nvPr/>
        </p:nvSpPr>
        <p:spPr>
          <a:xfrm flipH="1">
            <a:off x="4526627" y="571349"/>
            <a:ext cx="4617372" cy="593274"/>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rgbClr val="FFFFFF">
              <a:alpha val="6669"/>
            </a:srgbClr>
          </a:solidFill>
          <a:ln>
            <a:noFill/>
          </a:ln>
        </p:spPr>
        <p:txBody>
          <a:bodyPr lIns="91425" tIns="45700" rIns="91425" bIns="45700" anchor="ctr" anchorCtr="0">
            <a:noAutofit/>
          </a:bodyPr>
          <a:lstStyle/>
          <a:p>
            <a:pPr>
              <a:spcBef>
                <a:spcPts val="0"/>
              </a:spcBef>
              <a:buNone/>
            </a:pPr>
            <a:endParaRPr/>
          </a:p>
        </p:txBody>
      </p:sp>
      <p:sp>
        <p:nvSpPr>
          <p:cNvPr id="63" name="Shape 63"/>
          <p:cNvSpPr txBox="1">
            <a:spLocks noGrp="1"/>
          </p:cNvSpPr>
          <p:nvPr>
            <p:ph type="title"/>
          </p:nvPr>
        </p:nvSpPr>
        <p:spPr>
          <a:xfrm>
            <a:off x="457200" y="205978"/>
            <a:ext cx="8229600" cy="857400"/>
          </a:xfrm>
          <a:prstGeom prst="rect">
            <a:avLst/>
          </a:prstGeom>
          <a:noFill/>
          <a:ln>
            <a:noFill/>
          </a:ln>
        </p:spPr>
        <p:txBody>
          <a:bodyPr lIns="91425" tIns="91425" rIns="91425" bIns="91425" anchor="ctr" anchorCtr="0"/>
          <a:lstStyle>
            <a:lvl1pPr algn="l" rtl="0">
              <a:spcBef>
                <a:spcPts val="0"/>
              </a:spcBef>
              <a:buSzPct val="100000"/>
              <a:buFont typeface="Georgia"/>
              <a:buNone/>
              <a:defRPr sz="4800" b="0">
                <a:solidFill>
                  <a:schemeClr val="lt1"/>
                </a:solidFill>
                <a:latin typeface="Georgia"/>
                <a:ea typeface="Georgia"/>
                <a:cs typeface="Georgia"/>
                <a:sym typeface="Georgia"/>
              </a:defRPr>
            </a:lvl1pPr>
            <a:lvl2pPr algn="l" rtl="0">
              <a:spcBef>
                <a:spcPts val="0"/>
              </a:spcBef>
              <a:buSzPct val="100000"/>
              <a:buFont typeface="Georgia"/>
              <a:buNone/>
              <a:defRPr sz="4800" b="0">
                <a:solidFill>
                  <a:schemeClr val="lt1"/>
                </a:solidFill>
                <a:latin typeface="Georgia"/>
                <a:ea typeface="Georgia"/>
                <a:cs typeface="Georgia"/>
                <a:sym typeface="Georgia"/>
              </a:defRPr>
            </a:lvl2pPr>
            <a:lvl3pPr algn="l" rtl="0">
              <a:spcBef>
                <a:spcPts val="0"/>
              </a:spcBef>
              <a:buSzPct val="100000"/>
              <a:buFont typeface="Georgia"/>
              <a:buNone/>
              <a:defRPr sz="4800" b="0">
                <a:solidFill>
                  <a:schemeClr val="lt1"/>
                </a:solidFill>
                <a:latin typeface="Georgia"/>
                <a:ea typeface="Georgia"/>
                <a:cs typeface="Georgia"/>
                <a:sym typeface="Georgia"/>
              </a:defRPr>
            </a:lvl3pPr>
            <a:lvl4pPr algn="l" rtl="0">
              <a:spcBef>
                <a:spcPts val="0"/>
              </a:spcBef>
              <a:buSzPct val="100000"/>
              <a:buFont typeface="Georgia"/>
              <a:buNone/>
              <a:defRPr sz="4800" b="0">
                <a:solidFill>
                  <a:schemeClr val="lt1"/>
                </a:solidFill>
                <a:latin typeface="Georgia"/>
                <a:ea typeface="Georgia"/>
                <a:cs typeface="Georgia"/>
                <a:sym typeface="Georgia"/>
              </a:defRPr>
            </a:lvl4pPr>
            <a:lvl5pPr algn="l" rtl="0">
              <a:spcBef>
                <a:spcPts val="0"/>
              </a:spcBef>
              <a:buSzPct val="100000"/>
              <a:buFont typeface="Georgia"/>
              <a:buNone/>
              <a:defRPr sz="4800" b="0">
                <a:solidFill>
                  <a:schemeClr val="lt1"/>
                </a:solidFill>
                <a:latin typeface="Georgia"/>
                <a:ea typeface="Georgia"/>
                <a:cs typeface="Georgia"/>
                <a:sym typeface="Georgia"/>
              </a:defRPr>
            </a:lvl5pPr>
            <a:lvl6pPr algn="l" rtl="0">
              <a:spcBef>
                <a:spcPts val="0"/>
              </a:spcBef>
              <a:buSzPct val="100000"/>
              <a:buFont typeface="Georgia"/>
              <a:buNone/>
              <a:defRPr sz="4800" b="0">
                <a:solidFill>
                  <a:schemeClr val="lt1"/>
                </a:solidFill>
                <a:latin typeface="Georgia"/>
                <a:ea typeface="Georgia"/>
                <a:cs typeface="Georgia"/>
                <a:sym typeface="Georgia"/>
              </a:defRPr>
            </a:lvl6pPr>
            <a:lvl7pPr algn="l" rtl="0">
              <a:spcBef>
                <a:spcPts val="0"/>
              </a:spcBef>
              <a:buSzPct val="100000"/>
              <a:buFont typeface="Georgia"/>
              <a:buNone/>
              <a:defRPr sz="4800" b="0">
                <a:solidFill>
                  <a:schemeClr val="lt1"/>
                </a:solidFill>
                <a:latin typeface="Georgia"/>
                <a:ea typeface="Georgia"/>
                <a:cs typeface="Georgia"/>
                <a:sym typeface="Georgia"/>
              </a:defRPr>
            </a:lvl7pPr>
            <a:lvl8pPr algn="l" rtl="0">
              <a:spcBef>
                <a:spcPts val="0"/>
              </a:spcBef>
              <a:buSzPct val="100000"/>
              <a:buFont typeface="Georgia"/>
              <a:buNone/>
              <a:defRPr sz="4800" b="0">
                <a:solidFill>
                  <a:schemeClr val="lt1"/>
                </a:solidFill>
                <a:latin typeface="Georgia"/>
                <a:ea typeface="Georgia"/>
                <a:cs typeface="Georgia"/>
                <a:sym typeface="Georgia"/>
              </a:defRPr>
            </a:lvl8pPr>
            <a:lvl9pPr algn="l" rtl="0">
              <a:spcBef>
                <a:spcPts val="0"/>
              </a:spcBef>
              <a:buSzPct val="100000"/>
              <a:buFont typeface="Georgia"/>
              <a:buNone/>
              <a:defRPr sz="4800" b="0">
                <a:solidFill>
                  <a:schemeClr val="lt1"/>
                </a:solidFill>
                <a:latin typeface="Georgia"/>
                <a:ea typeface="Georgia"/>
                <a:cs typeface="Georgia"/>
                <a:sym typeface="Georgia"/>
              </a:defRPr>
            </a:lvl9pPr>
          </a:lstStyle>
          <a:p>
            <a:endParaRPr/>
          </a:p>
        </p:txBody>
      </p:sp>
      <p:sp>
        <p:nvSpPr>
          <p:cNvPr id="64" name="Shape 64"/>
          <p:cNvSpPr/>
          <p:nvPr/>
        </p:nvSpPr>
        <p:spPr>
          <a:xfrm rot="10800000">
            <a:off x="4526627" y="1164904"/>
            <a:ext cx="4617372" cy="568323"/>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chemeClr val="dk1">
              <a:alpha val="7840"/>
            </a:schemeClr>
          </a:solidFill>
          <a:ln>
            <a:noFill/>
          </a:ln>
        </p:spPr>
        <p:txBody>
          <a:bodyPr lIns="91425" tIns="45700" rIns="91425" bIns="45700" anchor="ctr" anchorCtr="0">
            <a:noAutofit/>
          </a:bodyPr>
          <a:lstStyle/>
          <a:p>
            <a:pPr>
              <a:spcBef>
                <a:spcPts val="0"/>
              </a:spcBef>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aption">
    <p:spTree>
      <p:nvGrpSpPr>
        <p:cNvPr id="1" name="Shape 65"/>
        <p:cNvGrpSpPr/>
        <p:nvPr/>
      </p:nvGrpSpPr>
      <p:grpSpPr>
        <a:xfrm>
          <a:off x="0" y="0"/>
          <a:ext cx="0" cy="0"/>
          <a:chOff x="0" y="0"/>
          <a:chExt cx="0" cy="0"/>
        </a:xfrm>
      </p:grpSpPr>
      <p:sp>
        <p:nvSpPr>
          <p:cNvPr id="66" name="Shape 66"/>
          <p:cNvSpPr/>
          <p:nvPr/>
        </p:nvSpPr>
        <p:spPr>
          <a:xfrm rot="10800000" flipH="1">
            <a:off x="0" y="4412699"/>
            <a:ext cx="9144000" cy="730799"/>
          </a:xfrm>
          <a:prstGeom prst="rect">
            <a:avLst/>
          </a:prstGeom>
          <a:solidFill>
            <a:schemeClr val="lt1"/>
          </a:solidFill>
          <a:ln>
            <a:noFill/>
          </a:ln>
        </p:spPr>
        <p:txBody>
          <a:bodyPr lIns="91425" tIns="45700" rIns="91425" bIns="45700" anchor="ctr" anchorCtr="0">
            <a:noAutofit/>
          </a:bodyPr>
          <a:lstStyle/>
          <a:p>
            <a:pPr>
              <a:spcBef>
                <a:spcPts val="0"/>
              </a:spcBef>
              <a:buNone/>
            </a:pPr>
            <a:endParaRPr/>
          </a:p>
        </p:txBody>
      </p:sp>
      <p:sp>
        <p:nvSpPr>
          <p:cNvPr id="67" name="Shape 67"/>
          <p:cNvSpPr/>
          <p:nvPr/>
        </p:nvSpPr>
        <p:spPr>
          <a:xfrm flipH="1">
            <a:off x="4526627" y="3820834"/>
            <a:ext cx="4617372" cy="593274"/>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rgbClr val="FFFFFF">
              <a:alpha val="6669"/>
            </a:srgbClr>
          </a:solidFill>
          <a:ln>
            <a:noFill/>
          </a:ln>
        </p:spPr>
        <p:txBody>
          <a:bodyPr lIns="91425" tIns="45700" rIns="91425" bIns="45700" anchor="ctr" anchorCtr="0">
            <a:noAutofit/>
          </a:bodyPr>
          <a:lstStyle/>
          <a:p>
            <a:pPr>
              <a:spcBef>
                <a:spcPts val="0"/>
              </a:spcBef>
              <a:buNone/>
            </a:pPr>
            <a:endParaRPr/>
          </a:p>
        </p:txBody>
      </p:sp>
      <p:sp>
        <p:nvSpPr>
          <p:cNvPr id="68" name="Shape 68"/>
          <p:cNvSpPr/>
          <p:nvPr/>
        </p:nvSpPr>
        <p:spPr>
          <a:xfrm rot="10800000">
            <a:off x="4526627" y="4414390"/>
            <a:ext cx="4617372" cy="568323"/>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chemeClr val="dk1">
              <a:alpha val="7840"/>
            </a:schemeClr>
          </a:solidFill>
          <a:ln>
            <a:noFill/>
          </a:ln>
        </p:spPr>
        <p:txBody>
          <a:bodyPr lIns="91425" tIns="45700" rIns="91425" bIns="45700" anchor="ctr" anchorCtr="0">
            <a:noAutofit/>
          </a:bodyPr>
          <a:lstStyle/>
          <a:p>
            <a:pPr>
              <a:spcBef>
                <a:spcPts val="0"/>
              </a:spcBef>
              <a:buNone/>
            </a:pPr>
            <a:endParaRPr/>
          </a:p>
        </p:txBody>
      </p:sp>
      <p:sp>
        <p:nvSpPr>
          <p:cNvPr id="69" name="Shape 69"/>
          <p:cNvSpPr txBox="1">
            <a:spLocks noGrp="1"/>
          </p:cNvSpPr>
          <p:nvPr>
            <p:ph type="body" idx="1"/>
          </p:nvPr>
        </p:nvSpPr>
        <p:spPr>
          <a:xfrm>
            <a:off x="457200" y="4421726"/>
            <a:ext cx="8229600" cy="505200"/>
          </a:xfrm>
          <a:prstGeom prst="rect">
            <a:avLst/>
          </a:prstGeom>
          <a:noFill/>
          <a:ln>
            <a:noFill/>
          </a:ln>
        </p:spPr>
        <p:txBody>
          <a:bodyPr lIns="91425" tIns="91425" rIns="91425" bIns="91425" anchor="ctr" anchorCtr="0"/>
          <a:lstStyle>
            <a:lvl1pPr algn="l" rtl="0">
              <a:lnSpc>
                <a:spcPct val="100000"/>
              </a:lnSpc>
              <a:spcBef>
                <a:spcPts val="0"/>
              </a:spcBef>
              <a:spcAft>
                <a:spcPts val="0"/>
              </a:spcAft>
              <a:buClr>
                <a:schemeClr val="dk2"/>
              </a:buClr>
              <a:buSzPct val="100000"/>
              <a:buFont typeface="Arial"/>
              <a:buChar char="●"/>
              <a:defRPr sz="2400" i="1">
                <a:solidFill>
                  <a:schemeClr val="dk2"/>
                </a:solidFill>
              </a:defRPr>
            </a:lvl1pPr>
            <a:lvl2pPr algn="l" rtl="0">
              <a:lnSpc>
                <a:spcPct val="100000"/>
              </a:lnSpc>
              <a:spcBef>
                <a:spcPts val="0"/>
              </a:spcBef>
              <a:spcAft>
                <a:spcPts val="0"/>
              </a:spcAft>
              <a:buClr>
                <a:schemeClr val="dk2"/>
              </a:buClr>
              <a:buSzPct val="100000"/>
              <a:buFont typeface="Courier New"/>
              <a:buChar char="o"/>
              <a:defRPr sz="2400" i="1">
                <a:solidFill>
                  <a:schemeClr val="dk2"/>
                </a:solidFill>
              </a:defRPr>
            </a:lvl2pPr>
            <a:lvl3pPr algn="l" rtl="0">
              <a:lnSpc>
                <a:spcPct val="100000"/>
              </a:lnSpc>
              <a:spcBef>
                <a:spcPts val="0"/>
              </a:spcBef>
              <a:spcAft>
                <a:spcPts val="0"/>
              </a:spcAft>
              <a:buClr>
                <a:schemeClr val="dk2"/>
              </a:buClr>
              <a:buSzPct val="100000"/>
              <a:buFont typeface="Wingdings"/>
              <a:buChar char="§"/>
              <a:defRPr sz="2400" i="1">
                <a:solidFill>
                  <a:schemeClr val="dk2"/>
                </a:solidFill>
              </a:defRPr>
            </a:lvl3pPr>
            <a:lvl4pPr algn="l" rtl="0">
              <a:lnSpc>
                <a:spcPct val="100000"/>
              </a:lnSpc>
              <a:spcBef>
                <a:spcPts val="0"/>
              </a:spcBef>
              <a:spcAft>
                <a:spcPts val="0"/>
              </a:spcAft>
              <a:buClr>
                <a:schemeClr val="dk2"/>
              </a:buClr>
              <a:buSzPct val="100000"/>
              <a:buFont typeface="Arial"/>
              <a:buChar char="●"/>
              <a:defRPr sz="2400" i="1">
                <a:solidFill>
                  <a:schemeClr val="dk2"/>
                </a:solidFill>
              </a:defRPr>
            </a:lvl4pPr>
            <a:lvl5pPr algn="l" rtl="0">
              <a:lnSpc>
                <a:spcPct val="100000"/>
              </a:lnSpc>
              <a:spcBef>
                <a:spcPts val="0"/>
              </a:spcBef>
              <a:spcAft>
                <a:spcPts val="0"/>
              </a:spcAft>
              <a:buClr>
                <a:schemeClr val="dk2"/>
              </a:buClr>
              <a:buSzPct val="100000"/>
              <a:buFont typeface="Courier New"/>
              <a:buChar char="o"/>
              <a:defRPr sz="2400" i="1">
                <a:solidFill>
                  <a:schemeClr val="dk2"/>
                </a:solidFill>
              </a:defRPr>
            </a:lvl5pPr>
            <a:lvl6pPr algn="l" rtl="0">
              <a:lnSpc>
                <a:spcPct val="100000"/>
              </a:lnSpc>
              <a:spcBef>
                <a:spcPts val="0"/>
              </a:spcBef>
              <a:spcAft>
                <a:spcPts val="0"/>
              </a:spcAft>
              <a:buClr>
                <a:schemeClr val="dk2"/>
              </a:buClr>
              <a:buSzPct val="100000"/>
              <a:buFont typeface="Wingdings"/>
              <a:buChar char="§"/>
              <a:defRPr sz="2400" i="1">
                <a:solidFill>
                  <a:schemeClr val="dk2"/>
                </a:solidFill>
              </a:defRPr>
            </a:lvl6pPr>
            <a:lvl7pPr algn="l" rtl="0">
              <a:lnSpc>
                <a:spcPct val="100000"/>
              </a:lnSpc>
              <a:spcBef>
                <a:spcPts val="0"/>
              </a:spcBef>
              <a:spcAft>
                <a:spcPts val="0"/>
              </a:spcAft>
              <a:buClr>
                <a:schemeClr val="dk2"/>
              </a:buClr>
              <a:buSzPct val="100000"/>
              <a:buFont typeface="Arial"/>
              <a:buChar char="●"/>
              <a:defRPr sz="2400" i="1">
                <a:solidFill>
                  <a:schemeClr val="dk2"/>
                </a:solidFill>
              </a:defRPr>
            </a:lvl7pPr>
            <a:lvl8pPr algn="l" rtl="0">
              <a:lnSpc>
                <a:spcPct val="100000"/>
              </a:lnSpc>
              <a:spcBef>
                <a:spcPts val="0"/>
              </a:spcBef>
              <a:spcAft>
                <a:spcPts val="0"/>
              </a:spcAft>
              <a:buClr>
                <a:schemeClr val="dk2"/>
              </a:buClr>
              <a:buSzPct val="100000"/>
              <a:buFont typeface="Courier New"/>
              <a:buChar char="o"/>
              <a:defRPr sz="2400" i="1">
                <a:solidFill>
                  <a:schemeClr val="dk2"/>
                </a:solidFill>
              </a:defRPr>
            </a:lvl8pPr>
            <a:lvl9pPr algn="l" rtl="0">
              <a:lnSpc>
                <a:spcPct val="100000"/>
              </a:lnSpc>
              <a:spcBef>
                <a:spcPts val="0"/>
              </a:spcBef>
              <a:spcAft>
                <a:spcPts val="0"/>
              </a:spcAft>
              <a:buClr>
                <a:schemeClr val="dk2"/>
              </a:buClr>
              <a:buSzPct val="100000"/>
              <a:buFont typeface="Wingdings"/>
              <a:buChar char="§"/>
              <a:defRPr sz="2400" i="1">
                <a:solidFill>
                  <a:schemeClr val="dk2"/>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0"/>
        <p:cNvGrpSpPr/>
        <p:nvPr/>
      </p:nvGrpSpPr>
      <p:grpSpPr>
        <a:xfrm>
          <a:off x="0" y="0"/>
          <a:ext cx="0" cy="0"/>
          <a:chOff x="0" y="0"/>
          <a:chExt cx="0" cy="0"/>
        </a:xfrm>
      </p:grpSpPr>
      <p:sp>
        <p:nvSpPr>
          <p:cNvPr id="71" name="Shape 71"/>
          <p:cNvSpPr/>
          <p:nvPr/>
        </p:nvSpPr>
        <p:spPr>
          <a:xfrm>
            <a:off x="6676" y="76256"/>
            <a:ext cx="9134130" cy="5054792"/>
          </a:xfrm>
          <a:custGeom>
            <a:avLst/>
            <a:gdLst/>
            <a:ahLst/>
            <a:cxnLst/>
            <a:rect l="0" t="0" r="0" b="0"/>
            <a:pathLst>
              <a:path w="9157023" h="6739723" extrusionOk="0">
                <a:moveTo>
                  <a:pt x="1629" y="0"/>
                </a:moveTo>
                <a:lnTo>
                  <a:pt x="9157023" y="4340980"/>
                </a:lnTo>
                <a:lnTo>
                  <a:pt x="1593" y="6739723"/>
                </a:lnTo>
                <a:cubicBezTo>
                  <a:pt x="-3941" y="5123960"/>
                  <a:pt x="7163" y="1615763"/>
                  <a:pt x="1629" y="0"/>
                </a:cubicBezTo>
                <a:close/>
              </a:path>
            </a:pathLst>
          </a:custGeom>
          <a:solidFill>
            <a:srgbClr val="FFFFFF">
              <a:alpha val="6669"/>
            </a:srgbClr>
          </a:solidFill>
          <a:ln>
            <a:noFill/>
          </a:ln>
        </p:spPr>
        <p:txBody>
          <a:bodyPr lIns="91425" tIns="45700" rIns="91425" bIns="45700" anchor="ctr" anchorCtr="0">
            <a:noAutofit/>
          </a:bodyPr>
          <a:lstStyle/>
          <a:p>
            <a:pPr>
              <a:spcBef>
                <a:spcPts val="0"/>
              </a:spcBef>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p:nvPr/>
        </p:nvSpPr>
        <p:spPr>
          <a:xfrm rot="10800000" flipH="1">
            <a:off x="0" y="1163100"/>
            <a:ext cx="9144000" cy="3980399"/>
          </a:xfrm>
          <a:prstGeom prst="rect">
            <a:avLst/>
          </a:prstGeom>
          <a:solidFill>
            <a:schemeClr val="lt1"/>
          </a:solidFill>
          <a:ln>
            <a:noFill/>
          </a:ln>
        </p:spPr>
        <p:txBody>
          <a:bodyPr lIns="91425" tIns="45700" rIns="91425" bIns="45700" anchor="ctr" anchorCtr="0">
            <a:noAutofit/>
          </a:bodyPr>
          <a:lstStyle/>
          <a:p>
            <a:pPr>
              <a:spcBef>
                <a:spcPts val="0"/>
              </a:spcBef>
              <a:buNone/>
            </a:pPr>
            <a:endParaRPr/>
          </a:p>
        </p:txBody>
      </p:sp>
      <p:sp>
        <p:nvSpPr>
          <p:cNvPr id="15" name="Shape 15"/>
          <p:cNvSpPr/>
          <p:nvPr/>
        </p:nvSpPr>
        <p:spPr>
          <a:xfrm flipH="1">
            <a:off x="4526627" y="571349"/>
            <a:ext cx="4617372" cy="590502"/>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rgbClr val="FFFFFF">
              <a:alpha val="6666"/>
            </a:srgbClr>
          </a:solidFill>
          <a:ln>
            <a:noFill/>
          </a:ln>
        </p:spPr>
        <p:txBody>
          <a:bodyPr lIns="91425" tIns="45700" rIns="91425" bIns="45700" anchor="ctr" anchorCtr="0">
            <a:noAutofit/>
          </a:bodyPr>
          <a:lstStyle/>
          <a:p>
            <a:pPr>
              <a:spcBef>
                <a:spcPts val="0"/>
              </a:spcBef>
              <a:buNone/>
            </a:pPr>
            <a:endParaRPr/>
          </a:p>
        </p:txBody>
      </p:sp>
      <p:sp>
        <p:nvSpPr>
          <p:cNvPr id="16" name="Shape 16"/>
          <p:cNvSpPr/>
          <p:nvPr/>
        </p:nvSpPr>
        <p:spPr>
          <a:xfrm rot="10800000">
            <a:off x="4526627" y="1162132"/>
            <a:ext cx="4617372" cy="571095"/>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chemeClr val="dk1">
              <a:alpha val="7843"/>
            </a:schemeClr>
          </a:solidFill>
          <a:ln>
            <a:noFill/>
          </a:ln>
        </p:spPr>
        <p:txBody>
          <a:bodyPr lIns="91425" tIns="45700" rIns="91425" bIns="45700" anchor="ctr" anchorCtr="0">
            <a:noAutofit/>
          </a:bodyPr>
          <a:lstStyle/>
          <a:p>
            <a:pPr>
              <a:spcBef>
                <a:spcPts val="0"/>
              </a:spcBef>
              <a:buNone/>
            </a:pPr>
            <a:endParaRPr/>
          </a:p>
        </p:txBody>
      </p:sp>
      <p:sp>
        <p:nvSpPr>
          <p:cNvPr id="17" name="Shape 17"/>
          <p:cNvSpPr txBox="1">
            <a:spLocks noGrp="1"/>
          </p:cNvSpPr>
          <p:nvPr>
            <p:ph type="title"/>
          </p:nvPr>
        </p:nvSpPr>
        <p:spPr>
          <a:xfrm>
            <a:off x="457200" y="205978"/>
            <a:ext cx="8229600" cy="857400"/>
          </a:xfrm>
          <a:prstGeom prst="rect">
            <a:avLst/>
          </a:prstGeom>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body" idx="1"/>
          </p:nvPr>
        </p:nvSpPr>
        <p:spPr>
          <a:xfrm>
            <a:off x="457200" y="1200150"/>
            <a:ext cx="8229600" cy="3725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9"/>
        <p:cNvGrpSpPr/>
        <p:nvPr/>
      </p:nvGrpSpPr>
      <p:grpSpPr>
        <a:xfrm>
          <a:off x="0" y="0"/>
          <a:ext cx="0" cy="0"/>
          <a:chOff x="0" y="0"/>
          <a:chExt cx="0" cy="0"/>
        </a:xfrm>
      </p:grpSpPr>
      <p:sp>
        <p:nvSpPr>
          <p:cNvPr id="20" name="Shape 20"/>
          <p:cNvSpPr/>
          <p:nvPr/>
        </p:nvSpPr>
        <p:spPr>
          <a:xfrm rot="10800000" flipH="1">
            <a:off x="0" y="1163100"/>
            <a:ext cx="9144000" cy="3980399"/>
          </a:xfrm>
          <a:prstGeom prst="rect">
            <a:avLst/>
          </a:prstGeom>
          <a:solidFill>
            <a:schemeClr val="lt1"/>
          </a:solidFill>
          <a:ln>
            <a:noFill/>
          </a:ln>
        </p:spPr>
        <p:txBody>
          <a:bodyPr lIns="91425" tIns="45700" rIns="91425" bIns="45700" anchor="ctr" anchorCtr="0">
            <a:noAutofit/>
          </a:bodyPr>
          <a:lstStyle/>
          <a:p>
            <a:pPr>
              <a:spcBef>
                <a:spcPts val="0"/>
              </a:spcBef>
              <a:buNone/>
            </a:pPr>
            <a:endParaRPr/>
          </a:p>
        </p:txBody>
      </p:sp>
      <p:sp>
        <p:nvSpPr>
          <p:cNvPr id="21" name="Shape 21"/>
          <p:cNvSpPr/>
          <p:nvPr/>
        </p:nvSpPr>
        <p:spPr>
          <a:xfrm rot="10800000">
            <a:off x="4526627" y="1162132"/>
            <a:ext cx="4617372" cy="571095"/>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chemeClr val="dk1">
              <a:alpha val="7843"/>
            </a:schemeClr>
          </a:solidFill>
          <a:ln>
            <a:noFill/>
          </a:ln>
        </p:spPr>
        <p:txBody>
          <a:bodyPr lIns="91425" tIns="45700" rIns="91425" bIns="45700" anchor="ctr" anchorCtr="0">
            <a:noAutofit/>
          </a:bodyPr>
          <a:lstStyle/>
          <a:p>
            <a:pPr>
              <a:spcBef>
                <a:spcPts val="0"/>
              </a:spcBef>
              <a:buNone/>
            </a:pPr>
            <a:endParaRPr/>
          </a:p>
        </p:txBody>
      </p:sp>
      <p:sp>
        <p:nvSpPr>
          <p:cNvPr id="22" name="Shape 22"/>
          <p:cNvSpPr txBox="1">
            <a:spLocks noGrp="1"/>
          </p:cNvSpPr>
          <p:nvPr>
            <p:ph type="title"/>
          </p:nvPr>
        </p:nvSpPr>
        <p:spPr>
          <a:xfrm>
            <a:off x="457200" y="205978"/>
            <a:ext cx="8229600" cy="857400"/>
          </a:xfrm>
          <a:prstGeom prst="rect">
            <a:avLst/>
          </a:prstGeom>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3" name="Shape 23"/>
          <p:cNvSpPr txBox="1">
            <a:spLocks noGrp="1"/>
          </p:cNvSpPr>
          <p:nvPr>
            <p:ph type="body" idx="1"/>
          </p:nvPr>
        </p:nvSpPr>
        <p:spPr>
          <a:xfrm>
            <a:off x="457200" y="1200150"/>
            <a:ext cx="3994500" cy="3725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4" name="Shape 24"/>
          <p:cNvSpPr/>
          <p:nvPr/>
        </p:nvSpPr>
        <p:spPr>
          <a:xfrm flipH="1">
            <a:off x="4526627" y="571349"/>
            <a:ext cx="4617372" cy="590502"/>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rgbClr val="FFFFFF">
              <a:alpha val="6666"/>
            </a:srgbClr>
          </a:solidFill>
          <a:ln>
            <a:noFill/>
          </a:ln>
        </p:spPr>
        <p:txBody>
          <a:bodyPr lIns="91425" tIns="45700" rIns="91425" bIns="45700" anchor="ctr" anchorCtr="0">
            <a:noAutofit/>
          </a:bodyPr>
          <a:lstStyle/>
          <a:p>
            <a:pPr>
              <a:spcBef>
                <a:spcPts val="0"/>
              </a:spcBef>
              <a:buNone/>
            </a:pPr>
            <a:endParaRPr/>
          </a:p>
        </p:txBody>
      </p:sp>
      <p:sp>
        <p:nvSpPr>
          <p:cNvPr id="25" name="Shape 25"/>
          <p:cNvSpPr txBox="1">
            <a:spLocks noGrp="1"/>
          </p:cNvSpPr>
          <p:nvPr>
            <p:ph type="body" idx="2"/>
          </p:nvPr>
        </p:nvSpPr>
        <p:spPr>
          <a:xfrm>
            <a:off x="4692273" y="1200150"/>
            <a:ext cx="3994500" cy="3725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6"/>
        <p:cNvGrpSpPr/>
        <p:nvPr/>
      </p:nvGrpSpPr>
      <p:grpSpPr>
        <a:xfrm>
          <a:off x="0" y="0"/>
          <a:ext cx="0" cy="0"/>
          <a:chOff x="0" y="0"/>
          <a:chExt cx="0" cy="0"/>
        </a:xfrm>
      </p:grpSpPr>
      <p:sp>
        <p:nvSpPr>
          <p:cNvPr id="27" name="Shape 27"/>
          <p:cNvSpPr/>
          <p:nvPr/>
        </p:nvSpPr>
        <p:spPr>
          <a:xfrm rot="10800000" flipH="1">
            <a:off x="0" y="1163100"/>
            <a:ext cx="9144000" cy="3980399"/>
          </a:xfrm>
          <a:prstGeom prst="rect">
            <a:avLst/>
          </a:prstGeom>
          <a:solidFill>
            <a:schemeClr val="lt1"/>
          </a:solidFill>
          <a:ln>
            <a:noFill/>
          </a:ln>
        </p:spPr>
        <p:txBody>
          <a:bodyPr lIns="91425" tIns="45700" rIns="91425" bIns="45700" anchor="ctr" anchorCtr="0">
            <a:noAutofit/>
          </a:bodyPr>
          <a:lstStyle/>
          <a:p>
            <a:pPr>
              <a:spcBef>
                <a:spcPts val="0"/>
              </a:spcBef>
              <a:buNone/>
            </a:pPr>
            <a:endParaRPr/>
          </a:p>
        </p:txBody>
      </p:sp>
      <p:sp>
        <p:nvSpPr>
          <p:cNvPr id="28" name="Shape 28"/>
          <p:cNvSpPr/>
          <p:nvPr/>
        </p:nvSpPr>
        <p:spPr>
          <a:xfrm flipH="1">
            <a:off x="4526627" y="571349"/>
            <a:ext cx="4617372" cy="590502"/>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rgbClr val="FFFFFF">
              <a:alpha val="6666"/>
            </a:srgbClr>
          </a:solidFill>
          <a:ln>
            <a:noFill/>
          </a:ln>
        </p:spPr>
        <p:txBody>
          <a:bodyPr lIns="91425" tIns="45700" rIns="91425" bIns="45700" anchor="ctr" anchorCtr="0">
            <a:noAutofit/>
          </a:bodyPr>
          <a:lstStyle/>
          <a:p>
            <a:pPr>
              <a:spcBef>
                <a:spcPts val="0"/>
              </a:spcBef>
              <a:buNone/>
            </a:pPr>
            <a:endParaRPr/>
          </a:p>
        </p:txBody>
      </p:sp>
      <p:sp>
        <p:nvSpPr>
          <p:cNvPr id="29" name="Shape 29"/>
          <p:cNvSpPr txBox="1">
            <a:spLocks noGrp="1"/>
          </p:cNvSpPr>
          <p:nvPr>
            <p:ph type="title"/>
          </p:nvPr>
        </p:nvSpPr>
        <p:spPr>
          <a:xfrm>
            <a:off x="457200" y="205978"/>
            <a:ext cx="8229600" cy="857400"/>
          </a:xfrm>
          <a:prstGeom prst="rect">
            <a:avLst/>
          </a:prstGeom>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30" name="Shape 30"/>
          <p:cNvSpPr/>
          <p:nvPr/>
        </p:nvSpPr>
        <p:spPr>
          <a:xfrm rot="10800000">
            <a:off x="4526627" y="1162132"/>
            <a:ext cx="4617372" cy="571095"/>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chemeClr val="dk1">
              <a:alpha val="7843"/>
            </a:schemeClr>
          </a:solidFill>
          <a:ln>
            <a:noFill/>
          </a:ln>
        </p:spPr>
        <p:txBody>
          <a:bodyPr lIns="91425" tIns="45700" rIns="91425" bIns="45700" anchor="ctr" anchorCtr="0">
            <a:noAutofit/>
          </a:bodyPr>
          <a:lstStyle/>
          <a:p>
            <a:pPr>
              <a:spcBef>
                <a:spcPts val="0"/>
              </a:spcBef>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31"/>
        <p:cNvGrpSpPr/>
        <p:nvPr/>
      </p:nvGrpSpPr>
      <p:grpSpPr>
        <a:xfrm>
          <a:off x="0" y="0"/>
          <a:ext cx="0" cy="0"/>
          <a:chOff x="0" y="0"/>
          <a:chExt cx="0" cy="0"/>
        </a:xfrm>
      </p:grpSpPr>
      <p:sp>
        <p:nvSpPr>
          <p:cNvPr id="32" name="Shape 32"/>
          <p:cNvSpPr/>
          <p:nvPr/>
        </p:nvSpPr>
        <p:spPr>
          <a:xfrm rot="10800000" flipH="1">
            <a:off x="0" y="4412699"/>
            <a:ext cx="9144000" cy="730799"/>
          </a:xfrm>
          <a:prstGeom prst="rect">
            <a:avLst/>
          </a:prstGeom>
          <a:solidFill>
            <a:schemeClr val="lt1"/>
          </a:solidFill>
          <a:ln>
            <a:noFill/>
          </a:ln>
        </p:spPr>
        <p:txBody>
          <a:bodyPr lIns="91425" tIns="45700" rIns="91425" bIns="45700" anchor="ctr" anchorCtr="0">
            <a:noAutofit/>
          </a:bodyPr>
          <a:lstStyle/>
          <a:p>
            <a:pPr>
              <a:spcBef>
                <a:spcPts val="0"/>
              </a:spcBef>
              <a:buNone/>
            </a:pPr>
            <a:endParaRPr/>
          </a:p>
        </p:txBody>
      </p:sp>
      <p:sp>
        <p:nvSpPr>
          <p:cNvPr id="33" name="Shape 33"/>
          <p:cNvSpPr/>
          <p:nvPr/>
        </p:nvSpPr>
        <p:spPr>
          <a:xfrm flipH="1">
            <a:off x="4526627" y="3820834"/>
            <a:ext cx="4617372" cy="590502"/>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rgbClr val="FFFFFF">
              <a:alpha val="6666"/>
            </a:srgbClr>
          </a:solidFill>
          <a:ln>
            <a:noFill/>
          </a:ln>
        </p:spPr>
        <p:txBody>
          <a:bodyPr lIns="91425" tIns="45700" rIns="91425" bIns="45700" anchor="ctr" anchorCtr="0">
            <a:noAutofit/>
          </a:bodyPr>
          <a:lstStyle/>
          <a:p>
            <a:pPr>
              <a:spcBef>
                <a:spcPts val="0"/>
              </a:spcBef>
              <a:buNone/>
            </a:pPr>
            <a:endParaRPr/>
          </a:p>
        </p:txBody>
      </p:sp>
      <p:sp>
        <p:nvSpPr>
          <p:cNvPr id="34" name="Shape 34"/>
          <p:cNvSpPr/>
          <p:nvPr/>
        </p:nvSpPr>
        <p:spPr>
          <a:xfrm rot="10800000">
            <a:off x="4526627" y="4411617"/>
            <a:ext cx="4617372" cy="571095"/>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chemeClr val="dk1">
              <a:alpha val="7843"/>
            </a:schemeClr>
          </a:solidFill>
          <a:ln>
            <a:noFill/>
          </a:ln>
        </p:spPr>
        <p:txBody>
          <a:bodyPr lIns="91425" tIns="45700" rIns="91425" bIns="45700" anchor="ctr" anchorCtr="0">
            <a:noAutofit/>
          </a:bodyPr>
          <a:lstStyle/>
          <a:p>
            <a:pPr>
              <a:spcBef>
                <a:spcPts val="0"/>
              </a:spcBef>
              <a:buNone/>
            </a:pPr>
            <a:endParaRPr/>
          </a:p>
        </p:txBody>
      </p:sp>
      <p:sp>
        <p:nvSpPr>
          <p:cNvPr id="35" name="Shape 35"/>
          <p:cNvSpPr txBox="1">
            <a:spLocks noGrp="1"/>
          </p:cNvSpPr>
          <p:nvPr>
            <p:ph type="body" idx="1"/>
          </p:nvPr>
        </p:nvSpPr>
        <p:spPr>
          <a:xfrm>
            <a:off x="457200" y="4421726"/>
            <a:ext cx="8229600" cy="505200"/>
          </a:xfrm>
          <a:prstGeom prst="rect">
            <a:avLst/>
          </a:prstGeom>
        </p:spPr>
        <p:txBody>
          <a:bodyPr lIns="91425" tIns="91425" rIns="91425" bIns="91425" anchor="ctr" anchorCtr="0"/>
          <a:lstStyle>
            <a:lvl1pPr>
              <a:spcBef>
                <a:spcPts val="0"/>
              </a:spcBef>
              <a:buClr>
                <a:schemeClr val="dk2"/>
              </a:buClr>
              <a:buSzPct val="100000"/>
              <a:buNone/>
              <a:defRPr sz="2400" i="1">
                <a:solidFill>
                  <a:schemeClr val="dk2"/>
                </a:solidFill>
              </a:defRPr>
            </a:lvl1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6"/>
        <p:cNvGrpSpPr/>
        <p:nvPr/>
      </p:nvGrpSpPr>
      <p:grpSpPr>
        <a:xfrm>
          <a:off x="0" y="0"/>
          <a:ext cx="0" cy="0"/>
          <a:chOff x="0" y="0"/>
          <a:chExt cx="0" cy="0"/>
        </a:xfrm>
      </p:grpSpPr>
      <p:sp>
        <p:nvSpPr>
          <p:cNvPr id="37" name="Shape 37"/>
          <p:cNvSpPr/>
          <p:nvPr/>
        </p:nvSpPr>
        <p:spPr>
          <a:xfrm>
            <a:off x="6676" y="76256"/>
            <a:ext cx="9134130" cy="5054792"/>
          </a:xfrm>
          <a:custGeom>
            <a:avLst/>
            <a:gdLst/>
            <a:ahLst/>
            <a:cxnLst/>
            <a:rect l="0" t="0" r="0" b="0"/>
            <a:pathLst>
              <a:path w="9157023" h="6739723" extrusionOk="0">
                <a:moveTo>
                  <a:pt x="1629" y="0"/>
                </a:moveTo>
                <a:lnTo>
                  <a:pt x="9157023" y="4340980"/>
                </a:lnTo>
                <a:lnTo>
                  <a:pt x="1593" y="6739723"/>
                </a:lnTo>
                <a:cubicBezTo>
                  <a:pt x="-3941" y="5123960"/>
                  <a:pt x="7163" y="1615763"/>
                  <a:pt x="1629" y="0"/>
                </a:cubicBezTo>
                <a:close/>
              </a:path>
            </a:pathLst>
          </a:custGeom>
          <a:solidFill>
            <a:srgbClr val="FFFFFF">
              <a:alpha val="6666"/>
            </a:srgbClr>
          </a:solidFill>
          <a:ln>
            <a:noFill/>
          </a:ln>
        </p:spPr>
        <p:txBody>
          <a:bodyPr lIns="91425" tIns="45700" rIns="91425" bIns="45700" anchor="ctr" anchorCtr="0">
            <a:noAutofit/>
          </a:bodyPr>
          <a:lstStyle/>
          <a:p>
            <a:pPr>
              <a:spcBef>
                <a:spcPts val="0"/>
              </a:spcBef>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1"/>
        <p:cNvGrpSpPr/>
        <p:nvPr/>
      </p:nvGrpSpPr>
      <p:grpSpPr>
        <a:xfrm>
          <a:off x="0" y="0"/>
          <a:ext cx="0" cy="0"/>
          <a:chOff x="0" y="0"/>
          <a:chExt cx="0" cy="0"/>
        </a:xfrm>
      </p:grpSpPr>
      <p:sp>
        <p:nvSpPr>
          <p:cNvPr id="42" name="Shape 42"/>
          <p:cNvSpPr/>
          <p:nvPr/>
        </p:nvSpPr>
        <p:spPr>
          <a:xfrm rot="10800000" flipH="1">
            <a:off x="0" y="2984699"/>
            <a:ext cx="9144000" cy="2158800"/>
          </a:xfrm>
          <a:prstGeom prst="rect">
            <a:avLst/>
          </a:prstGeom>
          <a:solidFill>
            <a:schemeClr val="lt1"/>
          </a:solidFill>
          <a:ln>
            <a:noFill/>
          </a:ln>
        </p:spPr>
        <p:txBody>
          <a:bodyPr lIns="91425" tIns="45700" rIns="91425" bIns="45700" anchor="ctr" anchorCtr="0">
            <a:noAutofit/>
          </a:bodyPr>
          <a:lstStyle/>
          <a:p>
            <a:pPr>
              <a:spcBef>
                <a:spcPts val="0"/>
              </a:spcBef>
              <a:buNone/>
            </a:pPr>
            <a:endParaRPr/>
          </a:p>
        </p:txBody>
      </p:sp>
      <p:sp>
        <p:nvSpPr>
          <p:cNvPr id="43" name="Shape 43"/>
          <p:cNvSpPr/>
          <p:nvPr/>
        </p:nvSpPr>
        <p:spPr>
          <a:xfrm>
            <a:off x="0" y="2393175"/>
            <a:ext cx="4617372" cy="593274"/>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rgbClr val="FFFFFF">
              <a:alpha val="6669"/>
            </a:srgbClr>
          </a:solidFill>
          <a:ln>
            <a:noFill/>
          </a:ln>
        </p:spPr>
        <p:txBody>
          <a:bodyPr lIns="91425" tIns="45700" rIns="91425" bIns="45700" anchor="ctr" anchorCtr="0">
            <a:noAutofit/>
          </a:bodyPr>
          <a:lstStyle/>
          <a:p>
            <a:pPr>
              <a:spcBef>
                <a:spcPts val="0"/>
              </a:spcBef>
              <a:buNone/>
            </a:pPr>
            <a:endParaRPr/>
          </a:p>
        </p:txBody>
      </p:sp>
      <p:sp>
        <p:nvSpPr>
          <p:cNvPr id="44" name="Shape 44"/>
          <p:cNvSpPr/>
          <p:nvPr/>
        </p:nvSpPr>
        <p:spPr>
          <a:xfrm rot="10800000" flipH="1">
            <a:off x="0" y="2986730"/>
            <a:ext cx="4617372" cy="568323"/>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chemeClr val="dk1">
              <a:alpha val="7840"/>
            </a:schemeClr>
          </a:solidFill>
          <a:ln>
            <a:noFill/>
          </a:ln>
        </p:spPr>
        <p:txBody>
          <a:bodyPr lIns="91425" tIns="45700" rIns="91425" bIns="45700" anchor="ctr" anchorCtr="0">
            <a:noAutofit/>
          </a:bodyPr>
          <a:lstStyle/>
          <a:p>
            <a:pPr>
              <a:spcBef>
                <a:spcPts val="0"/>
              </a:spcBef>
              <a:buNone/>
            </a:pPr>
            <a:endParaRPr/>
          </a:p>
        </p:txBody>
      </p:sp>
      <p:sp>
        <p:nvSpPr>
          <p:cNvPr id="45" name="Shape 45"/>
          <p:cNvSpPr txBox="1">
            <a:spLocks noGrp="1"/>
          </p:cNvSpPr>
          <p:nvPr>
            <p:ph type="ctrTitle"/>
          </p:nvPr>
        </p:nvSpPr>
        <p:spPr>
          <a:xfrm>
            <a:off x="685800" y="1746892"/>
            <a:ext cx="7772400" cy="1238099"/>
          </a:xfrm>
          <a:prstGeom prst="rect">
            <a:avLst/>
          </a:prstGeom>
          <a:noFill/>
          <a:ln>
            <a:noFill/>
          </a:ln>
        </p:spPr>
        <p:txBody>
          <a:bodyPr lIns="91425" tIns="91425" rIns="91425" bIns="91425" anchor="b" anchorCtr="0"/>
          <a:lstStyle>
            <a:lvl1pPr algn="ctr" rtl="0">
              <a:spcBef>
                <a:spcPts val="0"/>
              </a:spcBef>
              <a:buClr>
                <a:schemeClr val="lt1"/>
              </a:buClr>
              <a:buSzPct val="100000"/>
              <a:buFont typeface="Georgia"/>
              <a:buNone/>
              <a:defRPr sz="4800" b="0" i="0" u="none" strike="noStrike" cap="none" baseline="0">
                <a:solidFill>
                  <a:schemeClr val="lt1"/>
                </a:solidFill>
                <a:latin typeface="Georgia"/>
                <a:ea typeface="Georgia"/>
                <a:cs typeface="Georgia"/>
                <a:sym typeface="Georgia"/>
              </a:defRPr>
            </a:lvl1pPr>
            <a:lvl2pPr algn="ctr" rtl="0">
              <a:spcBef>
                <a:spcPts val="0"/>
              </a:spcBef>
              <a:buClr>
                <a:schemeClr val="lt1"/>
              </a:buClr>
              <a:buSzPct val="100000"/>
              <a:buFont typeface="Georgia"/>
              <a:buNone/>
              <a:defRPr sz="4800" b="0" i="0" u="none" strike="noStrike" cap="none" baseline="0">
                <a:solidFill>
                  <a:schemeClr val="lt1"/>
                </a:solidFill>
                <a:latin typeface="Georgia"/>
                <a:ea typeface="Georgia"/>
                <a:cs typeface="Georgia"/>
                <a:sym typeface="Georgia"/>
              </a:defRPr>
            </a:lvl2pPr>
            <a:lvl3pPr algn="ctr" rtl="0">
              <a:spcBef>
                <a:spcPts val="0"/>
              </a:spcBef>
              <a:buClr>
                <a:schemeClr val="lt1"/>
              </a:buClr>
              <a:buSzPct val="100000"/>
              <a:buFont typeface="Georgia"/>
              <a:buNone/>
              <a:defRPr sz="4800" b="0" i="0" u="none" strike="noStrike" cap="none" baseline="0">
                <a:solidFill>
                  <a:schemeClr val="lt1"/>
                </a:solidFill>
                <a:latin typeface="Georgia"/>
                <a:ea typeface="Georgia"/>
                <a:cs typeface="Georgia"/>
                <a:sym typeface="Georgia"/>
              </a:defRPr>
            </a:lvl3pPr>
            <a:lvl4pPr algn="ctr" rtl="0">
              <a:spcBef>
                <a:spcPts val="0"/>
              </a:spcBef>
              <a:buClr>
                <a:schemeClr val="lt1"/>
              </a:buClr>
              <a:buSzPct val="100000"/>
              <a:buFont typeface="Georgia"/>
              <a:buNone/>
              <a:defRPr sz="4800" b="0" i="0" u="none" strike="noStrike" cap="none" baseline="0">
                <a:solidFill>
                  <a:schemeClr val="lt1"/>
                </a:solidFill>
                <a:latin typeface="Georgia"/>
                <a:ea typeface="Georgia"/>
                <a:cs typeface="Georgia"/>
                <a:sym typeface="Georgia"/>
              </a:defRPr>
            </a:lvl4pPr>
            <a:lvl5pPr algn="ctr" rtl="0">
              <a:spcBef>
                <a:spcPts val="0"/>
              </a:spcBef>
              <a:buClr>
                <a:schemeClr val="lt1"/>
              </a:buClr>
              <a:buSzPct val="100000"/>
              <a:buFont typeface="Georgia"/>
              <a:buNone/>
              <a:defRPr sz="4800" b="0" i="0" u="none" strike="noStrike" cap="none" baseline="0">
                <a:solidFill>
                  <a:schemeClr val="lt1"/>
                </a:solidFill>
                <a:latin typeface="Georgia"/>
                <a:ea typeface="Georgia"/>
                <a:cs typeface="Georgia"/>
                <a:sym typeface="Georgia"/>
              </a:defRPr>
            </a:lvl5pPr>
            <a:lvl6pPr algn="ctr" rtl="0">
              <a:spcBef>
                <a:spcPts val="0"/>
              </a:spcBef>
              <a:buClr>
                <a:schemeClr val="lt1"/>
              </a:buClr>
              <a:buSzPct val="100000"/>
              <a:buFont typeface="Georgia"/>
              <a:buNone/>
              <a:defRPr sz="4800" b="0" i="0" u="none" strike="noStrike" cap="none" baseline="0">
                <a:solidFill>
                  <a:schemeClr val="lt1"/>
                </a:solidFill>
                <a:latin typeface="Georgia"/>
                <a:ea typeface="Georgia"/>
                <a:cs typeface="Georgia"/>
                <a:sym typeface="Georgia"/>
              </a:defRPr>
            </a:lvl6pPr>
            <a:lvl7pPr algn="ctr" rtl="0">
              <a:spcBef>
                <a:spcPts val="0"/>
              </a:spcBef>
              <a:buClr>
                <a:schemeClr val="lt1"/>
              </a:buClr>
              <a:buSzPct val="100000"/>
              <a:buFont typeface="Georgia"/>
              <a:buNone/>
              <a:defRPr sz="4800" b="0" i="0" u="none" strike="noStrike" cap="none" baseline="0">
                <a:solidFill>
                  <a:schemeClr val="lt1"/>
                </a:solidFill>
                <a:latin typeface="Georgia"/>
                <a:ea typeface="Georgia"/>
                <a:cs typeface="Georgia"/>
                <a:sym typeface="Georgia"/>
              </a:defRPr>
            </a:lvl7pPr>
            <a:lvl8pPr algn="ctr" rtl="0">
              <a:spcBef>
                <a:spcPts val="0"/>
              </a:spcBef>
              <a:buClr>
                <a:schemeClr val="lt1"/>
              </a:buClr>
              <a:buSzPct val="100000"/>
              <a:buFont typeface="Georgia"/>
              <a:buNone/>
              <a:defRPr sz="4800" b="0" i="0" u="none" strike="noStrike" cap="none" baseline="0">
                <a:solidFill>
                  <a:schemeClr val="lt1"/>
                </a:solidFill>
                <a:latin typeface="Georgia"/>
                <a:ea typeface="Georgia"/>
                <a:cs typeface="Georgia"/>
                <a:sym typeface="Georgia"/>
              </a:defRPr>
            </a:lvl8pPr>
            <a:lvl9pPr algn="ctr" rtl="0">
              <a:spcBef>
                <a:spcPts val="0"/>
              </a:spcBef>
              <a:buClr>
                <a:schemeClr val="lt1"/>
              </a:buClr>
              <a:buSzPct val="100000"/>
              <a:buFont typeface="Georgia"/>
              <a:buNone/>
              <a:defRPr sz="4800" b="0" i="0" u="none" strike="noStrike" cap="none" baseline="0">
                <a:solidFill>
                  <a:schemeClr val="lt1"/>
                </a:solidFill>
                <a:latin typeface="Georgia"/>
                <a:ea typeface="Georgia"/>
                <a:cs typeface="Georgia"/>
                <a:sym typeface="Georgia"/>
              </a:defRPr>
            </a:lvl9pPr>
          </a:lstStyle>
          <a:p>
            <a:endParaRPr/>
          </a:p>
        </p:txBody>
      </p:sp>
      <p:sp>
        <p:nvSpPr>
          <p:cNvPr id="46" name="Shape 46"/>
          <p:cNvSpPr txBox="1">
            <a:spLocks noGrp="1"/>
          </p:cNvSpPr>
          <p:nvPr>
            <p:ph type="subTitle" idx="1"/>
          </p:nvPr>
        </p:nvSpPr>
        <p:spPr>
          <a:xfrm>
            <a:off x="685800" y="3093357"/>
            <a:ext cx="7772400" cy="666600"/>
          </a:xfrm>
          <a:prstGeom prst="rect">
            <a:avLst/>
          </a:prstGeom>
          <a:noFill/>
          <a:ln>
            <a:noFill/>
          </a:ln>
        </p:spPr>
        <p:txBody>
          <a:bodyPr lIns="91425" tIns="91425" rIns="91425" bIns="91425" anchor="t" anchorCtr="0"/>
          <a:lstStyle>
            <a:lvl1pPr algn="ctr" rtl="0">
              <a:spcBef>
                <a:spcPts val="0"/>
              </a:spcBef>
              <a:buClr>
                <a:schemeClr val="dk2"/>
              </a:buClr>
              <a:buSzPct val="100000"/>
              <a:buFont typeface="Georgia"/>
              <a:buNone/>
              <a:defRPr sz="2400" b="0" i="1" u="none" strike="noStrike" cap="none" baseline="0">
                <a:solidFill>
                  <a:schemeClr val="dk2"/>
                </a:solidFill>
                <a:latin typeface="Georgia"/>
                <a:ea typeface="Georgia"/>
                <a:cs typeface="Georgia"/>
                <a:sym typeface="Georgia"/>
              </a:defRPr>
            </a:lvl1pPr>
            <a:lvl2pPr algn="ctr" rtl="0">
              <a:spcBef>
                <a:spcPts val="0"/>
              </a:spcBef>
              <a:buClr>
                <a:schemeClr val="dk2"/>
              </a:buClr>
              <a:buSzPct val="100000"/>
              <a:buFont typeface="Georgia"/>
              <a:buNone/>
              <a:defRPr sz="2400" b="0" i="1" u="none" strike="noStrike" cap="none" baseline="0">
                <a:solidFill>
                  <a:schemeClr val="dk2"/>
                </a:solidFill>
                <a:latin typeface="Georgia"/>
                <a:ea typeface="Georgia"/>
                <a:cs typeface="Georgia"/>
                <a:sym typeface="Georgia"/>
              </a:defRPr>
            </a:lvl2pPr>
            <a:lvl3pPr algn="ctr" rtl="0">
              <a:spcBef>
                <a:spcPts val="0"/>
              </a:spcBef>
              <a:buClr>
                <a:schemeClr val="dk2"/>
              </a:buClr>
              <a:buSzPct val="100000"/>
              <a:buFont typeface="Georgia"/>
              <a:buNone/>
              <a:defRPr sz="2400" b="0" i="1" u="none" strike="noStrike" cap="none" baseline="0">
                <a:solidFill>
                  <a:schemeClr val="dk2"/>
                </a:solidFill>
                <a:latin typeface="Georgia"/>
                <a:ea typeface="Georgia"/>
                <a:cs typeface="Georgia"/>
                <a:sym typeface="Georgia"/>
              </a:defRPr>
            </a:lvl3pPr>
            <a:lvl4pPr algn="ctr" rtl="0">
              <a:spcBef>
                <a:spcPts val="0"/>
              </a:spcBef>
              <a:buClr>
                <a:schemeClr val="dk2"/>
              </a:buClr>
              <a:buSzPct val="100000"/>
              <a:buFont typeface="Georgia"/>
              <a:buNone/>
              <a:defRPr sz="2400" b="0" i="1" u="none" strike="noStrike" cap="none" baseline="0">
                <a:solidFill>
                  <a:schemeClr val="dk2"/>
                </a:solidFill>
                <a:latin typeface="Georgia"/>
                <a:ea typeface="Georgia"/>
                <a:cs typeface="Georgia"/>
                <a:sym typeface="Georgia"/>
              </a:defRPr>
            </a:lvl4pPr>
            <a:lvl5pPr algn="ctr" rtl="0">
              <a:spcBef>
                <a:spcPts val="0"/>
              </a:spcBef>
              <a:buClr>
                <a:schemeClr val="dk2"/>
              </a:buClr>
              <a:buSzPct val="100000"/>
              <a:buFont typeface="Georgia"/>
              <a:buNone/>
              <a:defRPr sz="2400" b="0" i="1" u="none" strike="noStrike" cap="none" baseline="0">
                <a:solidFill>
                  <a:schemeClr val="dk2"/>
                </a:solidFill>
                <a:latin typeface="Georgia"/>
                <a:ea typeface="Georgia"/>
                <a:cs typeface="Georgia"/>
                <a:sym typeface="Georgia"/>
              </a:defRPr>
            </a:lvl5pPr>
            <a:lvl6pPr algn="ctr" rtl="0">
              <a:spcBef>
                <a:spcPts val="0"/>
              </a:spcBef>
              <a:buClr>
                <a:schemeClr val="dk2"/>
              </a:buClr>
              <a:buSzPct val="100000"/>
              <a:buFont typeface="Georgia"/>
              <a:buNone/>
              <a:defRPr sz="2400" b="0" i="1" u="none" strike="noStrike" cap="none" baseline="0">
                <a:solidFill>
                  <a:schemeClr val="dk2"/>
                </a:solidFill>
                <a:latin typeface="Georgia"/>
                <a:ea typeface="Georgia"/>
                <a:cs typeface="Georgia"/>
                <a:sym typeface="Georgia"/>
              </a:defRPr>
            </a:lvl6pPr>
            <a:lvl7pPr algn="ctr" rtl="0">
              <a:spcBef>
                <a:spcPts val="0"/>
              </a:spcBef>
              <a:buClr>
                <a:schemeClr val="dk2"/>
              </a:buClr>
              <a:buSzPct val="100000"/>
              <a:buFont typeface="Georgia"/>
              <a:buNone/>
              <a:defRPr sz="2400" b="0" i="1" u="none" strike="noStrike" cap="none" baseline="0">
                <a:solidFill>
                  <a:schemeClr val="dk2"/>
                </a:solidFill>
                <a:latin typeface="Georgia"/>
                <a:ea typeface="Georgia"/>
                <a:cs typeface="Georgia"/>
                <a:sym typeface="Georgia"/>
              </a:defRPr>
            </a:lvl7pPr>
            <a:lvl8pPr algn="ctr" rtl="0">
              <a:spcBef>
                <a:spcPts val="0"/>
              </a:spcBef>
              <a:buClr>
                <a:schemeClr val="dk2"/>
              </a:buClr>
              <a:buSzPct val="100000"/>
              <a:buFont typeface="Georgia"/>
              <a:buNone/>
              <a:defRPr sz="2400" b="0" i="1" u="none" strike="noStrike" cap="none" baseline="0">
                <a:solidFill>
                  <a:schemeClr val="dk2"/>
                </a:solidFill>
                <a:latin typeface="Georgia"/>
                <a:ea typeface="Georgia"/>
                <a:cs typeface="Georgia"/>
                <a:sym typeface="Georgia"/>
              </a:defRPr>
            </a:lvl8pPr>
            <a:lvl9pPr algn="ctr" rtl="0">
              <a:spcBef>
                <a:spcPts val="0"/>
              </a:spcBef>
              <a:buClr>
                <a:schemeClr val="dk2"/>
              </a:buClr>
              <a:buSzPct val="100000"/>
              <a:buFont typeface="Georgia"/>
              <a:buNone/>
              <a:defRPr sz="2400" b="0" i="1" u="none" strike="noStrike" cap="none" baseline="0">
                <a:solidFill>
                  <a:schemeClr val="dk2"/>
                </a:solidFill>
                <a:latin typeface="Georgia"/>
                <a:ea typeface="Georgia"/>
                <a:cs typeface="Georgia"/>
                <a:sym typeface="Georgia"/>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7"/>
        <p:cNvGrpSpPr/>
        <p:nvPr/>
      </p:nvGrpSpPr>
      <p:grpSpPr>
        <a:xfrm>
          <a:off x="0" y="0"/>
          <a:ext cx="0" cy="0"/>
          <a:chOff x="0" y="0"/>
          <a:chExt cx="0" cy="0"/>
        </a:xfrm>
      </p:grpSpPr>
      <p:sp>
        <p:nvSpPr>
          <p:cNvPr id="48" name="Shape 48"/>
          <p:cNvSpPr/>
          <p:nvPr/>
        </p:nvSpPr>
        <p:spPr>
          <a:xfrm rot="10800000" flipH="1">
            <a:off x="0" y="1163400"/>
            <a:ext cx="9144000" cy="3980099"/>
          </a:xfrm>
          <a:prstGeom prst="rect">
            <a:avLst/>
          </a:prstGeom>
          <a:solidFill>
            <a:schemeClr val="lt1"/>
          </a:solidFill>
          <a:ln>
            <a:noFill/>
          </a:ln>
        </p:spPr>
        <p:txBody>
          <a:bodyPr lIns="91425" tIns="45700" rIns="91425" bIns="45700" anchor="ctr" anchorCtr="0">
            <a:noAutofit/>
          </a:bodyPr>
          <a:lstStyle/>
          <a:p>
            <a:pPr>
              <a:spcBef>
                <a:spcPts val="0"/>
              </a:spcBef>
              <a:buNone/>
            </a:pPr>
            <a:endParaRPr/>
          </a:p>
        </p:txBody>
      </p:sp>
      <p:sp>
        <p:nvSpPr>
          <p:cNvPr id="49" name="Shape 49"/>
          <p:cNvSpPr/>
          <p:nvPr/>
        </p:nvSpPr>
        <p:spPr>
          <a:xfrm flipH="1">
            <a:off x="4526627" y="571349"/>
            <a:ext cx="4617372" cy="593274"/>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rgbClr val="FFFFFF">
              <a:alpha val="6669"/>
            </a:srgbClr>
          </a:solidFill>
          <a:ln>
            <a:noFill/>
          </a:ln>
        </p:spPr>
        <p:txBody>
          <a:bodyPr lIns="91425" tIns="45700" rIns="91425" bIns="45700" anchor="ctr" anchorCtr="0">
            <a:noAutofit/>
          </a:bodyPr>
          <a:lstStyle/>
          <a:p>
            <a:pPr>
              <a:spcBef>
                <a:spcPts val="0"/>
              </a:spcBef>
              <a:buNone/>
            </a:pPr>
            <a:endParaRPr/>
          </a:p>
        </p:txBody>
      </p:sp>
      <p:sp>
        <p:nvSpPr>
          <p:cNvPr id="50" name="Shape 50"/>
          <p:cNvSpPr/>
          <p:nvPr/>
        </p:nvSpPr>
        <p:spPr>
          <a:xfrm rot="10800000">
            <a:off x="4526627" y="1164904"/>
            <a:ext cx="4617372" cy="568323"/>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chemeClr val="dk1">
              <a:alpha val="7840"/>
            </a:schemeClr>
          </a:solidFill>
          <a:ln>
            <a:noFill/>
          </a:ln>
        </p:spPr>
        <p:txBody>
          <a:bodyPr lIns="91425" tIns="45700" rIns="91425" bIns="45700" anchor="ctr" anchorCtr="0">
            <a:noAutofit/>
          </a:bodyPr>
          <a:lstStyle/>
          <a:p>
            <a:pPr>
              <a:spcBef>
                <a:spcPts val="0"/>
              </a:spcBef>
              <a:buNone/>
            </a:pPr>
            <a:endParaRPr/>
          </a:p>
        </p:txBody>
      </p:sp>
      <p:sp>
        <p:nvSpPr>
          <p:cNvPr id="51" name="Shape 51"/>
          <p:cNvSpPr txBox="1">
            <a:spLocks noGrp="1"/>
          </p:cNvSpPr>
          <p:nvPr>
            <p:ph type="title"/>
          </p:nvPr>
        </p:nvSpPr>
        <p:spPr>
          <a:xfrm>
            <a:off x="457200" y="205978"/>
            <a:ext cx="8229600" cy="857400"/>
          </a:xfrm>
          <a:prstGeom prst="rect">
            <a:avLst/>
          </a:prstGeom>
          <a:noFill/>
          <a:ln>
            <a:noFill/>
          </a:ln>
        </p:spPr>
        <p:txBody>
          <a:bodyPr lIns="91425" tIns="91425" rIns="91425" bIns="91425" anchor="ctr" anchorCtr="0"/>
          <a:lstStyle>
            <a:lvl1pPr algn="l" rtl="0">
              <a:spcBef>
                <a:spcPts val="0"/>
              </a:spcBef>
              <a:buSzPct val="100000"/>
              <a:buFont typeface="Georgia"/>
              <a:buNone/>
              <a:defRPr sz="4800" b="0">
                <a:solidFill>
                  <a:schemeClr val="lt1"/>
                </a:solidFill>
                <a:latin typeface="Georgia"/>
                <a:ea typeface="Georgia"/>
                <a:cs typeface="Georgia"/>
                <a:sym typeface="Georgia"/>
              </a:defRPr>
            </a:lvl1pPr>
            <a:lvl2pPr algn="l" rtl="0">
              <a:spcBef>
                <a:spcPts val="0"/>
              </a:spcBef>
              <a:buSzPct val="100000"/>
              <a:buFont typeface="Georgia"/>
              <a:buNone/>
              <a:defRPr sz="4800" b="0">
                <a:solidFill>
                  <a:schemeClr val="lt1"/>
                </a:solidFill>
                <a:latin typeface="Georgia"/>
                <a:ea typeface="Georgia"/>
                <a:cs typeface="Georgia"/>
                <a:sym typeface="Georgia"/>
              </a:defRPr>
            </a:lvl2pPr>
            <a:lvl3pPr algn="l" rtl="0">
              <a:spcBef>
                <a:spcPts val="0"/>
              </a:spcBef>
              <a:buSzPct val="100000"/>
              <a:buFont typeface="Georgia"/>
              <a:buNone/>
              <a:defRPr sz="4800" b="0">
                <a:solidFill>
                  <a:schemeClr val="lt1"/>
                </a:solidFill>
                <a:latin typeface="Georgia"/>
                <a:ea typeface="Georgia"/>
                <a:cs typeface="Georgia"/>
                <a:sym typeface="Georgia"/>
              </a:defRPr>
            </a:lvl3pPr>
            <a:lvl4pPr algn="l" rtl="0">
              <a:spcBef>
                <a:spcPts val="0"/>
              </a:spcBef>
              <a:buSzPct val="100000"/>
              <a:buFont typeface="Georgia"/>
              <a:buNone/>
              <a:defRPr sz="4800" b="0">
                <a:solidFill>
                  <a:schemeClr val="lt1"/>
                </a:solidFill>
                <a:latin typeface="Georgia"/>
                <a:ea typeface="Georgia"/>
                <a:cs typeface="Georgia"/>
                <a:sym typeface="Georgia"/>
              </a:defRPr>
            </a:lvl4pPr>
            <a:lvl5pPr algn="l" rtl="0">
              <a:spcBef>
                <a:spcPts val="0"/>
              </a:spcBef>
              <a:buSzPct val="100000"/>
              <a:buFont typeface="Georgia"/>
              <a:buNone/>
              <a:defRPr sz="4800" b="0">
                <a:solidFill>
                  <a:schemeClr val="lt1"/>
                </a:solidFill>
                <a:latin typeface="Georgia"/>
                <a:ea typeface="Georgia"/>
                <a:cs typeface="Georgia"/>
                <a:sym typeface="Georgia"/>
              </a:defRPr>
            </a:lvl5pPr>
            <a:lvl6pPr algn="l" rtl="0">
              <a:spcBef>
                <a:spcPts val="0"/>
              </a:spcBef>
              <a:buSzPct val="100000"/>
              <a:buFont typeface="Georgia"/>
              <a:buNone/>
              <a:defRPr sz="4800" b="0">
                <a:solidFill>
                  <a:schemeClr val="lt1"/>
                </a:solidFill>
                <a:latin typeface="Georgia"/>
                <a:ea typeface="Georgia"/>
                <a:cs typeface="Georgia"/>
                <a:sym typeface="Georgia"/>
              </a:defRPr>
            </a:lvl6pPr>
            <a:lvl7pPr algn="l" rtl="0">
              <a:spcBef>
                <a:spcPts val="0"/>
              </a:spcBef>
              <a:buSzPct val="100000"/>
              <a:buFont typeface="Georgia"/>
              <a:buNone/>
              <a:defRPr sz="4800" b="0">
                <a:solidFill>
                  <a:schemeClr val="lt1"/>
                </a:solidFill>
                <a:latin typeface="Georgia"/>
                <a:ea typeface="Georgia"/>
                <a:cs typeface="Georgia"/>
                <a:sym typeface="Georgia"/>
              </a:defRPr>
            </a:lvl7pPr>
            <a:lvl8pPr algn="l" rtl="0">
              <a:spcBef>
                <a:spcPts val="0"/>
              </a:spcBef>
              <a:buSzPct val="100000"/>
              <a:buFont typeface="Georgia"/>
              <a:buNone/>
              <a:defRPr sz="4800" b="0">
                <a:solidFill>
                  <a:schemeClr val="lt1"/>
                </a:solidFill>
                <a:latin typeface="Georgia"/>
                <a:ea typeface="Georgia"/>
                <a:cs typeface="Georgia"/>
                <a:sym typeface="Georgia"/>
              </a:defRPr>
            </a:lvl8pPr>
            <a:lvl9pPr algn="l" rtl="0">
              <a:spcBef>
                <a:spcPts val="0"/>
              </a:spcBef>
              <a:buSzPct val="100000"/>
              <a:buFont typeface="Georgia"/>
              <a:buNone/>
              <a:defRPr sz="4800" b="0">
                <a:solidFill>
                  <a:schemeClr val="lt1"/>
                </a:solidFill>
                <a:latin typeface="Georgia"/>
                <a:ea typeface="Georgia"/>
                <a:cs typeface="Georgia"/>
                <a:sym typeface="Georgia"/>
              </a:defRPr>
            </a:lvl9pPr>
          </a:lstStyle>
          <a:p>
            <a:endParaRPr/>
          </a:p>
        </p:txBody>
      </p:sp>
      <p:sp>
        <p:nvSpPr>
          <p:cNvPr id="52" name="Shape 52"/>
          <p:cNvSpPr txBox="1">
            <a:spLocks noGrp="1"/>
          </p:cNvSpPr>
          <p:nvPr>
            <p:ph type="body" idx="1"/>
          </p:nvPr>
        </p:nvSpPr>
        <p:spPr>
          <a:xfrm>
            <a:off x="457200" y="1200150"/>
            <a:ext cx="8229600" cy="37256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53"/>
        <p:cNvGrpSpPr/>
        <p:nvPr/>
      </p:nvGrpSpPr>
      <p:grpSpPr>
        <a:xfrm>
          <a:off x="0" y="0"/>
          <a:ext cx="0" cy="0"/>
          <a:chOff x="0" y="0"/>
          <a:chExt cx="0" cy="0"/>
        </a:xfrm>
      </p:grpSpPr>
      <p:sp>
        <p:nvSpPr>
          <p:cNvPr id="54" name="Shape 54"/>
          <p:cNvSpPr/>
          <p:nvPr/>
        </p:nvSpPr>
        <p:spPr>
          <a:xfrm rot="10800000" flipH="1">
            <a:off x="0" y="1163400"/>
            <a:ext cx="9144000" cy="3980099"/>
          </a:xfrm>
          <a:prstGeom prst="rect">
            <a:avLst/>
          </a:prstGeom>
          <a:solidFill>
            <a:schemeClr val="lt1"/>
          </a:solidFill>
          <a:ln>
            <a:noFill/>
          </a:ln>
        </p:spPr>
        <p:txBody>
          <a:bodyPr lIns="91425" tIns="45700" rIns="91425" bIns="45700" anchor="ctr" anchorCtr="0">
            <a:noAutofit/>
          </a:bodyPr>
          <a:lstStyle/>
          <a:p>
            <a:pPr>
              <a:spcBef>
                <a:spcPts val="0"/>
              </a:spcBef>
              <a:buNone/>
            </a:pPr>
            <a:endParaRPr/>
          </a:p>
        </p:txBody>
      </p:sp>
      <p:sp>
        <p:nvSpPr>
          <p:cNvPr id="55" name="Shape 55"/>
          <p:cNvSpPr/>
          <p:nvPr/>
        </p:nvSpPr>
        <p:spPr>
          <a:xfrm rot="10800000">
            <a:off x="4526627" y="1164904"/>
            <a:ext cx="4617372" cy="568323"/>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chemeClr val="dk1">
              <a:alpha val="7840"/>
            </a:schemeClr>
          </a:solidFill>
          <a:ln>
            <a:noFill/>
          </a:ln>
        </p:spPr>
        <p:txBody>
          <a:bodyPr lIns="91425" tIns="45700" rIns="91425" bIns="45700" anchor="ctr" anchorCtr="0">
            <a:noAutofit/>
          </a:bodyPr>
          <a:lstStyle/>
          <a:p>
            <a:pPr>
              <a:spcBef>
                <a:spcPts val="0"/>
              </a:spcBef>
              <a:buNone/>
            </a:pPr>
            <a:endParaRPr/>
          </a:p>
        </p:txBody>
      </p:sp>
      <p:sp>
        <p:nvSpPr>
          <p:cNvPr id="56" name="Shape 56"/>
          <p:cNvSpPr txBox="1">
            <a:spLocks noGrp="1"/>
          </p:cNvSpPr>
          <p:nvPr>
            <p:ph type="title"/>
          </p:nvPr>
        </p:nvSpPr>
        <p:spPr>
          <a:xfrm>
            <a:off x="457200" y="205978"/>
            <a:ext cx="8229600" cy="857400"/>
          </a:xfrm>
          <a:prstGeom prst="rect">
            <a:avLst/>
          </a:prstGeom>
          <a:noFill/>
          <a:ln>
            <a:noFill/>
          </a:ln>
        </p:spPr>
        <p:txBody>
          <a:bodyPr lIns="91425" tIns="91425" rIns="91425" bIns="91425" anchor="ctr" anchorCtr="0"/>
          <a:lstStyle>
            <a:lvl1pPr algn="l" rtl="0">
              <a:spcBef>
                <a:spcPts val="0"/>
              </a:spcBef>
              <a:buSzPct val="100000"/>
              <a:buFont typeface="Georgia"/>
              <a:buNone/>
              <a:defRPr sz="4800" b="0">
                <a:solidFill>
                  <a:schemeClr val="lt1"/>
                </a:solidFill>
                <a:latin typeface="Georgia"/>
                <a:ea typeface="Georgia"/>
                <a:cs typeface="Georgia"/>
                <a:sym typeface="Georgia"/>
              </a:defRPr>
            </a:lvl1pPr>
            <a:lvl2pPr algn="l" rtl="0">
              <a:spcBef>
                <a:spcPts val="0"/>
              </a:spcBef>
              <a:buSzPct val="100000"/>
              <a:buFont typeface="Georgia"/>
              <a:buNone/>
              <a:defRPr sz="4800" b="0">
                <a:solidFill>
                  <a:schemeClr val="lt1"/>
                </a:solidFill>
                <a:latin typeface="Georgia"/>
                <a:ea typeface="Georgia"/>
                <a:cs typeface="Georgia"/>
                <a:sym typeface="Georgia"/>
              </a:defRPr>
            </a:lvl2pPr>
            <a:lvl3pPr algn="l" rtl="0">
              <a:spcBef>
                <a:spcPts val="0"/>
              </a:spcBef>
              <a:buSzPct val="100000"/>
              <a:buFont typeface="Georgia"/>
              <a:buNone/>
              <a:defRPr sz="4800" b="0">
                <a:solidFill>
                  <a:schemeClr val="lt1"/>
                </a:solidFill>
                <a:latin typeface="Georgia"/>
                <a:ea typeface="Georgia"/>
                <a:cs typeface="Georgia"/>
                <a:sym typeface="Georgia"/>
              </a:defRPr>
            </a:lvl3pPr>
            <a:lvl4pPr algn="l" rtl="0">
              <a:spcBef>
                <a:spcPts val="0"/>
              </a:spcBef>
              <a:buSzPct val="100000"/>
              <a:buFont typeface="Georgia"/>
              <a:buNone/>
              <a:defRPr sz="4800" b="0">
                <a:solidFill>
                  <a:schemeClr val="lt1"/>
                </a:solidFill>
                <a:latin typeface="Georgia"/>
                <a:ea typeface="Georgia"/>
                <a:cs typeface="Georgia"/>
                <a:sym typeface="Georgia"/>
              </a:defRPr>
            </a:lvl4pPr>
            <a:lvl5pPr algn="l" rtl="0">
              <a:spcBef>
                <a:spcPts val="0"/>
              </a:spcBef>
              <a:buSzPct val="100000"/>
              <a:buFont typeface="Georgia"/>
              <a:buNone/>
              <a:defRPr sz="4800" b="0">
                <a:solidFill>
                  <a:schemeClr val="lt1"/>
                </a:solidFill>
                <a:latin typeface="Georgia"/>
                <a:ea typeface="Georgia"/>
                <a:cs typeface="Georgia"/>
                <a:sym typeface="Georgia"/>
              </a:defRPr>
            </a:lvl5pPr>
            <a:lvl6pPr algn="l" rtl="0">
              <a:spcBef>
                <a:spcPts val="0"/>
              </a:spcBef>
              <a:buSzPct val="100000"/>
              <a:buFont typeface="Georgia"/>
              <a:buNone/>
              <a:defRPr sz="4800" b="0">
                <a:solidFill>
                  <a:schemeClr val="lt1"/>
                </a:solidFill>
                <a:latin typeface="Georgia"/>
                <a:ea typeface="Georgia"/>
                <a:cs typeface="Georgia"/>
                <a:sym typeface="Georgia"/>
              </a:defRPr>
            </a:lvl6pPr>
            <a:lvl7pPr algn="l" rtl="0">
              <a:spcBef>
                <a:spcPts val="0"/>
              </a:spcBef>
              <a:buSzPct val="100000"/>
              <a:buFont typeface="Georgia"/>
              <a:buNone/>
              <a:defRPr sz="4800" b="0">
                <a:solidFill>
                  <a:schemeClr val="lt1"/>
                </a:solidFill>
                <a:latin typeface="Georgia"/>
                <a:ea typeface="Georgia"/>
                <a:cs typeface="Georgia"/>
                <a:sym typeface="Georgia"/>
              </a:defRPr>
            </a:lvl7pPr>
            <a:lvl8pPr algn="l" rtl="0">
              <a:spcBef>
                <a:spcPts val="0"/>
              </a:spcBef>
              <a:buSzPct val="100000"/>
              <a:buFont typeface="Georgia"/>
              <a:buNone/>
              <a:defRPr sz="4800" b="0">
                <a:solidFill>
                  <a:schemeClr val="lt1"/>
                </a:solidFill>
                <a:latin typeface="Georgia"/>
                <a:ea typeface="Georgia"/>
                <a:cs typeface="Georgia"/>
                <a:sym typeface="Georgia"/>
              </a:defRPr>
            </a:lvl8pPr>
            <a:lvl9pPr algn="l" rtl="0">
              <a:spcBef>
                <a:spcPts val="0"/>
              </a:spcBef>
              <a:buSzPct val="100000"/>
              <a:buFont typeface="Georgia"/>
              <a:buNone/>
              <a:defRPr sz="4800" b="0">
                <a:solidFill>
                  <a:schemeClr val="lt1"/>
                </a:solidFill>
                <a:latin typeface="Georgia"/>
                <a:ea typeface="Georgia"/>
                <a:cs typeface="Georgia"/>
                <a:sym typeface="Georgia"/>
              </a:defRPr>
            </a:lvl9pPr>
          </a:lstStyle>
          <a:p>
            <a:endParaRPr/>
          </a:p>
        </p:txBody>
      </p:sp>
      <p:sp>
        <p:nvSpPr>
          <p:cNvPr id="57" name="Shape 57"/>
          <p:cNvSpPr txBox="1">
            <a:spLocks noGrp="1"/>
          </p:cNvSpPr>
          <p:nvPr>
            <p:ph type="body" idx="1"/>
          </p:nvPr>
        </p:nvSpPr>
        <p:spPr>
          <a:xfrm>
            <a:off x="457200" y="1200150"/>
            <a:ext cx="3994500" cy="37256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58" name="Shape 58"/>
          <p:cNvSpPr/>
          <p:nvPr/>
        </p:nvSpPr>
        <p:spPr>
          <a:xfrm flipH="1">
            <a:off x="4526627" y="571349"/>
            <a:ext cx="4617372" cy="593274"/>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rgbClr val="FFFFFF">
              <a:alpha val="6669"/>
            </a:srgbClr>
          </a:solidFill>
          <a:ln>
            <a:noFill/>
          </a:ln>
        </p:spPr>
        <p:txBody>
          <a:bodyPr lIns="91425" tIns="45700" rIns="91425" bIns="45700" anchor="ctr" anchorCtr="0">
            <a:noAutofit/>
          </a:bodyPr>
          <a:lstStyle/>
          <a:p>
            <a:pPr>
              <a:spcBef>
                <a:spcPts val="0"/>
              </a:spcBef>
              <a:buNone/>
            </a:pPr>
            <a:endParaRPr/>
          </a:p>
        </p:txBody>
      </p:sp>
      <p:sp>
        <p:nvSpPr>
          <p:cNvPr id="59" name="Shape 59"/>
          <p:cNvSpPr txBox="1">
            <a:spLocks noGrp="1"/>
          </p:cNvSpPr>
          <p:nvPr>
            <p:ph type="body" idx="2"/>
          </p:nvPr>
        </p:nvSpPr>
        <p:spPr>
          <a:xfrm>
            <a:off x="4692273" y="1200150"/>
            <a:ext cx="3994500" cy="37256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05978"/>
            <a:ext cx="8229600" cy="857400"/>
          </a:xfrm>
          <a:prstGeom prst="rect">
            <a:avLst/>
          </a:prstGeom>
          <a:noFill/>
          <a:ln>
            <a:noFill/>
          </a:ln>
        </p:spPr>
        <p:txBody>
          <a:bodyPr lIns="91425" tIns="91425" rIns="91425" bIns="91425" anchor="ctr" anchorCtr="0"/>
          <a:lstStyle>
            <a:lvl1pPr>
              <a:spcBef>
                <a:spcPts val="0"/>
              </a:spcBef>
              <a:buClr>
                <a:schemeClr val="lt1"/>
              </a:buClr>
              <a:buSzPct val="100000"/>
              <a:buFont typeface="Georgia"/>
              <a:buNone/>
              <a:defRPr sz="4800">
                <a:solidFill>
                  <a:schemeClr val="lt1"/>
                </a:solidFill>
                <a:latin typeface="Georgia"/>
                <a:ea typeface="Georgia"/>
                <a:cs typeface="Georgia"/>
                <a:sym typeface="Georgia"/>
              </a:defRPr>
            </a:lvl1pPr>
            <a:lvl2pPr>
              <a:spcBef>
                <a:spcPts val="0"/>
              </a:spcBef>
              <a:buClr>
                <a:schemeClr val="lt1"/>
              </a:buClr>
              <a:buSzPct val="100000"/>
              <a:buFont typeface="Georgia"/>
              <a:buNone/>
              <a:defRPr sz="4800">
                <a:solidFill>
                  <a:schemeClr val="lt1"/>
                </a:solidFill>
                <a:latin typeface="Georgia"/>
                <a:ea typeface="Georgia"/>
                <a:cs typeface="Georgia"/>
                <a:sym typeface="Georgia"/>
              </a:defRPr>
            </a:lvl2pPr>
            <a:lvl3pPr>
              <a:spcBef>
                <a:spcPts val="0"/>
              </a:spcBef>
              <a:buClr>
                <a:schemeClr val="lt1"/>
              </a:buClr>
              <a:buSzPct val="100000"/>
              <a:buFont typeface="Georgia"/>
              <a:buNone/>
              <a:defRPr sz="4800">
                <a:solidFill>
                  <a:schemeClr val="lt1"/>
                </a:solidFill>
                <a:latin typeface="Georgia"/>
                <a:ea typeface="Georgia"/>
                <a:cs typeface="Georgia"/>
                <a:sym typeface="Georgia"/>
              </a:defRPr>
            </a:lvl3pPr>
            <a:lvl4pPr>
              <a:spcBef>
                <a:spcPts val="0"/>
              </a:spcBef>
              <a:buClr>
                <a:schemeClr val="lt1"/>
              </a:buClr>
              <a:buSzPct val="100000"/>
              <a:buFont typeface="Georgia"/>
              <a:buNone/>
              <a:defRPr sz="4800">
                <a:solidFill>
                  <a:schemeClr val="lt1"/>
                </a:solidFill>
                <a:latin typeface="Georgia"/>
                <a:ea typeface="Georgia"/>
                <a:cs typeface="Georgia"/>
                <a:sym typeface="Georgia"/>
              </a:defRPr>
            </a:lvl4pPr>
            <a:lvl5pPr>
              <a:spcBef>
                <a:spcPts val="0"/>
              </a:spcBef>
              <a:buClr>
                <a:schemeClr val="lt1"/>
              </a:buClr>
              <a:buSzPct val="100000"/>
              <a:buFont typeface="Georgia"/>
              <a:buNone/>
              <a:defRPr sz="4800">
                <a:solidFill>
                  <a:schemeClr val="lt1"/>
                </a:solidFill>
                <a:latin typeface="Georgia"/>
                <a:ea typeface="Georgia"/>
                <a:cs typeface="Georgia"/>
                <a:sym typeface="Georgia"/>
              </a:defRPr>
            </a:lvl5pPr>
            <a:lvl6pPr>
              <a:spcBef>
                <a:spcPts val="0"/>
              </a:spcBef>
              <a:buClr>
                <a:schemeClr val="lt1"/>
              </a:buClr>
              <a:buSzPct val="100000"/>
              <a:buFont typeface="Georgia"/>
              <a:buNone/>
              <a:defRPr sz="4800">
                <a:solidFill>
                  <a:schemeClr val="lt1"/>
                </a:solidFill>
                <a:latin typeface="Georgia"/>
                <a:ea typeface="Georgia"/>
                <a:cs typeface="Georgia"/>
                <a:sym typeface="Georgia"/>
              </a:defRPr>
            </a:lvl6pPr>
            <a:lvl7pPr>
              <a:spcBef>
                <a:spcPts val="0"/>
              </a:spcBef>
              <a:buClr>
                <a:schemeClr val="lt1"/>
              </a:buClr>
              <a:buSzPct val="100000"/>
              <a:buFont typeface="Georgia"/>
              <a:buNone/>
              <a:defRPr sz="4800">
                <a:solidFill>
                  <a:schemeClr val="lt1"/>
                </a:solidFill>
                <a:latin typeface="Georgia"/>
                <a:ea typeface="Georgia"/>
                <a:cs typeface="Georgia"/>
                <a:sym typeface="Georgia"/>
              </a:defRPr>
            </a:lvl7pPr>
            <a:lvl8pPr>
              <a:spcBef>
                <a:spcPts val="0"/>
              </a:spcBef>
              <a:buClr>
                <a:schemeClr val="lt1"/>
              </a:buClr>
              <a:buSzPct val="100000"/>
              <a:buFont typeface="Georgia"/>
              <a:buNone/>
              <a:defRPr sz="4800">
                <a:solidFill>
                  <a:schemeClr val="lt1"/>
                </a:solidFill>
                <a:latin typeface="Georgia"/>
                <a:ea typeface="Georgia"/>
                <a:cs typeface="Georgia"/>
                <a:sym typeface="Georgia"/>
              </a:defRPr>
            </a:lvl8pPr>
            <a:lvl9pPr>
              <a:spcBef>
                <a:spcPts val="0"/>
              </a:spcBef>
              <a:buClr>
                <a:schemeClr val="lt1"/>
              </a:buClr>
              <a:buSzPct val="100000"/>
              <a:buFont typeface="Georgia"/>
              <a:buNone/>
              <a:defRPr sz="4800">
                <a:solidFill>
                  <a:schemeClr val="lt1"/>
                </a:solidFill>
                <a:latin typeface="Georgia"/>
                <a:ea typeface="Georgia"/>
                <a:cs typeface="Georgia"/>
                <a:sym typeface="Georgia"/>
              </a:defRPr>
            </a:lvl9pPr>
          </a:lstStyle>
          <a:p>
            <a:endParaRPr/>
          </a:p>
        </p:txBody>
      </p:sp>
      <p:sp>
        <p:nvSpPr>
          <p:cNvPr id="6" name="Shape 6"/>
          <p:cNvSpPr txBox="1">
            <a:spLocks noGrp="1"/>
          </p:cNvSpPr>
          <p:nvPr>
            <p:ph type="body" idx="1"/>
          </p:nvPr>
        </p:nvSpPr>
        <p:spPr>
          <a:xfrm>
            <a:off x="457200" y="1200150"/>
            <a:ext cx="8229600" cy="3725699"/>
          </a:xfrm>
          <a:prstGeom prst="rect">
            <a:avLst/>
          </a:prstGeom>
          <a:noFill/>
          <a:ln>
            <a:noFill/>
          </a:ln>
        </p:spPr>
        <p:txBody>
          <a:bodyPr lIns="91425" tIns="91425" rIns="91425" bIns="91425" anchor="t" anchorCtr="0"/>
          <a:lstStyle>
            <a:lvl1pPr>
              <a:spcBef>
                <a:spcPts val="600"/>
              </a:spcBef>
              <a:buClr>
                <a:schemeClr val="dk1"/>
              </a:buClr>
              <a:buSzPct val="100000"/>
              <a:buFont typeface="Georgia"/>
              <a:defRPr sz="3000">
                <a:solidFill>
                  <a:schemeClr val="dk1"/>
                </a:solidFill>
                <a:latin typeface="Georgia"/>
                <a:ea typeface="Georgia"/>
                <a:cs typeface="Georgia"/>
                <a:sym typeface="Georgia"/>
              </a:defRPr>
            </a:lvl1pPr>
            <a:lvl2pPr>
              <a:spcBef>
                <a:spcPts val="480"/>
              </a:spcBef>
              <a:buClr>
                <a:schemeClr val="dk1"/>
              </a:buClr>
              <a:buSzPct val="100000"/>
              <a:buFont typeface="Georgia"/>
              <a:defRPr sz="2400">
                <a:solidFill>
                  <a:schemeClr val="dk1"/>
                </a:solidFill>
                <a:latin typeface="Georgia"/>
                <a:ea typeface="Georgia"/>
                <a:cs typeface="Georgia"/>
                <a:sym typeface="Georgia"/>
              </a:defRPr>
            </a:lvl2pPr>
            <a:lvl3pPr>
              <a:spcBef>
                <a:spcPts val="480"/>
              </a:spcBef>
              <a:buClr>
                <a:schemeClr val="dk1"/>
              </a:buClr>
              <a:buSzPct val="100000"/>
              <a:buFont typeface="Georgia"/>
              <a:defRPr sz="2400">
                <a:solidFill>
                  <a:schemeClr val="dk1"/>
                </a:solidFill>
                <a:latin typeface="Georgia"/>
                <a:ea typeface="Georgia"/>
                <a:cs typeface="Georgia"/>
                <a:sym typeface="Georgia"/>
              </a:defRPr>
            </a:lvl3pPr>
            <a:lvl4pPr>
              <a:spcBef>
                <a:spcPts val="360"/>
              </a:spcBef>
              <a:buClr>
                <a:schemeClr val="dk1"/>
              </a:buClr>
              <a:buSzPct val="100000"/>
              <a:buFont typeface="Georgia"/>
              <a:defRPr sz="1800">
                <a:solidFill>
                  <a:schemeClr val="dk1"/>
                </a:solidFill>
                <a:latin typeface="Georgia"/>
                <a:ea typeface="Georgia"/>
                <a:cs typeface="Georgia"/>
                <a:sym typeface="Georgia"/>
              </a:defRPr>
            </a:lvl4pPr>
            <a:lvl5pPr>
              <a:spcBef>
                <a:spcPts val="360"/>
              </a:spcBef>
              <a:buClr>
                <a:schemeClr val="dk1"/>
              </a:buClr>
              <a:buSzPct val="100000"/>
              <a:buFont typeface="Georgia"/>
              <a:defRPr sz="1800">
                <a:solidFill>
                  <a:schemeClr val="dk1"/>
                </a:solidFill>
                <a:latin typeface="Georgia"/>
                <a:ea typeface="Georgia"/>
                <a:cs typeface="Georgia"/>
                <a:sym typeface="Georgia"/>
              </a:defRPr>
            </a:lvl5pPr>
            <a:lvl6pPr>
              <a:spcBef>
                <a:spcPts val="360"/>
              </a:spcBef>
              <a:buClr>
                <a:schemeClr val="dk1"/>
              </a:buClr>
              <a:buSzPct val="100000"/>
              <a:buFont typeface="Georgia"/>
              <a:defRPr sz="1800">
                <a:solidFill>
                  <a:schemeClr val="dk1"/>
                </a:solidFill>
                <a:latin typeface="Georgia"/>
                <a:ea typeface="Georgia"/>
                <a:cs typeface="Georgia"/>
                <a:sym typeface="Georgia"/>
              </a:defRPr>
            </a:lvl6pPr>
            <a:lvl7pPr>
              <a:spcBef>
                <a:spcPts val="360"/>
              </a:spcBef>
              <a:buClr>
                <a:schemeClr val="dk1"/>
              </a:buClr>
              <a:buSzPct val="100000"/>
              <a:buFont typeface="Georgia"/>
              <a:defRPr sz="1800">
                <a:solidFill>
                  <a:schemeClr val="dk1"/>
                </a:solidFill>
                <a:latin typeface="Georgia"/>
                <a:ea typeface="Georgia"/>
                <a:cs typeface="Georgia"/>
                <a:sym typeface="Georgia"/>
              </a:defRPr>
            </a:lvl7pPr>
            <a:lvl8pPr>
              <a:spcBef>
                <a:spcPts val="360"/>
              </a:spcBef>
              <a:buClr>
                <a:schemeClr val="dk1"/>
              </a:buClr>
              <a:buSzPct val="100000"/>
              <a:buFont typeface="Georgia"/>
              <a:defRPr sz="1800">
                <a:solidFill>
                  <a:schemeClr val="dk1"/>
                </a:solidFill>
                <a:latin typeface="Georgia"/>
                <a:ea typeface="Georgia"/>
                <a:cs typeface="Georgia"/>
                <a:sym typeface="Georgia"/>
              </a:defRPr>
            </a:lvl8pPr>
            <a:lvl9pPr>
              <a:spcBef>
                <a:spcPts val="360"/>
              </a:spcBef>
              <a:buClr>
                <a:schemeClr val="dk1"/>
              </a:buClr>
              <a:buSzPct val="100000"/>
              <a:buFont typeface="Georgia"/>
              <a:defRPr sz="1800">
                <a:solidFill>
                  <a:schemeClr val="dk1"/>
                </a:solidFill>
                <a:latin typeface="Georgia"/>
                <a:ea typeface="Georgia"/>
                <a:cs typeface="Georgia"/>
                <a:sym typeface="Georgi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57200" y="205978"/>
            <a:ext cx="8229600" cy="857400"/>
          </a:xfrm>
          <a:prstGeom prst="rect">
            <a:avLst/>
          </a:prstGeom>
          <a:noFill/>
          <a:ln>
            <a:noFill/>
          </a:ln>
        </p:spPr>
        <p:txBody>
          <a:bodyPr lIns="91425" tIns="91425" rIns="91425" bIns="91425" anchor="ctr" anchorCtr="0"/>
          <a:lstStyle>
            <a:lvl1pPr algn="l" rtl="0">
              <a:spcBef>
                <a:spcPts val="0"/>
              </a:spcBef>
              <a:buClr>
                <a:schemeClr val="lt1"/>
              </a:buClr>
              <a:buSzPct val="100000"/>
              <a:buFont typeface="Georgia"/>
              <a:buNone/>
              <a:defRPr sz="4800" b="0" i="0" u="none" strike="noStrike" cap="none" baseline="0">
                <a:solidFill>
                  <a:schemeClr val="lt1"/>
                </a:solidFill>
                <a:latin typeface="Georgia"/>
                <a:ea typeface="Georgia"/>
                <a:cs typeface="Georgia"/>
                <a:sym typeface="Georgia"/>
              </a:defRPr>
            </a:lvl1pPr>
            <a:lvl2pPr algn="l" rtl="0">
              <a:spcBef>
                <a:spcPts val="0"/>
              </a:spcBef>
              <a:buClr>
                <a:schemeClr val="lt1"/>
              </a:buClr>
              <a:buSzPct val="100000"/>
              <a:buFont typeface="Georgia"/>
              <a:buNone/>
              <a:defRPr sz="4800" b="0" i="0" u="none" strike="noStrike" cap="none" baseline="0">
                <a:solidFill>
                  <a:schemeClr val="lt1"/>
                </a:solidFill>
                <a:latin typeface="Georgia"/>
                <a:ea typeface="Georgia"/>
                <a:cs typeface="Georgia"/>
                <a:sym typeface="Georgia"/>
              </a:defRPr>
            </a:lvl2pPr>
            <a:lvl3pPr algn="l" rtl="0">
              <a:spcBef>
                <a:spcPts val="0"/>
              </a:spcBef>
              <a:buClr>
                <a:schemeClr val="lt1"/>
              </a:buClr>
              <a:buSzPct val="100000"/>
              <a:buFont typeface="Georgia"/>
              <a:buNone/>
              <a:defRPr sz="4800" b="0" i="0" u="none" strike="noStrike" cap="none" baseline="0">
                <a:solidFill>
                  <a:schemeClr val="lt1"/>
                </a:solidFill>
                <a:latin typeface="Georgia"/>
                <a:ea typeface="Georgia"/>
                <a:cs typeface="Georgia"/>
                <a:sym typeface="Georgia"/>
              </a:defRPr>
            </a:lvl3pPr>
            <a:lvl4pPr algn="l" rtl="0">
              <a:spcBef>
                <a:spcPts val="0"/>
              </a:spcBef>
              <a:buClr>
                <a:schemeClr val="lt1"/>
              </a:buClr>
              <a:buSzPct val="100000"/>
              <a:buFont typeface="Georgia"/>
              <a:buNone/>
              <a:defRPr sz="4800" b="0" i="0" u="none" strike="noStrike" cap="none" baseline="0">
                <a:solidFill>
                  <a:schemeClr val="lt1"/>
                </a:solidFill>
                <a:latin typeface="Georgia"/>
                <a:ea typeface="Georgia"/>
                <a:cs typeface="Georgia"/>
                <a:sym typeface="Georgia"/>
              </a:defRPr>
            </a:lvl4pPr>
            <a:lvl5pPr algn="l" rtl="0">
              <a:spcBef>
                <a:spcPts val="0"/>
              </a:spcBef>
              <a:buClr>
                <a:schemeClr val="lt1"/>
              </a:buClr>
              <a:buSzPct val="100000"/>
              <a:buFont typeface="Georgia"/>
              <a:buNone/>
              <a:defRPr sz="4800" b="0" i="0" u="none" strike="noStrike" cap="none" baseline="0">
                <a:solidFill>
                  <a:schemeClr val="lt1"/>
                </a:solidFill>
                <a:latin typeface="Georgia"/>
                <a:ea typeface="Georgia"/>
                <a:cs typeface="Georgia"/>
                <a:sym typeface="Georgia"/>
              </a:defRPr>
            </a:lvl5pPr>
            <a:lvl6pPr algn="l" rtl="0">
              <a:spcBef>
                <a:spcPts val="0"/>
              </a:spcBef>
              <a:buClr>
                <a:schemeClr val="lt1"/>
              </a:buClr>
              <a:buSzPct val="100000"/>
              <a:buFont typeface="Georgia"/>
              <a:buNone/>
              <a:defRPr sz="4800" b="0" i="0" u="none" strike="noStrike" cap="none" baseline="0">
                <a:solidFill>
                  <a:schemeClr val="lt1"/>
                </a:solidFill>
                <a:latin typeface="Georgia"/>
                <a:ea typeface="Georgia"/>
                <a:cs typeface="Georgia"/>
                <a:sym typeface="Georgia"/>
              </a:defRPr>
            </a:lvl6pPr>
            <a:lvl7pPr algn="l" rtl="0">
              <a:spcBef>
                <a:spcPts val="0"/>
              </a:spcBef>
              <a:buClr>
                <a:schemeClr val="lt1"/>
              </a:buClr>
              <a:buSzPct val="100000"/>
              <a:buFont typeface="Georgia"/>
              <a:buNone/>
              <a:defRPr sz="4800" b="0" i="0" u="none" strike="noStrike" cap="none" baseline="0">
                <a:solidFill>
                  <a:schemeClr val="lt1"/>
                </a:solidFill>
                <a:latin typeface="Georgia"/>
                <a:ea typeface="Georgia"/>
                <a:cs typeface="Georgia"/>
                <a:sym typeface="Georgia"/>
              </a:defRPr>
            </a:lvl7pPr>
            <a:lvl8pPr algn="l" rtl="0">
              <a:spcBef>
                <a:spcPts val="0"/>
              </a:spcBef>
              <a:buClr>
                <a:schemeClr val="lt1"/>
              </a:buClr>
              <a:buSzPct val="100000"/>
              <a:buFont typeface="Georgia"/>
              <a:buNone/>
              <a:defRPr sz="4800" b="0" i="0" u="none" strike="noStrike" cap="none" baseline="0">
                <a:solidFill>
                  <a:schemeClr val="lt1"/>
                </a:solidFill>
                <a:latin typeface="Georgia"/>
                <a:ea typeface="Georgia"/>
                <a:cs typeface="Georgia"/>
                <a:sym typeface="Georgia"/>
              </a:defRPr>
            </a:lvl8pPr>
            <a:lvl9pPr algn="l" rtl="0">
              <a:spcBef>
                <a:spcPts val="0"/>
              </a:spcBef>
              <a:buClr>
                <a:schemeClr val="lt1"/>
              </a:buClr>
              <a:buSzPct val="100000"/>
              <a:buFont typeface="Georgia"/>
              <a:buNone/>
              <a:defRPr sz="4800" b="0" i="0" u="none" strike="noStrike" cap="none" baseline="0">
                <a:solidFill>
                  <a:schemeClr val="lt1"/>
                </a:solidFill>
                <a:latin typeface="Georgia"/>
                <a:ea typeface="Georgia"/>
                <a:cs typeface="Georgia"/>
                <a:sym typeface="Georgia"/>
              </a:defRPr>
            </a:lvl9pPr>
          </a:lstStyle>
          <a:p>
            <a:endParaRPr/>
          </a:p>
        </p:txBody>
      </p:sp>
      <p:sp>
        <p:nvSpPr>
          <p:cNvPr id="40" name="Shape 40"/>
          <p:cNvSpPr txBox="1">
            <a:spLocks noGrp="1"/>
          </p:cNvSpPr>
          <p:nvPr>
            <p:ph type="body" idx="1"/>
          </p:nvPr>
        </p:nvSpPr>
        <p:spPr>
          <a:xfrm>
            <a:off x="457200" y="1200150"/>
            <a:ext cx="8229600" cy="3725699"/>
          </a:xfrm>
          <a:prstGeom prst="rect">
            <a:avLst/>
          </a:prstGeom>
          <a:noFill/>
          <a:ln>
            <a:noFill/>
          </a:ln>
        </p:spPr>
        <p:txBody>
          <a:bodyPr lIns="91425" tIns="91425" rIns="91425" bIns="91425" anchor="t" anchorCtr="0"/>
          <a:lstStyle>
            <a:lvl1pPr algn="l" rtl="0">
              <a:spcBef>
                <a:spcPts val="600"/>
              </a:spcBef>
              <a:buClr>
                <a:schemeClr val="dk1"/>
              </a:buClr>
              <a:buSzPct val="100000"/>
              <a:buFont typeface="Arial"/>
              <a:buChar char="●"/>
              <a:defRPr sz="3000" b="0" i="0" u="none" strike="noStrike" cap="none" baseline="0">
                <a:solidFill>
                  <a:schemeClr val="dk1"/>
                </a:solidFill>
                <a:latin typeface="Georgia"/>
                <a:ea typeface="Georgia"/>
                <a:cs typeface="Georgia"/>
                <a:sym typeface="Georgia"/>
              </a:defRPr>
            </a:lvl1pPr>
            <a:lvl2pPr algn="l" rtl="0">
              <a:spcBef>
                <a:spcPts val="480"/>
              </a:spcBef>
              <a:buClr>
                <a:schemeClr val="dk1"/>
              </a:buClr>
              <a:buSzPct val="100000"/>
              <a:buFont typeface="Courier New"/>
              <a:buChar char="o"/>
              <a:defRPr sz="2400" b="0" i="0" u="none" strike="noStrike" cap="none" baseline="0">
                <a:solidFill>
                  <a:schemeClr val="dk1"/>
                </a:solidFill>
                <a:latin typeface="Georgia"/>
                <a:ea typeface="Georgia"/>
                <a:cs typeface="Georgia"/>
                <a:sym typeface="Georgia"/>
              </a:defRPr>
            </a:lvl2pPr>
            <a:lvl3pPr algn="l" rtl="0">
              <a:spcBef>
                <a:spcPts val="480"/>
              </a:spcBef>
              <a:buClr>
                <a:schemeClr val="dk1"/>
              </a:buClr>
              <a:buSzPct val="100000"/>
              <a:buFont typeface="Wingdings"/>
              <a:buChar char="§"/>
              <a:defRPr sz="2400" b="0" i="0" u="none" strike="noStrike" cap="none" baseline="0">
                <a:solidFill>
                  <a:schemeClr val="dk1"/>
                </a:solidFill>
                <a:latin typeface="Georgia"/>
                <a:ea typeface="Georgia"/>
                <a:cs typeface="Georgia"/>
                <a:sym typeface="Georgia"/>
              </a:defRPr>
            </a:lvl3pPr>
            <a:lvl4pPr algn="l" rtl="0">
              <a:spcBef>
                <a:spcPts val="360"/>
              </a:spcBef>
              <a:buClr>
                <a:schemeClr val="dk1"/>
              </a:buClr>
              <a:buSzPct val="100000"/>
              <a:buFont typeface="Arial"/>
              <a:buChar char="●"/>
              <a:defRPr sz="1800" b="0" i="0" u="none" strike="noStrike" cap="none" baseline="0">
                <a:solidFill>
                  <a:schemeClr val="dk1"/>
                </a:solidFill>
                <a:latin typeface="Georgia"/>
                <a:ea typeface="Georgia"/>
                <a:cs typeface="Georgia"/>
                <a:sym typeface="Georgia"/>
              </a:defRPr>
            </a:lvl4pPr>
            <a:lvl5pPr algn="l" rtl="0">
              <a:spcBef>
                <a:spcPts val="360"/>
              </a:spcBef>
              <a:buClr>
                <a:schemeClr val="dk1"/>
              </a:buClr>
              <a:buSzPct val="100000"/>
              <a:buFont typeface="Courier New"/>
              <a:buChar char="o"/>
              <a:defRPr sz="1800" b="0" i="0" u="none" strike="noStrike" cap="none" baseline="0">
                <a:solidFill>
                  <a:schemeClr val="dk1"/>
                </a:solidFill>
                <a:latin typeface="Georgia"/>
                <a:ea typeface="Georgia"/>
                <a:cs typeface="Georgia"/>
                <a:sym typeface="Georgia"/>
              </a:defRPr>
            </a:lvl5pPr>
            <a:lvl6pPr algn="l" rtl="0">
              <a:spcBef>
                <a:spcPts val="360"/>
              </a:spcBef>
              <a:buClr>
                <a:schemeClr val="dk1"/>
              </a:buClr>
              <a:buSzPct val="100000"/>
              <a:buFont typeface="Wingdings"/>
              <a:buChar char="§"/>
              <a:defRPr sz="1800" b="0" i="0" u="none" strike="noStrike" cap="none" baseline="0">
                <a:solidFill>
                  <a:schemeClr val="dk1"/>
                </a:solidFill>
                <a:latin typeface="Georgia"/>
                <a:ea typeface="Georgia"/>
                <a:cs typeface="Georgia"/>
                <a:sym typeface="Georgia"/>
              </a:defRPr>
            </a:lvl6pPr>
            <a:lvl7pPr algn="l" rtl="0">
              <a:spcBef>
                <a:spcPts val="360"/>
              </a:spcBef>
              <a:buClr>
                <a:schemeClr val="dk1"/>
              </a:buClr>
              <a:buSzPct val="100000"/>
              <a:buFont typeface="Arial"/>
              <a:buChar char="●"/>
              <a:defRPr sz="1800" b="0" i="0" u="none" strike="noStrike" cap="none" baseline="0">
                <a:solidFill>
                  <a:schemeClr val="dk1"/>
                </a:solidFill>
                <a:latin typeface="Georgia"/>
                <a:ea typeface="Georgia"/>
                <a:cs typeface="Georgia"/>
                <a:sym typeface="Georgia"/>
              </a:defRPr>
            </a:lvl7pPr>
            <a:lvl8pPr algn="l" rtl="0">
              <a:spcBef>
                <a:spcPts val="360"/>
              </a:spcBef>
              <a:buClr>
                <a:schemeClr val="dk1"/>
              </a:buClr>
              <a:buSzPct val="100000"/>
              <a:buFont typeface="Courier New"/>
              <a:buChar char="o"/>
              <a:defRPr sz="1800" b="0" i="0" u="none" strike="noStrike" cap="none" baseline="0">
                <a:solidFill>
                  <a:schemeClr val="dk1"/>
                </a:solidFill>
                <a:latin typeface="Georgia"/>
                <a:ea typeface="Georgia"/>
                <a:cs typeface="Georgia"/>
                <a:sym typeface="Georgia"/>
              </a:defRPr>
            </a:lvl8pPr>
            <a:lvl9pPr algn="l" rtl="0">
              <a:spcBef>
                <a:spcPts val="360"/>
              </a:spcBef>
              <a:buClr>
                <a:schemeClr val="dk1"/>
              </a:buClr>
              <a:buSzPct val="100000"/>
              <a:buFont typeface="Wingdings"/>
              <a:buChar char="§"/>
              <a:defRPr sz="1800" b="0" i="0" u="none" strike="noStrike" cap="none" baseline="0">
                <a:solidFill>
                  <a:schemeClr val="dk1"/>
                </a:solidFill>
                <a:latin typeface="Georgia"/>
                <a:ea typeface="Georgia"/>
                <a:cs typeface="Georgia"/>
                <a:sym typeface="Georgia"/>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comments" Target="../comments/comment4.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comments" Target="../comments/comment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www.mesa-imaging.ch/" TargetMode="External"/><Relationship Id="rId5" Type="http://schemas.openxmlformats.org/officeDocument/2006/relationships/image" Target="../media/image37.jpg"/><Relationship Id="rId4" Type="http://schemas.openxmlformats.org/officeDocument/2006/relationships/image" Target="../media/image36.jp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jpg"/><Relationship Id="rId5" Type="http://schemas.openxmlformats.org/officeDocument/2006/relationships/image" Target="../media/image4.png"/><Relationship Id="rId4" Type="http://schemas.openxmlformats.org/officeDocument/2006/relationships/image" Target="../media/image5.jp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omments" Target="../comments/commen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p:nvPr/>
        </p:nvSpPr>
        <p:spPr>
          <a:xfrm>
            <a:off x="4585425" y="2985000"/>
            <a:ext cx="4558500" cy="2158500"/>
          </a:xfrm>
          <a:prstGeom prst="rect">
            <a:avLst/>
          </a:prstGeom>
          <a:noFill/>
          <a:ln>
            <a:noFill/>
          </a:ln>
        </p:spPr>
        <p:txBody>
          <a:bodyPr lIns="91425" tIns="91425" rIns="91425" bIns="91425" anchor="t" anchorCtr="0">
            <a:noAutofit/>
          </a:bodyPr>
          <a:lstStyle/>
          <a:p>
            <a:pPr lvl="0" rtl="0">
              <a:spcBef>
                <a:spcPts val="600"/>
              </a:spcBef>
              <a:buNone/>
            </a:pPr>
            <a:r>
              <a:rPr lang="en" sz="3000">
                <a:solidFill>
                  <a:srgbClr val="073763"/>
                </a:solidFill>
                <a:latin typeface="Georgia"/>
                <a:ea typeface="Georgia"/>
                <a:cs typeface="Georgia"/>
                <a:sym typeface="Georgia"/>
              </a:rPr>
              <a:t>Alexander Montes Mcneil</a:t>
            </a:r>
          </a:p>
          <a:p>
            <a:pPr lvl="0" rtl="0">
              <a:spcBef>
                <a:spcPts val="600"/>
              </a:spcBef>
              <a:buNone/>
            </a:pPr>
            <a:r>
              <a:rPr lang="en">
                <a:solidFill>
                  <a:srgbClr val="073763"/>
                </a:solidFill>
                <a:latin typeface="Georgia"/>
                <a:ea typeface="Georgia"/>
                <a:cs typeface="Georgia"/>
                <a:sym typeface="Georgia"/>
              </a:rPr>
              <a:t>Electrical Engineering</a:t>
            </a:r>
          </a:p>
          <a:p>
            <a:pPr lvl="0" rtl="0">
              <a:spcBef>
                <a:spcPts val="600"/>
              </a:spcBef>
              <a:buClr>
                <a:srgbClr val="000000"/>
              </a:buClr>
              <a:buSzPct val="36666"/>
              <a:buFont typeface="Arial"/>
              <a:buNone/>
            </a:pPr>
            <a:r>
              <a:rPr lang="en" sz="3000">
                <a:solidFill>
                  <a:srgbClr val="073763"/>
                </a:solidFill>
                <a:latin typeface="Georgia"/>
                <a:ea typeface="Georgia"/>
                <a:cs typeface="Georgia"/>
                <a:sym typeface="Georgia"/>
              </a:rPr>
              <a:t>Alexander Maerko</a:t>
            </a:r>
          </a:p>
          <a:p>
            <a:pPr lvl="0" rtl="0">
              <a:spcBef>
                <a:spcPts val="600"/>
              </a:spcBef>
              <a:buClr>
                <a:srgbClr val="000000"/>
              </a:buClr>
              <a:buSzPct val="78571"/>
              <a:buFont typeface="Arial"/>
              <a:buNone/>
            </a:pPr>
            <a:r>
              <a:rPr lang="en">
                <a:solidFill>
                  <a:srgbClr val="073763"/>
                </a:solidFill>
                <a:latin typeface="Georgia"/>
                <a:ea typeface="Georgia"/>
                <a:cs typeface="Georgia"/>
                <a:sym typeface="Georgia"/>
              </a:rPr>
              <a:t>Electrical Engineering</a:t>
            </a:r>
          </a:p>
          <a:p>
            <a:pPr lvl="0" rtl="0">
              <a:spcBef>
                <a:spcPts val="600"/>
              </a:spcBef>
              <a:buNone/>
            </a:pPr>
            <a:endParaRPr>
              <a:solidFill>
                <a:srgbClr val="073763"/>
              </a:solidFill>
              <a:latin typeface="Georgia"/>
              <a:ea typeface="Georgia"/>
              <a:cs typeface="Georgia"/>
              <a:sym typeface="Georgia"/>
            </a:endParaRPr>
          </a:p>
        </p:txBody>
      </p:sp>
      <p:sp>
        <p:nvSpPr>
          <p:cNvPr id="74" name="Shape 74"/>
          <p:cNvSpPr txBox="1"/>
          <p:nvPr/>
        </p:nvSpPr>
        <p:spPr>
          <a:xfrm>
            <a:off x="0" y="2985000"/>
            <a:ext cx="4558500" cy="2158500"/>
          </a:xfrm>
          <a:prstGeom prst="rect">
            <a:avLst/>
          </a:prstGeom>
          <a:noFill/>
          <a:ln>
            <a:noFill/>
          </a:ln>
        </p:spPr>
        <p:txBody>
          <a:bodyPr lIns="91425" tIns="91425" rIns="91425" bIns="91425" anchor="t" anchorCtr="0">
            <a:noAutofit/>
          </a:bodyPr>
          <a:lstStyle/>
          <a:p>
            <a:pPr lvl="0" algn="r" rtl="0">
              <a:spcBef>
                <a:spcPts val="600"/>
              </a:spcBef>
              <a:buNone/>
            </a:pPr>
            <a:r>
              <a:rPr lang="en" sz="3000">
                <a:solidFill>
                  <a:srgbClr val="073763"/>
                </a:solidFill>
                <a:latin typeface="Georgia"/>
                <a:ea typeface="Georgia"/>
                <a:cs typeface="Georgia"/>
                <a:sym typeface="Georgia"/>
              </a:rPr>
              <a:t>Gabriela Calinao Correa</a:t>
            </a:r>
          </a:p>
          <a:p>
            <a:pPr lvl="0" algn="r" rtl="0">
              <a:spcBef>
                <a:spcPts val="600"/>
              </a:spcBef>
              <a:buNone/>
            </a:pPr>
            <a:r>
              <a:rPr lang="en">
                <a:solidFill>
                  <a:srgbClr val="073763"/>
                </a:solidFill>
                <a:latin typeface="Georgia"/>
                <a:ea typeface="Georgia"/>
                <a:cs typeface="Georgia"/>
                <a:sym typeface="Georgia"/>
              </a:rPr>
              <a:t>Electrical Engineering &amp; Applied Mathematics</a:t>
            </a:r>
          </a:p>
          <a:p>
            <a:pPr lvl="0" algn="r" rtl="0">
              <a:spcBef>
                <a:spcPts val="600"/>
              </a:spcBef>
              <a:buNone/>
            </a:pPr>
            <a:r>
              <a:rPr lang="en" sz="3000">
                <a:solidFill>
                  <a:srgbClr val="073763"/>
                </a:solidFill>
                <a:latin typeface="Georgia"/>
                <a:ea typeface="Georgia"/>
                <a:cs typeface="Georgia"/>
                <a:sym typeface="Georgia"/>
              </a:rPr>
              <a:t>Timothy Robert Tufts</a:t>
            </a:r>
          </a:p>
          <a:p>
            <a:pPr lvl="0" algn="r" rtl="0">
              <a:spcBef>
                <a:spcPts val="600"/>
              </a:spcBef>
              <a:buClr>
                <a:srgbClr val="000000"/>
              </a:buClr>
              <a:buSzPct val="78571"/>
              <a:buFont typeface="Arial"/>
              <a:buNone/>
            </a:pPr>
            <a:r>
              <a:rPr lang="en">
                <a:solidFill>
                  <a:srgbClr val="073763"/>
                </a:solidFill>
                <a:latin typeface="Georgia"/>
                <a:ea typeface="Georgia"/>
                <a:cs typeface="Georgia"/>
                <a:sym typeface="Georgia"/>
              </a:rPr>
              <a:t>Computer Systems Engineering</a:t>
            </a:r>
          </a:p>
        </p:txBody>
      </p:sp>
      <p:sp>
        <p:nvSpPr>
          <p:cNvPr id="75" name="Shape 75"/>
          <p:cNvSpPr txBox="1">
            <a:spLocks noGrp="1"/>
          </p:cNvSpPr>
          <p:nvPr>
            <p:ph type="ctrTitle"/>
          </p:nvPr>
        </p:nvSpPr>
        <p:spPr>
          <a:xfrm>
            <a:off x="1002225" y="0"/>
            <a:ext cx="4040399" cy="2985000"/>
          </a:xfrm>
          <a:prstGeom prst="rect">
            <a:avLst/>
          </a:prstGeom>
          <a:solidFill>
            <a:srgbClr val="0F0E40">
              <a:alpha val="64999"/>
            </a:srgbClr>
          </a:solidFill>
        </p:spPr>
        <p:txBody>
          <a:bodyPr lIns="91425" tIns="91425" rIns="91425" bIns="91425" anchor="b" anchorCtr="0">
            <a:noAutofit/>
          </a:bodyPr>
          <a:lstStyle/>
          <a:p>
            <a:pPr algn="l" rtl="0">
              <a:spcBef>
                <a:spcPts val="0"/>
              </a:spcBef>
              <a:buNone/>
            </a:pPr>
            <a:r>
              <a:rPr lang="en" b="1"/>
              <a:t>L</a:t>
            </a:r>
            <a:r>
              <a:rPr lang="en"/>
              <a:t>ow-cost 3D</a:t>
            </a:r>
          </a:p>
          <a:p>
            <a:pPr algn="l" rtl="0">
              <a:spcBef>
                <a:spcPts val="0"/>
              </a:spcBef>
              <a:buNone/>
            </a:pPr>
            <a:r>
              <a:rPr lang="en" b="1"/>
              <a:t>E</a:t>
            </a:r>
            <a:r>
              <a:rPr lang="en"/>
              <a:t>nvironment</a:t>
            </a:r>
          </a:p>
          <a:p>
            <a:pPr algn="l" rtl="0">
              <a:spcBef>
                <a:spcPts val="0"/>
              </a:spcBef>
              <a:buNone/>
            </a:pPr>
            <a:r>
              <a:rPr lang="en" b="1"/>
              <a:t>S</a:t>
            </a:r>
            <a:r>
              <a:rPr lang="en"/>
              <a:t>ensing</a:t>
            </a:r>
          </a:p>
          <a:p>
            <a:pPr lvl="0" algn="l" rtl="0">
              <a:spcBef>
                <a:spcPts val="0"/>
              </a:spcBef>
              <a:buNone/>
            </a:pPr>
            <a:r>
              <a:rPr lang="en" b="1"/>
              <a:t>S</a:t>
            </a:r>
            <a:r>
              <a:rPr lang="en"/>
              <a:t>ystem</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lvl="0" rtl="0">
              <a:spcBef>
                <a:spcPts val="0"/>
              </a:spcBef>
              <a:buNone/>
            </a:pPr>
            <a:r>
              <a:rPr lang="en"/>
              <a:t>Ultrasonic Systems</a:t>
            </a:r>
          </a:p>
        </p:txBody>
      </p:sp>
      <p:pic>
        <p:nvPicPr>
          <p:cNvPr id="170" name="Shape 170"/>
          <p:cNvPicPr preferRelativeResize="0"/>
          <p:nvPr/>
        </p:nvPicPr>
        <p:blipFill rotWithShape="1">
          <a:blip r:embed="rId3">
            <a:alphaModFix/>
          </a:blip>
          <a:srcRect l="28646" r="37152" b="23890"/>
          <a:stretch/>
        </p:blipFill>
        <p:spPr>
          <a:xfrm>
            <a:off x="75" y="3657648"/>
            <a:ext cx="819152" cy="1215252"/>
          </a:xfrm>
          <a:prstGeom prst="rect">
            <a:avLst/>
          </a:prstGeom>
          <a:noFill/>
          <a:ln>
            <a:noFill/>
          </a:ln>
        </p:spPr>
      </p:pic>
      <p:sp>
        <p:nvSpPr>
          <p:cNvPr id="171" name="Shape 171"/>
          <p:cNvSpPr txBox="1"/>
          <p:nvPr/>
        </p:nvSpPr>
        <p:spPr>
          <a:xfrm>
            <a:off x="0" y="4872900"/>
            <a:ext cx="819299" cy="270599"/>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chemeClr val="dk1"/>
                </a:solidFill>
                <a:latin typeface="Georgia"/>
                <a:ea typeface="Georgia"/>
                <a:cs typeface="Georgia"/>
                <a:sym typeface="Georgia"/>
              </a:rPr>
              <a:t>Alex</a:t>
            </a:r>
          </a:p>
        </p:txBody>
      </p:sp>
      <p:pic>
        <p:nvPicPr>
          <p:cNvPr id="172" name="Shape 172"/>
          <p:cNvPicPr preferRelativeResize="0"/>
          <p:nvPr/>
        </p:nvPicPr>
        <p:blipFill>
          <a:blip r:embed="rId4">
            <a:alphaModFix/>
          </a:blip>
          <a:stretch>
            <a:fillRect/>
          </a:stretch>
        </p:blipFill>
        <p:spPr>
          <a:xfrm>
            <a:off x="3878750" y="1931550"/>
            <a:ext cx="4210274" cy="2526149"/>
          </a:xfrm>
          <a:prstGeom prst="rect">
            <a:avLst/>
          </a:prstGeom>
          <a:noFill/>
          <a:ln>
            <a:noFill/>
          </a:ln>
        </p:spPr>
      </p:pic>
      <p:pic>
        <p:nvPicPr>
          <p:cNvPr id="173" name="Shape 173"/>
          <p:cNvPicPr preferRelativeResize="0"/>
          <p:nvPr/>
        </p:nvPicPr>
        <p:blipFill>
          <a:blip r:embed="rId5">
            <a:alphaModFix/>
          </a:blip>
          <a:stretch>
            <a:fillRect/>
          </a:stretch>
        </p:blipFill>
        <p:spPr>
          <a:xfrm>
            <a:off x="872612" y="1951612"/>
            <a:ext cx="2952750" cy="2486025"/>
          </a:xfrm>
          <a:prstGeom prst="rect">
            <a:avLst/>
          </a:prstGeom>
          <a:noFill/>
          <a:ln>
            <a:noFill/>
          </a:ln>
        </p:spPr>
      </p:pic>
      <p:sp>
        <p:nvSpPr>
          <p:cNvPr id="174" name="Shape 174"/>
          <p:cNvSpPr txBox="1"/>
          <p:nvPr/>
        </p:nvSpPr>
        <p:spPr>
          <a:xfrm>
            <a:off x="2021687" y="4437650"/>
            <a:ext cx="654599" cy="360900"/>
          </a:xfrm>
          <a:prstGeom prst="rect">
            <a:avLst/>
          </a:prstGeom>
          <a:noFill/>
          <a:ln>
            <a:noFill/>
          </a:ln>
        </p:spPr>
        <p:txBody>
          <a:bodyPr lIns="91425" tIns="91425" rIns="91425" bIns="91425" anchor="t" anchorCtr="0">
            <a:noAutofit/>
          </a:bodyPr>
          <a:lstStyle/>
          <a:p>
            <a:pPr>
              <a:spcBef>
                <a:spcPts val="0"/>
              </a:spcBef>
              <a:buNone/>
            </a:pPr>
            <a:r>
              <a:rPr lang="en" sz="1800"/>
              <a:t>$40</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lvl="0" rtl="0">
              <a:spcBef>
                <a:spcPts val="0"/>
              </a:spcBef>
              <a:buNone/>
            </a:pPr>
            <a:r>
              <a:rPr lang="en"/>
              <a:t>Kinect</a:t>
            </a:r>
          </a:p>
        </p:txBody>
      </p:sp>
      <p:pic>
        <p:nvPicPr>
          <p:cNvPr id="180" name="Shape 180"/>
          <p:cNvPicPr preferRelativeResize="0"/>
          <p:nvPr/>
        </p:nvPicPr>
        <p:blipFill>
          <a:blip r:embed="rId3">
            <a:alphaModFix/>
          </a:blip>
          <a:stretch>
            <a:fillRect/>
          </a:stretch>
        </p:blipFill>
        <p:spPr>
          <a:xfrm>
            <a:off x="1234812" y="1645925"/>
            <a:ext cx="6674374" cy="3348724"/>
          </a:xfrm>
          <a:prstGeom prst="rect">
            <a:avLst/>
          </a:prstGeom>
          <a:noFill/>
          <a:ln>
            <a:noFill/>
          </a:ln>
        </p:spPr>
      </p:pic>
      <p:pic>
        <p:nvPicPr>
          <p:cNvPr id="181" name="Shape 181"/>
          <p:cNvPicPr preferRelativeResize="0"/>
          <p:nvPr/>
        </p:nvPicPr>
        <p:blipFill rotWithShape="1">
          <a:blip r:embed="rId4">
            <a:alphaModFix/>
          </a:blip>
          <a:srcRect l="28646" r="37152" b="23890"/>
          <a:stretch/>
        </p:blipFill>
        <p:spPr>
          <a:xfrm>
            <a:off x="75" y="3657648"/>
            <a:ext cx="819152" cy="1215252"/>
          </a:xfrm>
          <a:prstGeom prst="rect">
            <a:avLst/>
          </a:prstGeom>
          <a:noFill/>
          <a:ln>
            <a:noFill/>
          </a:ln>
        </p:spPr>
      </p:pic>
      <p:sp>
        <p:nvSpPr>
          <p:cNvPr id="182" name="Shape 182"/>
          <p:cNvSpPr txBox="1"/>
          <p:nvPr/>
        </p:nvSpPr>
        <p:spPr>
          <a:xfrm>
            <a:off x="0" y="4872900"/>
            <a:ext cx="819299" cy="270599"/>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chemeClr val="dk1"/>
                </a:solidFill>
                <a:latin typeface="Georgia"/>
                <a:ea typeface="Georgia"/>
                <a:cs typeface="Georgia"/>
                <a:sym typeface="Georgia"/>
              </a:rPr>
              <a:t>Alex</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spcBef>
                <a:spcPts val="0"/>
              </a:spcBef>
              <a:buNone/>
            </a:pPr>
            <a:r>
              <a:rPr lang="en"/>
              <a:t>LESS Solution</a:t>
            </a:r>
          </a:p>
        </p:txBody>
      </p:sp>
      <p:pic>
        <p:nvPicPr>
          <p:cNvPr id="188" name="Shape 188"/>
          <p:cNvPicPr preferRelativeResize="0"/>
          <p:nvPr/>
        </p:nvPicPr>
        <p:blipFill rotWithShape="1">
          <a:blip r:embed="rId3">
            <a:alphaModFix/>
          </a:blip>
          <a:srcRect l="25064" t="4238" r="22422" b="40356"/>
          <a:stretch/>
        </p:blipFill>
        <p:spPr>
          <a:xfrm>
            <a:off x="76" y="3665225"/>
            <a:ext cx="830423" cy="1209054"/>
          </a:xfrm>
          <a:prstGeom prst="rect">
            <a:avLst/>
          </a:prstGeom>
          <a:noFill/>
          <a:ln>
            <a:noFill/>
          </a:ln>
        </p:spPr>
      </p:pic>
      <p:sp>
        <p:nvSpPr>
          <p:cNvPr id="189" name="Shape 189"/>
          <p:cNvSpPr txBox="1"/>
          <p:nvPr/>
        </p:nvSpPr>
        <p:spPr>
          <a:xfrm>
            <a:off x="0" y="4874279"/>
            <a:ext cx="830699" cy="269099"/>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chemeClr val="dk1"/>
                </a:solidFill>
                <a:latin typeface="Georgia"/>
                <a:ea typeface="Georgia"/>
                <a:cs typeface="Georgia"/>
                <a:sym typeface="Georgia"/>
              </a:rPr>
              <a:t>Alex</a:t>
            </a:r>
          </a:p>
        </p:txBody>
      </p:sp>
      <p:sp>
        <p:nvSpPr>
          <p:cNvPr id="190" name="Shape 190"/>
          <p:cNvSpPr txBox="1">
            <a:spLocks noGrp="1"/>
          </p:cNvSpPr>
          <p:nvPr>
            <p:ph type="body" idx="1"/>
          </p:nvPr>
        </p:nvSpPr>
        <p:spPr>
          <a:xfrm>
            <a:off x="4555400" y="1200300"/>
            <a:ext cx="4471499" cy="3943199"/>
          </a:xfrm>
          <a:prstGeom prst="rect">
            <a:avLst/>
          </a:prstGeom>
        </p:spPr>
        <p:txBody>
          <a:bodyPr lIns="91425" tIns="91425" rIns="91425" bIns="91425" anchor="t" anchorCtr="0">
            <a:noAutofit/>
          </a:bodyPr>
          <a:lstStyle/>
          <a:p>
            <a:pPr marL="457200" lvl="0" indent="-355600" rtl="0">
              <a:spcBef>
                <a:spcPts val="0"/>
              </a:spcBef>
              <a:buClr>
                <a:schemeClr val="dk1"/>
              </a:buClr>
              <a:buSzPct val="100000"/>
              <a:buFont typeface="Georgia"/>
              <a:buChar char="●"/>
            </a:pPr>
            <a:r>
              <a:rPr lang="en" sz="2000"/>
              <a:t>The LESS brings a low cost 3D environment mapping system to your backyard</a:t>
            </a:r>
          </a:p>
          <a:p>
            <a:pPr marL="457200" marR="0" lvl="0" indent="-355600" algn="l" rtl="0">
              <a:lnSpc>
                <a:spcPct val="100000"/>
              </a:lnSpc>
              <a:spcBef>
                <a:spcPts val="600"/>
              </a:spcBef>
              <a:spcAft>
                <a:spcPts val="0"/>
              </a:spcAft>
              <a:buClr>
                <a:schemeClr val="dk1"/>
              </a:buClr>
              <a:buSzPct val="100000"/>
              <a:buFont typeface="Georgia"/>
              <a:buChar char="●"/>
            </a:pPr>
            <a:r>
              <a:rPr lang="en" sz="2000"/>
              <a:t>Design a system of optical improvements to filter out the suns interference with the system</a:t>
            </a:r>
          </a:p>
          <a:p>
            <a:pPr marL="457200" marR="0" lvl="0" indent="-355600" algn="l" rtl="0">
              <a:lnSpc>
                <a:spcPct val="100000"/>
              </a:lnSpc>
              <a:spcBef>
                <a:spcPts val="600"/>
              </a:spcBef>
              <a:spcAft>
                <a:spcPts val="0"/>
              </a:spcAft>
              <a:buClr>
                <a:schemeClr val="dk1"/>
              </a:buClr>
              <a:buSzPct val="100000"/>
              <a:buFont typeface="Georgia"/>
              <a:buChar char="●"/>
            </a:pPr>
            <a:r>
              <a:rPr lang="en" sz="2000"/>
              <a:t>Use a microcontroller to create a 3D depth chart of the environment and export in a familiar format</a:t>
            </a:r>
          </a:p>
        </p:txBody>
      </p:sp>
      <p:pic>
        <p:nvPicPr>
          <p:cNvPr id="191" name="Shape 191"/>
          <p:cNvPicPr preferRelativeResize="0"/>
          <p:nvPr/>
        </p:nvPicPr>
        <p:blipFill>
          <a:blip r:embed="rId4">
            <a:alphaModFix/>
          </a:blip>
          <a:stretch>
            <a:fillRect/>
          </a:stretch>
        </p:blipFill>
        <p:spPr>
          <a:xfrm>
            <a:off x="171075" y="1291712"/>
            <a:ext cx="4076275" cy="2145175"/>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p:nvPr/>
        </p:nvSpPr>
        <p:spPr>
          <a:xfrm>
            <a:off x="4369800" y="1173300"/>
            <a:ext cx="4774200" cy="1977900"/>
          </a:xfrm>
          <a:prstGeom prst="rect">
            <a:avLst/>
          </a:prstGeom>
          <a:solidFill>
            <a:srgbClr val="FFFFFF"/>
          </a:solidFill>
          <a:ln w="19050" cap="flat">
            <a:solidFill>
              <a:srgbClr val="FFFFFF"/>
            </a:solidFill>
            <a:prstDash val="dot"/>
            <a:round/>
            <a:headEnd type="none" w="med" len="med"/>
            <a:tailEnd type="none" w="med" len="med"/>
          </a:ln>
        </p:spPr>
        <p:txBody>
          <a:bodyPr lIns="91425" tIns="91425" rIns="91425" bIns="91425" anchor="ctr" anchorCtr="0">
            <a:noAutofit/>
          </a:bodyPr>
          <a:lstStyle/>
          <a:p>
            <a:pPr lvl="0" rtl="0">
              <a:spcBef>
                <a:spcPts val="0"/>
              </a:spcBef>
              <a:buNone/>
            </a:pPr>
            <a:endParaRPr/>
          </a:p>
        </p:txBody>
      </p:sp>
      <p:pic>
        <p:nvPicPr>
          <p:cNvPr id="197" name="Shape 197"/>
          <p:cNvPicPr preferRelativeResize="0"/>
          <p:nvPr/>
        </p:nvPicPr>
        <p:blipFill>
          <a:blip r:embed="rId3">
            <a:alphaModFix/>
          </a:blip>
          <a:stretch>
            <a:fillRect/>
          </a:stretch>
        </p:blipFill>
        <p:spPr>
          <a:xfrm>
            <a:off x="3880300" y="1265675"/>
            <a:ext cx="5210062" cy="3725700"/>
          </a:xfrm>
          <a:prstGeom prst="rect">
            <a:avLst/>
          </a:prstGeom>
          <a:noFill/>
          <a:ln>
            <a:noFill/>
          </a:ln>
        </p:spPr>
      </p:pic>
      <p:sp>
        <p:nvSpPr>
          <p:cNvPr id="198" name="Shape 198"/>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spcBef>
                <a:spcPts val="0"/>
              </a:spcBef>
              <a:buNone/>
            </a:pPr>
            <a:r>
              <a:rPr lang="en"/>
              <a:t>Sunlight Solution</a:t>
            </a:r>
          </a:p>
        </p:txBody>
      </p:sp>
      <p:sp>
        <p:nvSpPr>
          <p:cNvPr id="199" name="Shape 199"/>
          <p:cNvSpPr txBox="1">
            <a:spLocks noGrp="1"/>
          </p:cNvSpPr>
          <p:nvPr>
            <p:ph type="body" idx="1"/>
          </p:nvPr>
        </p:nvSpPr>
        <p:spPr>
          <a:xfrm>
            <a:off x="373300" y="1300975"/>
            <a:ext cx="4610700" cy="3725699"/>
          </a:xfrm>
          <a:prstGeom prst="rect">
            <a:avLst/>
          </a:prstGeom>
        </p:spPr>
        <p:txBody>
          <a:bodyPr lIns="91425" tIns="91425" rIns="91425" bIns="91425" anchor="t" anchorCtr="0">
            <a:noAutofit/>
          </a:bodyPr>
          <a:lstStyle/>
          <a:p>
            <a:pPr marL="457200" lvl="0" indent="-419100" rtl="0">
              <a:spcBef>
                <a:spcPts val="0"/>
              </a:spcBef>
              <a:buClr>
                <a:schemeClr val="dk1"/>
              </a:buClr>
              <a:buSzPct val="100000"/>
              <a:buFont typeface="Arial"/>
              <a:buChar char="●"/>
            </a:pPr>
            <a:r>
              <a:rPr lang="en"/>
              <a:t>Pulsed, Polarized Laser</a:t>
            </a:r>
          </a:p>
          <a:p>
            <a:pPr marL="457200" lvl="0" indent="-419100" rtl="0">
              <a:spcBef>
                <a:spcPts val="0"/>
              </a:spcBef>
              <a:buClr>
                <a:schemeClr val="dk1"/>
              </a:buClr>
              <a:buSzPct val="100000"/>
              <a:buFont typeface="Arial"/>
              <a:buChar char="●"/>
            </a:pPr>
            <a:r>
              <a:rPr lang="en"/>
              <a:t>Band Pass Filter</a:t>
            </a:r>
          </a:p>
          <a:p>
            <a:pPr marL="457200" lvl="0" indent="-419100" rtl="0">
              <a:spcBef>
                <a:spcPts val="0"/>
              </a:spcBef>
              <a:buClr>
                <a:schemeClr val="dk1"/>
              </a:buClr>
              <a:buSzPct val="100000"/>
              <a:buFont typeface="Arial"/>
              <a:buChar char="●"/>
            </a:pPr>
            <a:r>
              <a:rPr lang="en"/>
              <a:t>Polarized Lens</a:t>
            </a:r>
          </a:p>
          <a:p>
            <a:pPr marL="457200" lvl="0" indent="-419100" rtl="0">
              <a:spcBef>
                <a:spcPts val="0"/>
              </a:spcBef>
              <a:buClr>
                <a:schemeClr val="dk1"/>
              </a:buClr>
              <a:buSzPct val="100000"/>
              <a:buFont typeface="Arial"/>
              <a:buChar char="●"/>
            </a:pPr>
            <a:r>
              <a:rPr lang="en"/>
              <a:t>Normalizing</a:t>
            </a:r>
          </a:p>
        </p:txBody>
      </p:sp>
      <p:pic>
        <p:nvPicPr>
          <p:cNvPr id="200" name="Shape 200"/>
          <p:cNvPicPr preferRelativeResize="0"/>
          <p:nvPr/>
        </p:nvPicPr>
        <p:blipFill rotWithShape="1">
          <a:blip r:embed="rId4">
            <a:alphaModFix/>
          </a:blip>
          <a:srcRect l="25064" t="4238" r="22422" b="40356"/>
          <a:stretch/>
        </p:blipFill>
        <p:spPr>
          <a:xfrm>
            <a:off x="76" y="3665225"/>
            <a:ext cx="830423" cy="1209054"/>
          </a:xfrm>
          <a:prstGeom prst="rect">
            <a:avLst/>
          </a:prstGeom>
          <a:noFill/>
          <a:ln>
            <a:noFill/>
          </a:ln>
        </p:spPr>
      </p:pic>
      <p:sp>
        <p:nvSpPr>
          <p:cNvPr id="201" name="Shape 201"/>
          <p:cNvSpPr txBox="1"/>
          <p:nvPr/>
        </p:nvSpPr>
        <p:spPr>
          <a:xfrm>
            <a:off x="0" y="4874279"/>
            <a:ext cx="830699" cy="269099"/>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chemeClr val="dk1"/>
                </a:solidFill>
                <a:latin typeface="Georgia"/>
                <a:ea typeface="Georgia"/>
                <a:cs typeface="Georgia"/>
                <a:sym typeface="Georgia"/>
              </a:rPr>
              <a:t>Alex</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p:nvPr/>
        </p:nvSpPr>
        <p:spPr>
          <a:xfrm>
            <a:off x="4369800" y="1173300"/>
            <a:ext cx="4774200" cy="1977900"/>
          </a:xfrm>
          <a:prstGeom prst="rect">
            <a:avLst/>
          </a:prstGeom>
          <a:solidFill>
            <a:srgbClr val="FFFFFF"/>
          </a:solidFill>
          <a:ln w="19050" cap="flat">
            <a:solidFill>
              <a:srgbClr val="FFFFFF"/>
            </a:solidFill>
            <a:prstDash val="dot"/>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207" name="Shape 207"/>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spcBef>
                <a:spcPts val="0"/>
              </a:spcBef>
              <a:buNone/>
            </a:pPr>
            <a:r>
              <a:rPr lang="en"/>
              <a:t>Block Diagram</a:t>
            </a:r>
          </a:p>
        </p:txBody>
      </p:sp>
      <p:sp>
        <p:nvSpPr>
          <p:cNvPr id="208" name="Shape 208"/>
          <p:cNvSpPr txBox="1"/>
          <p:nvPr/>
        </p:nvSpPr>
        <p:spPr>
          <a:xfrm>
            <a:off x="0" y="4874279"/>
            <a:ext cx="830699" cy="269099"/>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chemeClr val="dk1"/>
                </a:solidFill>
                <a:latin typeface="Georgia"/>
                <a:ea typeface="Georgia"/>
                <a:cs typeface="Georgia"/>
                <a:sym typeface="Georgia"/>
              </a:rPr>
              <a:t>Alex</a:t>
            </a:r>
          </a:p>
        </p:txBody>
      </p:sp>
      <p:pic>
        <p:nvPicPr>
          <p:cNvPr id="209" name="Shape 209"/>
          <p:cNvPicPr preferRelativeResize="0"/>
          <p:nvPr/>
        </p:nvPicPr>
        <p:blipFill>
          <a:blip r:embed="rId3">
            <a:alphaModFix/>
          </a:blip>
          <a:stretch>
            <a:fillRect/>
          </a:stretch>
        </p:blipFill>
        <p:spPr>
          <a:xfrm>
            <a:off x="634550" y="4278487"/>
            <a:ext cx="8509450" cy="323850"/>
          </a:xfrm>
          <a:prstGeom prst="rect">
            <a:avLst/>
          </a:prstGeom>
          <a:noFill/>
          <a:ln>
            <a:noFill/>
          </a:ln>
        </p:spPr>
      </p:pic>
      <p:pic>
        <p:nvPicPr>
          <p:cNvPr id="210" name="Shape 210"/>
          <p:cNvPicPr preferRelativeResize="0"/>
          <p:nvPr/>
        </p:nvPicPr>
        <p:blipFill>
          <a:blip r:embed="rId4">
            <a:alphaModFix/>
          </a:blip>
          <a:stretch>
            <a:fillRect/>
          </a:stretch>
        </p:blipFill>
        <p:spPr>
          <a:xfrm>
            <a:off x="0" y="1251693"/>
            <a:ext cx="9143999" cy="2640106"/>
          </a:xfrm>
          <a:prstGeom prst="rect">
            <a:avLst/>
          </a:prstGeom>
          <a:noFill/>
          <a:ln>
            <a:noFill/>
          </a:ln>
        </p:spPr>
      </p:pic>
      <p:pic>
        <p:nvPicPr>
          <p:cNvPr id="211" name="Shape 211"/>
          <p:cNvPicPr preferRelativeResize="0"/>
          <p:nvPr/>
        </p:nvPicPr>
        <p:blipFill rotWithShape="1">
          <a:blip r:embed="rId5">
            <a:alphaModFix/>
          </a:blip>
          <a:srcRect l="25064" t="4238" r="22422" b="40356"/>
          <a:stretch/>
        </p:blipFill>
        <p:spPr>
          <a:xfrm>
            <a:off x="76" y="3665225"/>
            <a:ext cx="830423" cy="1209054"/>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p:nvPr/>
        </p:nvSpPr>
        <p:spPr>
          <a:xfrm>
            <a:off x="4369800" y="1173300"/>
            <a:ext cx="4774200" cy="1977900"/>
          </a:xfrm>
          <a:prstGeom prst="rect">
            <a:avLst/>
          </a:prstGeom>
          <a:solidFill>
            <a:srgbClr val="FFFFFF"/>
          </a:solidFill>
          <a:ln w="19050" cap="flat">
            <a:solidFill>
              <a:srgbClr val="FFFFFF"/>
            </a:solidFill>
            <a:prstDash val="dot"/>
            <a:round/>
            <a:headEnd type="none" w="med" len="med"/>
            <a:tailEnd type="none" w="med" len="med"/>
          </a:ln>
        </p:spPr>
        <p:txBody>
          <a:bodyPr lIns="91425" tIns="91425" rIns="91425" bIns="91425" anchor="ctr" anchorCtr="0">
            <a:noAutofit/>
          </a:bodyPr>
          <a:lstStyle/>
          <a:p>
            <a:pPr lvl="0" rtl="0">
              <a:spcBef>
                <a:spcPts val="0"/>
              </a:spcBef>
              <a:buNone/>
            </a:pPr>
            <a:endParaRPr/>
          </a:p>
        </p:txBody>
      </p:sp>
      <p:pic>
        <p:nvPicPr>
          <p:cNvPr id="217" name="Shape 217"/>
          <p:cNvPicPr preferRelativeResize="0"/>
          <p:nvPr/>
        </p:nvPicPr>
        <p:blipFill>
          <a:blip r:embed="rId3">
            <a:alphaModFix/>
          </a:blip>
          <a:stretch>
            <a:fillRect/>
          </a:stretch>
        </p:blipFill>
        <p:spPr>
          <a:xfrm>
            <a:off x="6334925" y="1155825"/>
            <a:ext cx="2809074" cy="2196674"/>
          </a:xfrm>
          <a:prstGeom prst="rect">
            <a:avLst/>
          </a:prstGeom>
          <a:noFill/>
          <a:ln>
            <a:noFill/>
          </a:ln>
        </p:spPr>
      </p:pic>
      <p:sp>
        <p:nvSpPr>
          <p:cNvPr id="218" name="Shape 218"/>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lvl="0" rtl="0">
              <a:spcBef>
                <a:spcPts val="0"/>
              </a:spcBef>
              <a:buNone/>
            </a:pPr>
            <a:r>
              <a:rPr lang="en"/>
              <a:t>Subblock: Optics</a:t>
            </a:r>
          </a:p>
        </p:txBody>
      </p:sp>
      <p:pic>
        <p:nvPicPr>
          <p:cNvPr id="219" name="Shape 219"/>
          <p:cNvPicPr preferRelativeResize="0"/>
          <p:nvPr/>
        </p:nvPicPr>
        <p:blipFill rotWithShape="1">
          <a:blip r:embed="rId4">
            <a:alphaModFix/>
          </a:blip>
          <a:srcRect l="25064" t="4238" r="22422" b="40356"/>
          <a:stretch/>
        </p:blipFill>
        <p:spPr>
          <a:xfrm>
            <a:off x="76" y="3665225"/>
            <a:ext cx="830423" cy="1209054"/>
          </a:xfrm>
          <a:prstGeom prst="rect">
            <a:avLst/>
          </a:prstGeom>
          <a:noFill/>
          <a:ln>
            <a:noFill/>
          </a:ln>
        </p:spPr>
      </p:pic>
      <p:sp>
        <p:nvSpPr>
          <p:cNvPr id="220" name="Shape 220"/>
          <p:cNvSpPr txBox="1"/>
          <p:nvPr/>
        </p:nvSpPr>
        <p:spPr>
          <a:xfrm>
            <a:off x="0" y="4874279"/>
            <a:ext cx="830699" cy="269099"/>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chemeClr val="dk1"/>
                </a:solidFill>
                <a:latin typeface="Georgia"/>
                <a:ea typeface="Georgia"/>
                <a:cs typeface="Georgia"/>
                <a:sym typeface="Georgia"/>
              </a:rPr>
              <a:t>Alex</a:t>
            </a:r>
          </a:p>
        </p:txBody>
      </p:sp>
      <p:sp>
        <p:nvSpPr>
          <p:cNvPr id="221" name="Shape 221"/>
          <p:cNvSpPr txBox="1">
            <a:spLocks noGrp="1"/>
          </p:cNvSpPr>
          <p:nvPr>
            <p:ph type="body" idx="1"/>
          </p:nvPr>
        </p:nvSpPr>
        <p:spPr>
          <a:xfrm>
            <a:off x="819225" y="1200150"/>
            <a:ext cx="5515800" cy="3725699"/>
          </a:xfrm>
          <a:prstGeom prst="rect">
            <a:avLst/>
          </a:prstGeom>
        </p:spPr>
        <p:txBody>
          <a:bodyPr lIns="91425" tIns="91425" rIns="91425" bIns="91425" anchor="t" anchorCtr="0">
            <a:noAutofit/>
          </a:bodyPr>
          <a:lstStyle/>
          <a:p>
            <a:pPr rtl="0">
              <a:spcBef>
                <a:spcPts val="0"/>
              </a:spcBef>
              <a:buNone/>
            </a:pPr>
            <a:r>
              <a:rPr lang="en"/>
              <a:t>Requirements:</a:t>
            </a:r>
          </a:p>
          <a:p>
            <a:pPr marL="457200" lvl="0" indent="-419100" rtl="0">
              <a:spcBef>
                <a:spcPts val="0"/>
              </a:spcBef>
              <a:buClr>
                <a:schemeClr val="dk1"/>
              </a:buClr>
              <a:buSzPct val="100000"/>
              <a:buFont typeface="Arial"/>
              <a:buChar char="●"/>
            </a:pPr>
            <a:r>
              <a:rPr lang="en"/>
              <a:t>Laser </a:t>
            </a:r>
          </a:p>
          <a:p>
            <a:pPr marL="914400" lvl="1" indent="-381000" rtl="0">
              <a:spcBef>
                <a:spcPts val="0"/>
              </a:spcBef>
              <a:buClr>
                <a:schemeClr val="dk1"/>
              </a:buClr>
              <a:buSzPct val="80000"/>
              <a:buFont typeface="Courier New"/>
              <a:buChar char="o"/>
            </a:pPr>
            <a:r>
              <a:rPr lang="en"/>
              <a:t>PrimeSense Diffraction Grating</a:t>
            </a:r>
          </a:p>
          <a:p>
            <a:pPr marL="914400" lvl="1" indent="-381000" rtl="0">
              <a:spcBef>
                <a:spcPts val="0"/>
              </a:spcBef>
              <a:buClr>
                <a:schemeClr val="dk1"/>
              </a:buClr>
              <a:buSzPct val="80000"/>
              <a:buFont typeface="Courier New"/>
              <a:buChar char="o"/>
            </a:pPr>
            <a:r>
              <a:rPr lang="en"/>
              <a:t>Reduce Interference by 90%</a:t>
            </a:r>
          </a:p>
          <a:p>
            <a:pPr marL="914400" lvl="1" indent="-381000" rtl="0">
              <a:spcBef>
                <a:spcPts val="0"/>
              </a:spcBef>
              <a:buClr>
                <a:schemeClr val="dk1"/>
              </a:buClr>
              <a:buSzPct val="80000"/>
              <a:buFont typeface="Courier New"/>
              <a:buChar char="o"/>
            </a:pPr>
            <a:r>
              <a:rPr lang="en">
                <a:latin typeface="Courier New"/>
                <a:ea typeface="Courier New"/>
                <a:cs typeface="Courier New"/>
                <a:sym typeface="Courier New"/>
              </a:rPr>
              <a:t>λ = 830 nm		</a:t>
            </a:r>
          </a:p>
          <a:p>
            <a:pPr marL="914400" lvl="1" indent="-381000" rtl="0">
              <a:spcBef>
                <a:spcPts val="0"/>
              </a:spcBef>
              <a:buClr>
                <a:schemeClr val="dk1"/>
              </a:buClr>
              <a:buSzPct val="80000"/>
              <a:buFont typeface="Courier New"/>
              <a:buChar char="o"/>
            </a:pPr>
            <a:r>
              <a:rPr lang="en">
                <a:latin typeface="Courier New"/>
                <a:ea typeface="Courier New"/>
                <a:cs typeface="Courier New"/>
                <a:sym typeface="Courier New"/>
              </a:rPr>
              <a:t>T = </a:t>
            </a:r>
            <a:r>
              <a:rPr lang="en" i="1">
                <a:latin typeface="Courier New"/>
                <a:ea typeface="Courier New"/>
                <a:cs typeface="Courier New"/>
                <a:sym typeface="Courier New"/>
              </a:rPr>
              <a:t>constant </a:t>
            </a:r>
            <a:r>
              <a:rPr lang="en">
                <a:latin typeface="Courier New"/>
                <a:ea typeface="Courier New"/>
                <a:cs typeface="Courier New"/>
                <a:sym typeface="Courier New"/>
              </a:rPr>
              <a:t>± 3°C</a:t>
            </a:r>
          </a:p>
          <a:p>
            <a:pPr marL="457200" lvl="0" indent="-419100" rtl="0">
              <a:spcBef>
                <a:spcPts val="0"/>
              </a:spcBef>
              <a:buClr>
                <a:schemeClr val="dk1"/>
              </a:buClr>
              <a:buSzPct val="100000"/>
              <a:buFont typeface="Arial"/>
              <a:buChar char="●"/>
            </a:pPr>
            <a:r>
              <a:rPr lang="en"/>
              <a:t>Depth Sensor	</a:t>
            </a:r>
          </a:p>
          <a:p>
            <a:pPr marL="914400" lvl="1" indent="-381000" rtl="0">
              <a:spcBef>
                <a:spcPts val="0"/>
              </a:spcBef>
              <a:buClr>
                <a:schemeClr val="dk1"/>
              </a:buClr>
              <a:buSzPct val="80000"/>
              <a:buFont typeface="Courier New"/>
              <a:buChar char="o"/>
            </a:pPr>
            <a:r>
              <a:rPr lang="en">
                <a:latin typeface="Courier New"/>
                <a:ea typeface="Courier New"/>
                <a:cs typeface="Courier New"/>
                <a:sym typeface="Courier New"/>
              </a:rPr>
              <a:t>1200x960 pixels		</a:t>
            </a:r>
          </a:p>
          <a:p>
            <a:pPr marL="914400" lvl="1" indent="-381000" rtl="0">
              <a:spcBef>
                <a:spcPts val="0"/>
              </a:spcBef>
              <a:buClr>
                <a:schemeClr val="dk1"/>
              </a:buClr>
              <a:buSzPct val="80000"/>
              <a:buFont typeface="Courier New"/>
              <a:buChar char="o"/>
            </a:pPr>
            <a:r>
              <a:rPr lang="en">
                <a:latin typeface="Courier New"/>
                <a:ea typeface="Courier New"/>
                <a:cs typeface="Courier New"/>
                <a:sym typeface="Courier New"/>
              </a:rPr>
              <a:t>30 FPS</a:t>
            </a:r>
          </a:p>
        </p:txBody>
      </p:sp>
      <p:pic>
        <p:nvPicPr>
          <p:cNvPr id="222" name="Shape 222"/>
          <p:cNvPicPr preferRelativeResize="0"/>
          <p:nvPr/>
        </p:nvPicPr>
        <p:blipFill>
          <a:blip r:embed="rId5">
            <a:alphaModFix/>
          </a:blip>
          <a:stretch>
            <a:fillRect/>
          </a:stretch>
        </p:blipFill>
        <p:spPr>
          <a:xfrm>
            <a:off x="6334925" y="3186266"/>
            <a:ext cx="2809074" cy="1957108"/>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26"/>
        <p:cNvGrpSpPr/>
        <p:nvPr/>
      </p:nvGrpSpPr>
      <p:grpSpPr>
        <a:xfrm>
          <a:off x="0" y="0"/>
          <a:ext cx="0" cy="0"/>
          <a:chOff x="0" y="0"/>
          <a:chExt cx="0" cy="0"/>
        </a:xfrm>
      </p:grpSpPr>
      <p:sp>
        <p:nvSpPr>
          <p:cNvPr id="227" name="Shape 227"/>
          <p:cNvSpPr txBox="1"/>
          <p:nvPr/>
        </p:nvSpPr>
        <p:spPr>
          <a:xfrm>
            <a:off x="0" y="4874279"/>
            <a:ext cx="830699" cy="269099"/>
          </a:xfrm>
          <a:prstGeom prst="rect">
            <a:avLst/>
          </a:prstGeom>
          <a:noFill/>
          <a:ln>
            <a:noFill/>
          </a:ln>
        </p:spPr>
        <p:txBody>
          <a:bodyPr lIns="91425" tIns="91425" rIns="91425" bIns="91425" anchor="ctr" anchorCtr="0">
            <a:noAutofit/>
          </a:bodyPr>
          <a:lstStyle/>
          <a:p>
            <a:pPr lvl="0" algn="ctr" rtl="0">
              <a:spcBef>
                <a:spcPts val="0"/>
              </a:spcBef>
              <a:buNone/>
            </a:pPr>
            <a:r>
              <a:rPr lang="en" sz="1800">
                <a:latin typeface="Georgia"/>
                <a:ea typeface="Georgia"/>
                <a:cs typeface="Georgia"/>
                <a:sym typeface="Georgia"/>
              </a:rPr>
              <a:t>Alex</a:t>
            </a:r>
          </a:p>
        </p:txBody>
      </p:sp>
      <p:pic>
        <p:nvPicPr>
          <p:cNvPr id="228" name="Shape 228"/>
          <p:cNvPicPr preferRelativeResize="0"/>
          <p:nvPr/>
        </p:nvPicPr>
        <p:blipFill rotWithShape="1">
          <a:blip r:embed="rId3">
            <a:alphaModFix/>
          </a:blip>
          <a:srcRect l="25064" t="4238" r="22422" b="40356"/>
          <a:stretch/>
        </p:blipFill>
        <p:spPr>
          <a:xfrm>
            <a:off x="76" y="3665225"/>
            <a:ext cx="830423" cy="1209054"/>
          </a:xfrm>
          <a:prstGeom prst="rect">
            <a:avLst/>
          </a:prstGeom>
          <a:noFill/>
          <a:ln>
            <a:noFill/>
          </a:ln>
        </p:spPr>
      </p:pic>
      <p:pic>
        <p:nvPicPr>
          <p:cNvPr id="229" name="Shape 229"/>
          <p:cNvPicPr preferRelativeResize="0"/>
          <p:nvPr/>
        </p:nvPicPr>
        <p:blipFill>
          <a:blip r:embed="rId4">
            <a:alphaModFix/>
          </a:blip>
          <a:stretch>
            <a:fillRect/>
          </a:stretch>
        </p:blipFill>
        <p:spPr>
          <a:xfrm>
            <a:off x="1688525" y="0"/>
            <a:ext cx="5766953" cy="5143499"/>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grpSp>
        <p:nvGrpSpPr>
          <p:cNvPr id="234" name="Shape 234"/>
          <p:cNvGrpSpPr/>
          <p:nvPr/>
        </p:nvGrpSpPr>
        <p:grpSpPr>
          <a:xfrm>
            <a:off x="7268675" y="1763275"/>
            <a:ext cx="1875324" cy="2887500"/>
            <a:chOff x="7268675" y="1763275"/>
            <a:chExt cx="1875324" cy="2887500"/>
          </a:xfrm>
        </p:grpSpPr>
        <p:pic>
          <p:nvPicPr>
            <p:cNvPr id="235" name="Shape 235"/>
            <p:cNvPicPr preferRelativeResize="0"/>
            <p:nvPr/>
          </p:nvPicPr>
          <p:blipFill rotWithShape="1">
            <a:blip r:embed="rId3">
              <a:alphaModFix/>
            </a:blip>
            <a:srcRect l="14223" r="8262" b="1652"/>
            <a:stretch/>
          </p:blipFill>
          <p:spPr>
            <a:xfrm>
              <a:off x="7268675" y="1763275"/>
              <a:ext cx="1823699" cy="2866500"/>
            </a:xfrm>
            <a:prstGeom prst="rect">
              <a:avLst/>
            </a:prstGeom>
            <a:noFill/>
            <a:ln>
              <a:noFill/>
            </a:ln>
          </p:spPr>
        </p:pic>
        <p:sp>
          <p:nvSpPr>
            <p:cNvPr id="236" name="Shape 236"/>
            <p:cNvSpPr/>
            <p:nvPr/>
          </p:nvSpPr>
          <p:spPr>
            <a:xfrm>
              <a:off x="8958600" y="4401175"/>
              <a:ext cx="185399" cy="249600"/>
            </a:xfrm>
            <a:prstGeom prst="roundRect">
              <a:avLst>
                <a:gd name="adj" fmla="val 16667"/>
              </a:avLst>
            </a:prstGeom>
            <a:solidFill>
              <a:schemeClr val="lt1"/>
            </a:solidFill>
            <a:ln>
              <a:noFill/>
            </a:ln>
          </p:spPr>
          <p:txBody>
            <a:bodyPr lIns="91425" tIns="91425" rIns="91425" bIns="91425" anchor="ctr" anchorCtr="0">
              <a:noAutofit/>
            </a:bodyPr>
            <a:lstStyle/>
            <a:p>
              <a:pPr>
                <a:spcBef>
                  <a:spcPts val="0"/>
                </a:spcBef>
                <a:buNone/>
              </a:pPr>
              <a:endParaRPr/>
            </a:p>
          </p:txBody>
        </p:sp>
      </p:grpSp>
      <p:sp>
        <p:nvSpPr>
          <p:cNvPr id="237" name="Shape 237"/>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lvl="0" rtl="0">
              <a:spcBef>
                <a:spcPts val="0"/>
              </a:spcBef>
              <a:buNone/>
            </a:pPr>
            <a:r>
              <a:rPr lang="en" sz="3600"/>
              <a:t>Subblock: Microcontroller/Electronics</a:t>
            </a:r>
          </a:p>
        </p:txBody>
      </p:sp>
      <p:sp>
        <p:nvSpPr>
          <p:cNvPr id="238" name="Shape 238"/>
          <p:cNvSpPr txBox="1">
            <a:spLocks noGrp="1"/>
          </p:cNvSpPr>
          <p:nvPr>
            <p:ph type="body" idx="1"/>
          </p:nvPr>
        </p:nvSpPr>
        <p:spPr>
          <a:xfrm>
            <a:off x="819225" y="1200150"/>
            <a:ext cx="7135200" cy="3725699"/>
          </a:xfrm>
          <a:prstGeom prst="rect">
            <a:avLst/>
          </a:prstGeom>
        </p:spPr>
        <p:txBody>
          <a:bodyPr lIns="91425" tIns="91425" rIns="91425" bIns="91425" anchor="t" anchorCtr="0">
            <a:noAutofit/>
          </a:bodyPr>
          <a:lstStyle/>
          <a:p>
            <a:pPr lvl="0" rtl="0">
              <a:spcBef>
                <a:spcPts val="60"/>
              </a:spcBef>
              <a:buNone/>
            </a:pPr>
            <a:r>
              <a:rPr lang="en" b="1"/>
              <a:t>Requirements:</a:t>
            </a:r>
          </a:p>
          <a:p>
            <a:pPr marL="457200" lvl="0" indent="-419100" rtl="0">
              <a:spcBef>
                <a:spcPts val="60"/>
              </a:spcBef>
              <a:buClr>
                <a:schemeClr val="dk1"/>
              </a:buClr>
              <a:buSzPct val="100000"/>
              <a:buFont typeface="Arial"/>
              <a:buChar char="●"/>
            </a:pPr>
            <a:r>
              <a:rPr lang="en"/>
              <a:t>Control Optics</a:t>
            </a:r>
          </a:p>
          <a:p>
            <a:pPr marL="914400" lvl="1" indent="-381000" rtl="0">
              <a:spcBef>
                <a:spcPts val="0"/>
              </a:spcBef>
              <a:buClr>
                <a:schemeClr val="dk1"/>
              </a:buClr>
              <a:buSzPct val="80000"/>
              <a:buFont typeface="Courier New"/>
              <a:buChar char="o"/>
            </a:pPr>
            <a:r>
              <a:rPr lang="en"/>
              <a:t>Laser Pulsing, Temperature Sensor</a:t>
            </a:r>
          </a:p>
          <a:p>
            <a:pPr marL="457200" lvl="0" indent="-419100" rtl="0">
              <a:spcBef>
                <a:spcPts val="60"/>
              </a:spcBef>
              <a:buClr>
                <a:schemeClr val="dk1"/>
              </a:buClr>
              <a:buSzPct val="100000"/>
              <a:buFont typeface="Arial"/>
              <a:buChar char="●"/>
            </a:pPr>
            <a:r>
              <a:rPr lang="en"/>
              <a:t>BeagleBone Black </a:t>
            </a:r>
            <a:r>
              <a:rPr lang="en" i="1"/>
              <a:t>(~$60)</a:t>
            </a:r>
          </a:p>
          <a:p>
            <a:pPr marL="914400" lvl="1" indent="-381000" rtl="0">
              <a:spcBef>
                <a:spcPts val="0"/>
              </a:spcBef>
              <a:buClr>
                <a:schemeClr val="dk1"/>
              </a:buClr>
              <a:buSzPct val="80000"/>
              <a:buFont typeface="Courier New"/>
              <a:buChar char="o"/>
            </a:pPr>
            <a:r>
              <a:rPr lang="en"/>
              <a:t>512MB DDR3 RAM</a:t>
            </a:r>
          </a:p>
          <a:p>
            <a:pPr marL="914400" lvl="1" indent="-381000" rtl="0">
              <a:spcBef>
                <a:spcPts val="0"/>
              </a:spcBef>
              <a:buClr>
                <a:schemeClr val="dk1"/>
              </a:buClr>
              <a:buSzPct val="80000"/>
              <a:buFont typeface="Courier New"/>
              <a:buChar char="o"/>
            </a:pPr>
            <a:r>
              <a:rPr lang="en"/>
              <a:t>4GB 8-bit eMMC on-board flash storage</a:t>
            </a:r>
          </a:p>
          <a:p>
            <a:pPr marL="914400" lvl="1" indent="-381000" rtl="0">
              <a:spcBef>
                <a:spcPts val="0"/>
              </a:spcBef>
              <a:buClr>
                <a:schemeClr val="dk1"/>
              </a:buClr>
              <a:buSzPct val="80000"/>
              <a:buFont typeface="Courier New"/>
              <a:buChar char="o"/>
            </a:pPr>
            <a:r>
              <a:rPr lang="en"/>
              <a:t>3D graphics accelerator</a:t>
            </a:r>
          </a:p>
          <a:p>
            <a:pPr marL="914400" lvl="1" indent="-381000" rtl="0">
              <a:spcBef>
                <a:spcPts val="0"/>
              </a:spcBef>
              <a:buClr>
                <a:schemeClr val="dk1"/>
              </a:buClr>
              <a:buSzPct val="80000"/>
              <a:buFont typeface="Courier New"/>
              <a:buChar char="o"/>
            </a:pPr>
            <a:r>
              <a:rPr lang="en"/>
              <a:t>NEON floating-point accelerator</a:t>
            </a:r>
          </a:p>
          <a:p>
            <a:pPr marL="914400" lvl="1" indent="-381000" rtl="0">
              <a:spcBef>
                <a:spcPts val="0"/>
              </a:spcBef>
              <a:buClr>
                <a:schemeClr val="dk1"/>
              </a:buClr>
              <a:buSzPct val="80000"/>
              <a:buFont typeface="Courier New"/>
              <a:buChar char="o"/>
            </a:pPr>
            <a:r>
              <a:rPr lang="en"/>
              <a:t>2x PRU 32-bit microcontrollers</a:t>
            </a:r>
          </a:p>
        </p:txBody>
      </p:sp>
      <p:pic>
        <p:nvPicPr>
          <p:cNvPr id="239" name="Shape 239"/>
          <p:cNvPicPr preferRelativeResize="0"/>
          <p:nvPr/>
        </p:nvPicPr>
        <p:blipFill rotWithShape="1">
          <a:blip r:embed="rId4">
            <a:alphaModFix/>
          </a:blip>
          <a:srcRect l="28646" r="37152" b="23890"/>
          <a:stretch/>
        </p:blipFill>
        <p:spPr>
          <a:xfrm>
            <a:off x="75" y="3657648"/>
            <a:ext cx="819152" cy="1215252"/>
          </a:xfrm>
          <a:prstGeom prst="rect">
            <a:avLst/>
          </a:prstGeom>
          <a:noFill/>
          <a:ln>
            <a:noFill/>
          </a:ln>
        </p:spPr>
      </p:pic>
      <p:sp>
        <p:nvSpPr>
          <p:cNvPr id="240" name="Shape 240"/>
          <p:cNvSpPr txBox="1"/>
          <p:nvPr/>
        </p:nvSpPr>
        <p:spPr>
          <a:xfrm>
            <a:off x="0" y="4872900"/>
            <a:ext cx="819299" cy="270599"/>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chemeClr val="dk1"/>
                </a:solidFill>
                <a:latin typeface="Georgia"/>
                <a:ea typeface="Georgia"/>
                <a:cs typeface="Georgia"/>
                <a:sym typeface="Georgia"/>
              </a:rPr>
              <a:t>Alex</a:t>
            </a:r>
          </a:p>
        </p:txBody>
      </p:sp>
      <p:pic>
        <p:nvPicPr>
          <p:cNvPr id="241" name="Shape 241"/>
          <p:cNvPicPr preferRelativeResize="0"/>
          <p:nvPr/>
        </p:nvPicPr>
        <p:blipFill>
          <a:blip r:embed="rId5">
            <a:alphaModFix/>
          </a:blip>
          <a:stretch>
            <a:fillRect/>
          </a:stretch>
        </p:blipFill>
        <p:spPr>
          <a:xfrm>
            <a:off x="7116275" y="4641500"/>
            <a:ext cx="2027725" cy="349607"/>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Shape 246"/>
          <p:cNvPicPr preferRelativeResize="0"/>
          <p:nvPr/>
        </p:nvPicPr>
        <p:blipFill rotWithShape="1">
          <a:blip r:embed="rId3">
            <a:alphaModFix/>
          </a:blip>
          <a:srcRect l="2206" t="7442" r="1851" b="7211"/>
          <a:stretch/>
        </p:blipFill>
        <p:spPr>
          <a:xfrm>
            <a:off x="6482225" y="3134975"/>
            <a:ext cx="2352375" cy="813724"/>
          </a:xfrm>
          <a:prstGeom prst="rect">
            <a:avLst/>
          </a:prstGeom>
          <a:noFill/>
          <a:ln>
            <a:noFill/>
          </a:ln>
        </p:spPr>
      </p:pic>
      <p:sp>
        <p:nvSpPr>
          <p:cNvPr id="247" name="Shape 247"/>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spcBef>
                <a:spcPts val="0"/>
              </a:spcBef>
              <a:buNone/>
            </a:pPr>
            <a:r>
              <a:rPr lang="en"/>
              <a:t>Subblock: Data Processing</a:t>
            </a:r>
          </a:p>
        </p:txBody>
      </p:sp>
      <p:sp>
        <p:nvSpPr>
          <p:cNvPr id="248" name="Shape 248"/>
          <p:cNvSpPr txBox="1">
            <a:spLocks noGrp="1"/>
          </p:cNvSpPr>
          <p:nvPr>
            <p:ph type="body" idx="1"/>
          </p:nvPr>
        </p:nvSpPr>
        <p:spPr>
          <a:xfrm>
            <a:off x="819300" y="1200150"/>
            <a:ext cx="7867499" cy="3725699"/>
          </a:xfrm>
          <a:prstGeom prst="rect">
            <a:avLst/>
          </a:prstGeom>
        </p:spPr>
        <p:txBody>
          <a:bodyPr lIns="91425" tIns="91425" rIns="91425" bIns="91425" anchor="t" anchorCtr="0">
            <a:noAutofit/>
          </a:bodyPr>
          <a:lstStyle/>
          <a:p>
            <a:pPr lvl="0" rtl="0">
              <a:spcBef>
                <a:spcPts val="0"/>
              </a:spcBef>
              <a:buNone/>
            </a:pPr>
            <a:r>
              <a:rPr lang="en" b="1"/>
              <a:t>Requirements:</a:t>
            </a:r>
          </a:p>
          <a:p>
            <a:pPr marL="457200" lvl="0" indent="-419100" rtl="0">
              <a:spcBef>
                <a:spcPts val="0"/>
              </a:spcBef>
              <a:buClr>
                <a:schemeClr val="dk1"/>
              </a:buClr>
              <a:buSzPct val="100000"/>
              <a:buFont typeface="Arial"/>
              <a:buChar char="●"/>
            </a:pPr>
            <a:r>
              <a:rPr lang="en"/>
              <a:t>Input raw Optical Data</a:t>
            </a:r>
          </a:p>
          <a:p>
            <a:pPr marL="457200" lvl="0" indent="-419100" rtl="0">
              <a:spcBef>
                <a:spcPts val="0"/>
              </a:spcBef>
              <a:buClr>
                <a:schemeClr val="dk1"/>
              </a:buClr>
              <a:buSzPct val="100000"/>
              <a:buFont typeface="Arial"/>
              <a:buChar char="●"/>
            </a:pPr>
            <a:r>
              <a:rPr lang="en"/>
              <a:t>Filter Noise from Optical Data</a:t>
            </a:r>
          </a:p>
          <a:p>
            <a:pPr marL="457200" lvl="0" indent="-419100" rtl="0">
              <a:spcBef>
                <a:spcPts val="0"/>
              </a:spcBef>
              <a:buClr>
                <a:schemeClr val="dk1"/>
              </a:buClr>
              <a:buSzPct val="100000"/>
              <a:buFont typeface="Arial"/>
              <a:buChar char="●"/>
            </a:pPr>
            <a:r>
              <a:rPr lang="en"/>
              <a:t>Parallel Processing of Frames</a:t>
            </a:r>
          </a:p>
          <a:p>
            <a:pPr marL="914400" lvl="1" indent="-381000" rtl="0">
              <a:spcBef>
                <a:spcPts val="0"/>
              </a:spcBef>
              <a:buClr>
                <a:schemeClr val="dk1"/>
              </a:buClr>
              <a:buSzPct val="80000"/>
              <a:buFont typeface="Courier New"/>
              <a:buChar char="o"/>
            </a:pPr>
            <a:r>
              <a:rPr lang="en"/>
              <a:t>Latency of ≤ 1 s</a:t>
            </a:r>
          </a:p>
          <a:p>
            <a:pPr marL="914400" lvl="1" indent="-381000" rtl="0">
              <a:spcBef>
                <a:spcPts val="0"/>
              </a:spcBef>
              <a:buClr>
                <a:schemeClr val="dk1"/>
              </a:buClr>
              <a:buSzPct val="80000"/>
              <a:buFont typeface="Courier New"/>
              <a:buChar char="o"/>
            </a:pPr>
            <a:r>
              <a:rPr lang="en"/>
              <a:t>Throughput of 3 FPS</a:t>
            </a:r>
          </a:p>
          <a:p>
            <a:pPr marL="457200" lvl="0" indent="-419100" rtl="0">
              <a:spcBef>
                <a:spcPts val="0"/>
              </a:spcBef>
              <a:buClr>
                <a:schemeClr val="dk1"/>
              </a:buClr>
              <a:buSzPct val="100000"/>
              <a:buFont typeface="Arial"/>
              <a:buChar char="●"/>
            </a:pPr>
            <a:r>
              <a:rPr lang="en"/>
              <a:t>Output information for 3D mapping</a:t>
            </a:r>
          </a:p>
          <a:p>
            <a:pPr marL="914400" lvl="1" indent="-381000" rtl="0">
              <a:spcBef>
                <a:spcPts val="0"/>
              </a:spcBef>
              <a:buClr>
                <a:schemeClr val="dk1"/>
              </a:buClr>
              <a:buSzPct val="80000"/>
              <a:buFont typeface="Courier New"/>
              <a:buChar char="o"/>
            </a:pPr>
            <a:r>
              <a:rPr lang="en"/>
              <a:t>Depth Frame</a:t>
            </a:r>
          </a:p>
        </p:txBody>
      </p:sp>
      <p:pic>
        <p:nvPicPr>
          <p:cNvPr id="249" name="Shape 249"/>
          <p:cNvPicPr preferRelativeResize="0"/>
          <p:nvPr/>
        </p:nvPicPr>
        <p:blipFill rotWithShape="1">
          <a:blip r:embed="rId4">
            <a:alphaModFix/>
          </a:blip>
          <a:srcRect l="14417" t="2883" r="4859" b="29274"/>
          <a:stretch/>
        </p:blipFill>
        <p:spPr>
          <a:xfrm>
            <a:off x="75" y="3657650"/>
            <a:ext cx="819274" cy="1215249"/>
          </a:xfrm>
          <a:prstGeom prst="rect">
            <a:avLst/>
          </a:prstGeom>
          <a:noFill/>
          <a:ln>
            <a:noFill/>
          </a:ln>
        </p:spPr>
      </p:pic>
      <p:sp>
        <p:nvSpPr>
          <p:cNvPr id="250" name="Shape 250"/>
          <p:cNvSpPr txBox="1"/>
          <p:nvPr/>
        </p:nvSpPr>
        <p:spPr>
          <a:xfrm>
            <a:off x="-12" y="4872900"/>
            <a:ext cx="819299" cy="270599"/>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chemeClr val="dk1"/>
                </a:solidFill>
                <a:latin typeface="Georgia"/>
                <a:ea typeface="Georgia"/>
                <a:cs typeface="Georgia"/>
                <a:sym typeface="Georgia"/>
              </a:rPr>
              <a:t>Ela</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spcBef>
                <a:spcPts val="0"/>
              </a:spcBef>
              <a:buNone/>
            </a:pPr>
            <a:r>
              <a:rPr lang="en"/>
              <a:t>Subblock: Rover</a:t>
            </a:r>
          </a:p>
        </p:txBody>
      </p:sp>
      <p:sp>
        <p:nvSpPr>
          <p:cNvPr id="256" name="Shape 256"/>
          <p:cNvSpPr txBox="1"/>
          <p:nvPr/>
        </p:nvSpPr>
        <p:spPr>
          <a:xfrm>
            <a:off x="0" y="4872900"/>
            <a:ext cx="819299" cy="270599"/>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chemeClr val="dk1"/>
                </a:solidFill>
                <a:latin typeface="Georgia"/>
                <a:ea typeface="Georgia"/>
                <a:cs typeface="Georgia"/>
                <a:sym typeface="Georgia"/>
              </a:rPr>
              <a:t>Tim</a:t>
            </a:r>
          </a:p>
        </p:txBody>
      </p:sp>
      <p:sp>
        <p:nvSpPr>
          <p:cNvPr id="257" name="Shape 257"/>
          <p:cNvSpPr txBox="1">
            <a:spLocks noGrp="1"/>
          </p:cNvSpPr>
          <p:nvPr>
            <p:ph type="body" idx="1"/>
          </p:nvPr>
        </p:nvSpPr>
        <p:spPr>
          <a:xfrm>
            <a:off x="819225" y="1200150"/>
            <a:ext cx="5624399" cy="3725699"/>
          </a:xfrm>
          <a:prstGeom prst="rect">
            <a:avLst/>
          </a:prstGeom>
        </p:spPr>
        <p:txBody>
          <a:bodyPr lIns="91425" tIns="91425" rIns="91425" bIns="91425" anchor="t" anchorCtr="0">
            <a:noAutofit/>
          </a:bodyPr>
          <a:lstStyle/>
          <a:p>
            <a:pPr rtl="0">
              <a:spcBef>
                <a:spcPts val="0"/>
              </a:spcBef>
              <a:buNone/>
            </a:pPr>
            <a:r>
              <a:rPr lang="en" b="1"/>
              <a:t>Requirements:</a:t>
            </a:r>
          </a:p>
          <a:p>
            <a:pPr marL="457200" lvl="0" indent="-419100" rtl="0">
              <a:spcBef>
                <a:spcPts val="0"/>
              </a:spcBef>
              <a:buClr>
                <a:schemeClr val="dk1"/>
              </a:buClr>
              <a:buSzPct val="100000"/>
              <a:buFont typeface="Arial"/>
              <a:buChar char="●"/>
            </a:pPr>
            <a:r>
              <a:rPr lang="en"/>
              <a:t>Navigate to a Target Location</a:t>
            </a:r>
          </a:p>
          <a:p>
            <a:pPr marL="914400" lvl="1" indent="-381000" rtl="0">
              <a:spcBef>
                <a:spcPts val="0"/>
              </a:spcBef>
              <a:buClr>
                <a:schemeClr val="dk1"/>
              </a:buClr>
              <a:buSzPct val="80000"/>
              <a:buFont typeface="Courier New"/>
              <a:buChar char="o"/>
            </a:pPr>
            <a:r>
              <a:rPr lang="en"/>
              <a:t>Within 10 feet (~3 meters)</a:t>
            </a:r>
          </a:p>
          <a:p>
            <a:pPr marL="457200" lvl="0" indent="-419100" rtl="0">
              <a:spcBef>
                <a:spcPts val="0"/>
              </a:spcBef>
              <a:buClr>
                <a:schemeClr val="dk1"/>
              </a:buClr>
              <a:buSzPct val="100000"/>
              <a:buFont typeface="Arial"/>
              <a:buChar char="●"/>
            </a:pPr>
            <a:r>
              <a:rPr lang="en"/>
              <a:t>Interface with the LESS unit</a:t>
            </a:r>
          </a:p>
          <a:p>
            <a:pPr marL="457200" lvl="0" indent="-419100" rtl="0">
              <a:spcBef>
                <a:spcPts val="0"/>
              </a:spcBef>
              <a:buClr>
                <a:schemeClr val="dk1"/>
              </a:buClr>
              <a:buSzPct val="100000"/>
              <a:buFont typeface="Arial"/>
              <a:buChar char="●"/>
            </a:pPr>
            <a:r>
              <a:rPr lang="en"/>
              <a:t>Detect and Avoid Obstacles</a:t>
            </a:r>
          </a:p>
          <a:p>
            <a:pPr marL="914400" lvl="1" indent="-381000" rtl="0">
              <a:spcBef>
                <a:spcPts val="0"/>
              </a:spcBef>
              <a:buClr>
                <a:schemeClr val="dk1"/>
              </a:buClr>
              <a:buSzPct val="80000"/>
              <a:buFont typeface="Courier New"/>
              <a:buChar char="o"/>
            </a:pPr>
            <a:r>
              <a:rPr lang="en"/>
              <a:t>Range of 0.5 to 4 meters</a:t>
            </a:r>
          </a:p>
          <a:p>
            <a:pPr marL="457200" lvl="0" indent="-419100" rtl="0">
              <a:spcBef>
                <a:spcPts val="0"/>
              </a:spcBef>
              <a:buClr>
                <a:schemeClr val="dk1"/>
              </a:buClr>
              <a:buSzPct val="100000"/>
              <a:buFont typeface="Arial"/>
              <a:buChar char="●"/>
            </a:pPr>
            <a:r>
              <a:rPr lang="en"/>
              <a:t>Minimal Cost to Travel Speed</a:t>
            </a:r>
          </a:p>
          <a:p>
            <a:pPr marL="914400" lvl="1" indent="-381000" rtl="0">
              <a:spcBef>
                <a:spcPts val="0"/>
              </a:spcBef>
              <a:buClr>
                <a:schemeClr val="dk1"/>
              </a:buClr>
              <a:buSzPct val="100000"/>
              <a:buFont typeface="Courier New"/>
              <a:buChar char="o"/>
            </a:pPr>
            <a:r>
              <a:rPr lang="en" sz="2400"/>
              <a:t>Travel at 0.2 m/s</a:t>
            </a:r>
          </a:p>
        </p:txBody>
      </p:sp>
      <p:pic>
        <p:nvPicPr>
          <p:cNvPr id="258" name="Shape 258"/>
          <p:cNvPicPr preferRelativeResize="0"/>
          <p:nvPr/>
        </p:nvPicPr>
        <p:blipFill rotWithShape="1">
          <a:blip r:embed="rId3">
            <a:alphaModFix/>
          </a:blip>
          <a:srcRect l="27267" t="3847" b="4752"/>
          <a:stretch/>
        </p:blipFill>
        <p:spPr>
          <a:xfrm>
            <a:off x="75" y="3657650"/>
            <a:ext cx="819149" cy="1215249"/>
          </a:xfrm>
          <a:prstGeom prst="rect">
            <a:avLst/>
          </a:prstGeom>
          <a:noFill/>
          <a:ln>
            <a:noFill/>
          </a:ln>
        </p:spPr>
      </p:pic>
      <p:pic>
        <p:nvPicPr>
          <p:cNvPr id="259" name="Shape 259"/>
          <p:cNvPicPr preferRelativeResize="0"/>
          <p:nvPr/>
        </p:nvPicPr>
        <p:blipFill>
          <a:blip r:embed="rId4">
            <a:alphaModFix/>
          </a:blip>
          <a:stretch>
            <a:fillRect/>
          </a:stretch>
        </p:blipFill>
        <p:spPr>
          <a:xfrm>
            <a:off x="6672200" y="1162525"/>
            <a:ext cx="2243200" cy="3980967"/>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
        <p:cNvGrpSpPr/>
        <p:nvPr/>
      </p:nvGrpSpPr>
      <p:grpSpPr>
        <a:xfrm>
          <a:off x="0" y="0"/>
          <a:ext cx="0" cy="0"/>
          <a:chOff x="0" y="0"/>
          <a:chExt cx="0" cy="0"/>
        </a:xfrm>
      </p:grpSpPr>
      <p:pic>
        <p:nvPicPr>
          <p:cNvPr id="80" name="Shape 80"/>
          <p:cNvPicPr preferRelativeResize="0"/>
          <p:nvPr/>
        </p:nvPicPr>
        <p:blipFill rotWithShape="1">
          <a:blip r:embed="rId3">
            <a:alphaModFix/>
          </a:blip>
          <a:srcRect l="4784" r="20915"/>
          <a:stretch/>
        </p:blipFill>
        <p:spPr>
          <a:xfrm>
            <a:off x="6502225" y="1295400"/>
            <a:ext cx="2582953" cy="2317597"/>
          </a:xfrm>
          <a:prstGeom prst="rect">
            <a:avLst/>
          </a:prstGeom>
          <a:noFill/>
          <a:ln>
            <a:noFill/>
          </a:ln>
        </p:spPr>
      </p:pic>
      <p:sp>
        <p:nvSpPr>
          <p:cNvPr id="81" name="Shape 81"/>
          <p:cNvSpPr txBox="1"/>
          <p:nvPr/>
        </p:nvSpPr>
        <p:spPr>
          <a:xfrm>
            <a:off x="6779600" y="609600"/>
            <a:ext cx="2100300" cy="634500"/>
          </a:xfrm>
          <a:prstGeom prst="rect">
            <a:avLst/>
          </a:prstGeom>
          <a:noFill/>
          <a:ln>
            <a:noFill/>
          </a:ln>
        </p:spPr>
        <p:txBody>
          <a:bodyPr lIns="91425" tIns="91425" rIns="91425" bIns="91425" anchor="t" anchorCtr="0">
            <a:noAutofit/>
          </a:bodyPr>
          <a:lstStyle/>
          <a:p>
            <a:pPr lvl="0" algn="ctr" rtl="0">
              <a:spcBef>
                <a:spcPts val="0"/>
              </a:spcBef>
              <a:buNone/>
            </a:pPr>
            <a:r>
              <a:rPr lang="en"/>
              <a:t>Alexander Maerko</a:t>
            </a:r>
          </a:p>
          <a:p>
            <a:pPr lvl="0" algn="ctr" rtl="0">
              <a:spcBef>
                <a:spcPts val="0"/>
              </a:spcBef>
              <a:buNone/>
            </a:pPr>
            <a:r>
              <a:rPr lang="en" i="1"/>
              <a:t>Electrical Engineering</a:t>
            </a:r>
          </a:p>
        </p:txBody>
      </p:sp>
      <p:sp>
        <p:nvSpPr>
          <p:cNvPr id="82" name="Shape 82"/>
          <p:cNvSpPr txBox="1"/>
          <p:nvPr/>
        </p:nvSpPr>
        <p:spPr>
          <a:xfrm>
            <a:off x="4231525" y="4116150"/>
            <a:ext cx="2296800" cy="829499"/>
          </a:xfrm>
          <a:prstGeom prst="rect">
            <a:avLst/>
          </a:prstGeom>
          <a:noFill/>
          <a:ln>
            <a:noFill/>
          </a:ln>
        </p:spPr>
        <p:txBody>
          <a:bodyPr lIns="91425" tIns="91425" rIns="91425" bIns="91425" anchor="t" anchorCtr="0">
            <a:noAutofit/>
          </a:bodyPr>
          <a:lstStyle/>
          <a:p>
            <a:pPr lvl="0" algn="ctr" rtl="0">
              <a:spcBef>
                <a:spcPts val="0"/>
              </a:spcBef>
              <a:buNone/>
            </a:pPr>
            <a:r>
              <a:rPr lang="en"/>
              <a:t>Alexander Montes McNeil</a:t>
            </a:r>
          </a:p>
          <a:p>
            <a:pPr lvl="0" algn="ctr" rtl="0">
              <a:spcBef>
                <a:spcPts val="0"/>
              </a:spcBef>
              <a:buNone/>
            </a:pPr>
            <a:r>
              <a:rPr lang="en" i="1"/>
              <a:t>Electrical Engineering</a:t>
            </a:r>
          </a:p>
        </p:txBody>
      </p:sp>
      <p:pic>
        <p:nvPicPr>
          <p:cNvPr id="83" name="Shape 83"/>
          <p:cNvPicPr preferRelativeResize="0"/>
          <p:nvPr/>
        </p:nvPicPr>
        <p:blipFill rotWithShape="1">
          <a:blip r:embed="rId4">
            <a:alphaModFix/>
          </a:blip>
          <a:srcRect l="10231" r="3136"/>
          <a:stretch/>
        </p:blipFill>
        <p:spPr>
          <a:xfrm>
            <a:off x="4299750" y="609600"/>
            <a:ext cx="2160375" cy="3506550"/>
          </a:xfrm>
          <a:prstGeom prst="rect">
            <a:avLst/>
          </a:prstGeom>
          <a:noFill/>
          <a:ln>
            <a:noFill/>
          </a:ln>
        </p:spPr>
      </p:pic>
      <p:pic>
        <p:nvPicPr>
          <p:cNvPr id="84" name="Shape 84"/>
          <p:cNvPicPr preferRelativeResize="0"/>
          <p:nvPr/>
        </p:nvPicPr>
        <p:blipFill rotWithShape="1">
          <a:blip r:embed="rId5">
            <a:alphaModFix/>
          </a:blip>
          <a:srcRect l="27267" t="3847" b="4752"/>
          <a:stretch/>
        </p:blipFill>
        <p:spPr>
          <a:xfrm>
            <a:off x="68225" y="1295400"/>
            <a:ext cx="2160374" cy="3204999"/>
          </a:xfrm>
          <a:prstGeom prst="rect">
            <a:avLst/>
          </a:prstGeom>
          <a:noFill/>
          <a:ln>
            <a:noFill/>
          </a:ln>
        </p:spPr>
      </p:pic>
      <p:pic>
        <p:nvPicPr>
          <p:cNvPr id="85" name="Shape 85"/>
          <p:cNvPicPr preferRelativeResize="0"/>
          <p:nvPr/>
        </p:nvPicPr>
        <p:blipFill rotWithShape="1">
          <a:blip r:embed="rId6">
            <a:alphaModFix/>
          </a:blip>
          <a:srcRect/>
          <a:stretch/>
        </p:blipFill>
        <p:spPr>
          <a:xfrm>
            <a:off x="2270703" y="609600"/>
            <a:ext cx="1952813" cy="3446349"/>
          </a:xfrm>
          <a:prstGeom prst="rect">
            <a:avLst/>
          </a:prstGeom>
          <a:noFill/>
          <a:ln>
            <a:noFill/>
          </a:ln>
        </p:spPr>
      </p:pic>
      <p:sp>
        <p:nvSpPr>
          <p:cNvPr id="86" name="Shape 86"/>
          <p:cNvSpPr txBox="1"/>
          <p:nvPr/>
        </p:nvSpPr>
        <p:spPr>
          <a:xfrm>
            <a:off x="3662100" y="89100"/>
            <a:ext cx="1819799" cy="520500"/>
          </a:xfrm>
          <a:prstGeom prst="rect">
            <a:avLst/>
          </a:prstGeom>
          <a:noFill/>
          <a:ln>
            <a:noFill/>
          </a:ln>
        </p:spPr>
        <p:txBody>
          <a:bodyPr lIns="91425" tIns="91425" rIns="91425" bIns="91425" anchor="t" anchorCtr="0">
            <a:noAutofit/>
          </a:bodyPr>
          <a:lstStyle/>
          <a:p>
            <a:pPr lvl="0" algn="ctr" rtl="0">
              <a:spcBef>
                <a:spcPts val="0"/>
              </a:spcBef>
              <a:buNone/>
            </a:pPr>
            <a:r>
              <a:rPr lang="en" sz="2400"/>
              <a:t>Team LESS</a:t>
            </a:r>
          </a:p>
        </p:txBody>
      </p:sp>
      <p:sp>
        <p:nvSpPr>
          <p:cNvPr id="87" name="Shape 87"/>
          <p:cNvSpPr txBox="1"/>
          <p:nvPr/>
        </p:nvSpPr>
        <p:spPr>
          <a:xfrm>
            <a:off x="2166962" y="4116150"/>
            <a:ext cx="2160299" cy="829499"/>
          </a:xfrm>
          <a:prstGeom prst="rect">
            <a:avLst/>
          </a:prstGeom>
          <a:noFill/>
          <a:ln>
            <a:noFill/>
          </a:ln>
        </p:spPr>
        <p:txBody>
          <a:bodyPr lIns="91425" tIns="91425" rIns="91425" bIns="91425" anchor="t" anchorCtr="0">
            <a:noAutofit/>
          </a:bodyPr>
          <a:lstStyle/>
          <a:p>
            <a:pPr algn="ctr" rtl="0">
              <a:spcBef>
                <a:spcPts val="0"/>
              </a:spcBef>
              <a:buNone/>
            </a:pPr>
            <a:r>
              <a:rPr lang="en"/>
              <a:t>Gabriela Calinao Correa</a:t>
            </a:r>
          </a:p>
          <a:p>
            <a:pPr algn="ctr" rtl="0">
              <a:spcBef>
                <a:spcPts val="0"/>
              </a:spcBef>
              <a:buNone/>
            </a:pPr>
            <a:r>
              <a:rPr lang="en" i="1"/>
              <a:t>Electrical Engineering</a:t>
            </a:r>
          </a:p>
          <a:p>
            <a:pPr lvl="0" algn="ctr" rtl="0">
              <a:spcBef>
                <a:spcPts val="0"/>
              </a:spcBef>
              <a:buNone/>
            </a:pPr>
            <a:r>
              <a:rPr lang="en" i="1"/>
              <a:t>Applied Mathematics</a:t>
            </a:r>
          </a:p>
        </p:txBody>
      </p:sp>
      <p:sp>
        <p:nvSpPr>
          <p:cNvPr id="88" name="Shape 88"/>
          <p:cNvSpPr txBox="1"/>
          <p:nvPr/>
        </p:nvSpPr>
        <p:spPr>
          <a:xfrm>
            <a:off x="0" y="542100"/>
            <a:ext cx="2296800" cy="829499"/>
          </a:xfrm>
          <a:prstGeom prst="rect">
            <a:avLst/>
          </a:prstGeom>
          <a:noFill/>
          <a:ln>
            <a:noFill/>
          </a:ln>
        </p:spPr>
        <p:txBody>
          <a:bodyPr lIns="91425" tIns="91425" rIns="91425" bIns="91425" anchor="t" anchorCtr="0">
            <a:noAutofit/>
          </a:bodyPr>
          <a:lstStyle/>
          <a:p>
            <a:pPr algn="ctr" rtl="0">
              <a:spcBef>
                <a:spcPts val="0"/>
              </a:spcBef>
              <a:buNone/>
            </a:pPr>
            <a:r>
              <a:rPr lang="en"/>
              <a:t>Timothy Robert Tufts</a:t>
            </a:r>
          </a:p>
          <a:p>
            <a:pPr lvl="0" algn="ctr" rtl="0">
              <a:spcBef>
                <a:spcPts val="0"/>
              </a:spcBef>
              <a:buNone/>
            </a:pPr>
            <a:r>
              <a:rPr lang="en" i="1"/>
              <a:t>Computer Systems Engineering</a:t>
            </a:r>
          </a:p>
        </p:txBody>
      </p:sp>
      <p:pic>
        <p:nvPicPr>
          <p:cNvPr id="89" name="Shape 89"/>
          <p:cNvPicPr preferRelativeResize="0"/>
          <p:nvPr/>
        </p:nvPicPr>
        <p:blipFill>
          <a:blip r:embed="rId7">
            <a:alphaModFix/>
          </a:blip>
          <a:stretch>
            <a:fillRect/>
          </a:stretch>
        </p:blipFill>
        <p:spPr>
          <a:xfrm>
            <a:off x="6809700" y="3875500"/>
            <a:ext cx="699769" cy="999675"/>
          </a:xfrm>
          <a:prstGeom prst="rect">
            <a:avLst/>
          </a:prstGeom>
          <a:noFill/>
          <a:ln>
            <a:noFill/>
          </a:ln>
        </p:spPr>
      </p:pic>
      <p:sp>
        <p:nvSpPr>
          <p:cNvPr id="90" name="Shape 90"/>
          <p:cNvSpPr txBox="1"/>
          <p:nvPr/>
        </p:nvSpPr>
        <p:spPr>
          <a:xfrm>
            <a:off x="7590325" y="4142550"/>
            <a:ext cx="1438800" cy="634500"/>
          </a:xfrm>
          <a:prstGeom prst="rect">
            <a:avLst/>
          </a:prstGeom>
          <a:noFill/>
          <a:ln>
            <a:noFill/>
          </a:ln>
        </p:spPr>
        <p:txBody>
          <a:bodyPr lIns="91425" tIns="91425" rIns="91425" bIns="91425" anchor="t" anchorCtr="0">
            <a:noAutofit/>
          </a:bodyPr>
          <a:lstStyle/>
          <a:p>
            <a:pPr rtl="0">
              <a:spcBef>
                <a:spcPts val="0"/>
              </a:spcBef>
              <a:buNone/>
            </a:pPr>
            <a:r>
              <a:rPr lang="en"/>
              <a:t>Mario Parente</a:t>
            </a:r>
          </a:p>
          <a:p>
            <a:pPr lvl="0" rtl="0">
              <a:spcBef>
                <a:spcPts val="0"/>
              </a:spcBef>
              <a:buNone/>
            </a:pPr>
            <a:r>
              <a:rPr lang="en" i="1"/>
              <a:t>Advisor</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spcBef>
                <a:spcPts val="0"/>
              </a:spcBef>
              <a:buNone/>
            </a:pPr>
            <a:r>
              <a:rPr lang="en"/>
              <a:t>MDR Deliverables</a:t>
            </a:r>
          </a:p>
        </p:txBody>
      </p:sp>
      <p:sp>
        <p:nvSpPr>
          <p:cNvPr id="265" name="Shape 265"/>
          <p:cNvSpPr txBox="1">
            <a:spLocks noGrp="1"/>
          </p:cNvSpPr>
          <p:nvPr>
            <p:ph type="body" idx="1"/>
          </p:nvPr>
        </p:nvSpPr>
        <p:spPr>
          <a:xfrm>
            <a:off x="819300" y="1200150"/>
            <a:ext cx="7867499" cy="3672900"/>
          </a:xfrm>
          <a:prstGeom prst="rect">
            <a:avLst/>
          </a:prstGeom>
        </p:spPr>
        <p:txBody>
          <a:bodyPr lIns="91425" tIns="91425" rIns="91425" bIns="91425" anchor="t" anchorCtr="0">
            <a:noAutofit/>
          </a:bodyPr>
          <a:lstStyle/>
          <a:p>
            <a:pPr marL="457200" lvl="0" indent="-381000" rtl="0">
              <a:spcBef>
                <a:spcPts val="0"/>
              </a:spcBef>
              <a:buClr>
                <a:schemeClr val="dk1"/>
              </a:buClr>
              <a:buSzPct val="100000"/>
              <a:buFont typeface="Arial"/>
              <a:buChar char="●"/>
            </a:pPr>
            <a:r>
              <a:rPr lang="en" sz="2400"/>
              <a:t>Complete Optical Unit Schematic</a:t>
            </a:r>
          </a:p>
          <a:p>
            <a:pPr marL="0" lvl="0" indent="457200" rtl="0">
              <a:spcBef>
                <a:spcPts val="0"/>
              </a:spcBef>
              <a:buNone/>
            </a:pPr>
            <a:r>
              <a:rPr lang="en" sz="2400"/>
              <a:t>→ Address the following design problems:</a:t>
            </a:r>
          </a:p>
          <a:p>
            <a:pPr marL="914400" lvl="1" indent="-342900" rtl="0">
              <a:spcBef>
                <a:spcPts val="0"/>
              </a:spcBef>
              <a:buClr>
                <a:schemeClr val="dk1"/>
              </a:buClr>
              <a:buSzPct val="100000"/>
              <a:buFont typeface="Courier New"/>
              <a:buChar char="o"/>
            </a:pPr>
            <a:r>
              <a:rPr lang="en" sz="1800"/>
              <a:t>Is there an aberration to be accounted for on the CCD Sensor?</a:t>
            </a:r>
          </a:p>
          <a:p>
            <a:pPr marL="914400" lvl="1" indent="-342900" rtl="0">
              <a:spcBef>
                <a:spcPts val="0"/>
              </a:spcBef>
              <a:buClr>
                <a:schemeClr val="dk1"/>
              </a:buClr>
              <a:buSzPct val="100000"/>
              <a:buFont typeface="Courier New"/>
              <a:buChar char="o"/>
            </a:pPr>
            <a:r>
              <a:rPr lang="en" sz="1800"/>
              <a:t>How will Polarization effect the field of view?</a:t>
            </a:r>
          </a:p>
          <a:p>
            <a:pPr marL="914400" lvl="1" indent="-342900" rtl="0">
              <a:spcBef>
                <a:spcPts val="0"/>
              </a:spcBef>
              <a:buClr>
                <a:schemeClr val="dk1"/>
              </a:buClr>
              <a:buSzPct val="100000"/>
              <a:buFont typeface="Courier New"/>
              <a:buChar char="o"/>
            </a:pPr>
            <a:r>
              <a:rPr lang="en" sz="1800"/>
              <a:t>Does a higher intensity affect the value of local maximum in the PrimeSense diffraction pattern?</a:t>
            </a:r>
          </a:p>
          <a:p>
            <a:pPr marL="457200" lvl="0" indent="-381000" rtl="0">
              <a:spcBef>
                <a:spcPts val="0"/>
              </a:spcBef>
              <a:buClr>
                <a:schemeClr val="dk1"/>
              </a:buClr>
              <a:buSzPct val="100000"/>
              <a:buFont typeface="Arial"/>
              <a:buChar char="●"/>
            </a:pPr>
            <a:r>
              <a:rPr lang="en" sz="2400"/>
              <a:t>Design Thermal Control System for Laser</a:t>
            </a:r>
          </a:p>
          <a:p>
            <a:pPr marL="457200" lvl="0" indent="-381000" rtl="0">
              <a:spcBef>
                <a:spcPts val="0"/>
              </a:spcBef>
              <a:buClr>
                <a:schemeClr val="dk1"/>
              </a:buClr>
              <a:buSzPct val="100000"/>
              <a:buFont typeface="Arial"/>
              <a:buChar char="●"/>
            </a:pPr>
            <a:r>
              <a:rPr lang="en" sz="2400"/>
              <a:t>Confirmation of Rover Functionality</a:t>
            </a:r>
          </a:p>
          <a:p>
            <a:pPr marL="914400" lvl="1" indent="-342900" rtl="0">
              <a:spcBef>
                <a:spcPts val="0"/>
              </a:spcBef>
              <a:buClr>
                <a:schemeClr val="dk1"/>
              </a:buClr>
              <a:buSzPct val="100000"/>
              <a:buFont typeface="Courier New"/>
              <a:buChar char="o"/>
            </a:pPr>
            <a:r>
              <a:rPr lang="en" sz="1800"/>
              <a:t>Test Drive in the Engineering Quad</a:t>
            </a:r>
          </a:p>
          <a:p>
            <a:pPr marL="457200" lvl="0" indent="-381000" rtl="0">
              <a:spcBef>
                <a:spcPts val="0"/>
              </a:spcBef>
              <a:buClr>
                <a:schemeClr val="dk1"/>
              </a:buClr>
              <a:buSzPct val="100000"/>
              <a:buFont typeface="Arial"/>
              <a:buChar char="●"/>
            </a:pPr>
            <a:r>
              <a:rPr lang="en" sz="2400"/>
              <a:t>Stream test data from Microcontroller to Rover</a:t>
            </a:r>
          </a:p>
          <a:p>
            <a:pPr marL="457200" lvl="0" indent="-381000" rtl="0">
              <a:spcBef>
                <a:spcPts val="0"/>
              </a:spcBef>
              <a:buClr>
                <a:schemeClr val="dk1"/>
              </a:buClr>
              <a:buSzPct val="100000"/>
              <a:buFont typeface="Arial"/>
              <a:buChar char="●"/>
            </a:pPr>
            <a:r>
              <a:rPr lang="en" sz="2400"/>
              <a:t>Design Artificial Test Data for Processing Software</a:t>
            </a:r>
          </a:p>
          <a:p>
            <a:pPr lvl="0" rtl="0">
              <a:spcBef>
                <a:spcPts val="0"/>
              </a:spcBef>
              <a:buNone/>
            </a:pPr>
            <a:endParaRPr sz="2400"/>
          </a:p>
        </p:txBody>
      </p:sp>
      <p:pic>
        <p:nvPicPr>
          <p:cNvPr id="266" name="Shape 266"/>
          <p:cNvPicPr preferRelativeResize="0"/>
          <p:nvPr/>
        </p:nvPicPr>
        <p:blipFill rotWithShape="1">
          <a:blip r:embed="rId3">
            <a:alphaModFix/>
          </a:blip>
          <a:srcRect l="27267" t="3847" b="4752"/>
          <a:stretch/>
        </p:blipFill>
        <p:spPr>
          <a:xfrm>
            <a:off x="75" y="3657650"/>
            <a:ext cx="819149" cy="1215249"/>
          </a:xfrm>
          <a:prstGeom prst="rect">
            <a:avLst/>
          </a:prstGeom>
          <a:noFill/>
          <a:ln>
            <a:noFill/>
          </a:ln>
        </p:spPr>
      </p:pic>
      <p:sp>
        <p:nvSpPr>
          <p:cNvPr id="267" name="Shape 267"/>
          <p:cNvSpPr txBox="1"/>
          <p:nvPr/>
        </p:nvSpPr>
        <p:spPr>
          <a:xfrm>
            <a:off x="0" y="4872900"/>
            <a:ext cx="819299" cy="270599"/>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chemeClr val="dk1"/>
                </a:solidFill>
                <a:latin typeface="Georgia"/>
                <a:ea typeface="Georgia"/>
                <a:cs typeface="Georgia"/>
                <a:sym typeface="Georgia"/>
              </a:rPr>
              <a:t>Tim</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spcBef>
                <a:spcPts val="0"/>
              </a:spcBef>
              <a:buNone/>
            </a:pPr>
            <a:r>
              <a:rPr lang="en"/>
              <a:t>Acknowledgements</a:t>
            </a:r>
          </a:p>
        </p:txBody>
      </p:sp>
      <p:sp>
        <p:nvSpPr>
          <p:cNvPr id="273" name="Shape 273"/>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marL="457200" lvl="0" indent="-419100" rtl="0">
              <a:spcBef>
                <a:spcPts val="0"/>
              </a:spcBef>
              <a:buClr>
                <a:schemeClr val="dk1"/>
              </a:buClr>
              <a:buSzPct val="100000"/>
              <a:buFont typeface="Arial"/>
              <a:buChar char="●"/>
            </a:pPr>
            <a:r>
              <a:rPr lang="en"/>
              <a:t>Professor Jun Yan, UMass Physics Dept.</a:t>
            </a:r>
          </a:p>
          <a:p>
            <a:pPr marL="457200" lvl="0" indent="-419100" rtl="0">
              <a:spcBef>
                <a:spcPts val="0"/>
              </a:spcBef>
              <a:buClr>
                <a:schemeClr val="dk1"/>
              </a:buClr>
              <a:buSzPct val="100000"/>
              <a:buFont typeface="Arial"/>
              <a:buChar char="●"/>
            </a:pPr>
            <a:r>
              <a:rPr lang="en"/>
              <a:t>Professor Leonard</a:t>
            </a:r>
          </a:p>
          <a:p>
            <a:pPr marL="457200" lvl="0" indent="-419100" rtl="0">
              <a:spcBef>
                <a:spcPts val="0"/>
              </a:spcBef>
              <a:buClr>
                <a:schemeClr val="dk1"/>
              </a:buClr>
              <a:buSzPct val="100000"/>
              <a:buFont typeface="Arial"/>
              <a:buChar char="●"/>
            </a:pPr>
            <a:r>
              <a:rPr lang="en"/>
              <a:t>Professor Parente and MIRSL</a:t>
            </a:r>
          </a:p>
          <a:p>
            <a:pPr marL="457200" lvl="0" indent="-419100" rtl="0">
              <a:spcBef>
                <a:spcPts val="0"/>
              </a:spcBef>
              <a:buClr>
                <a:schemeClr val="dk1"/>
              </a:buClr>
              <a:buSzPct val="100000"/>
              <a:buFont typeface="Arial"/>
              <a:buChar char="●"/>
            </a:pPr>
            <a:r>
              <a:rPr lang="en"/>
              <a:t>SDP14 Team AIR</a:t>
            </a:r>
          </a:p>
          <a:p>
            <a:pPr lvl="0" rtl="0">
              <a:spcBef>
                <a:spcPts val="0"/>
              </a:spcBef>
              <a:buNone/>
            </a:pPr>
            <a:endParaRP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Shape 27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315150" y="205975"/>
            <a:ext cx="8513699" cy="857400"/>
          </a:xfrm>
          <a:prstGeom prst="rect">
            <a:avLst/>
          </a:prstGeom>
        </p:spPr>
        <p:txBody>
          <a:bodyPr lIns="91425" tIns="91425" rIns="91425" bIns="91425" anchor="ctr" anchorCtr="0">
            <a:noAutofit/>
          </a:bodyPr>
          <a:lstStyle/>
          <a:p>
            <a:pPr>
              <a:spcBef>
                <a:spcPts val="0"/>
              </a:spcBef>
              <a:buNone/>
            </a:pPr>
            <a:r>
              <a:rPr lang="en" sz="4000"/>
              <a:t>Sonar/Ultrasonic Systems Explained</a:t>
            </a:r>
          </a:p>
        </p:txBody>
      </p:sp>
      <p:sp>
        <p:nvSpPr>
          <p:cNvPr id="284" name="Shape 284"/>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marL="457200" lvl="0" indent="-419100" rtl="0">
              <a:spcBef>
                <a:spcPts val="0"/>
              </a:spcBef>
              <a:buClr>
                <a:schemeClr val="dk1"/>
              </a:buClr>
              <a:buSzPct val="100000"/>
              <a:buFont typeface="Arial"/>
              <a:buChar char="●"/>
            </a:pPr>
            <a:r>
              <a:rPr lang="en"/>
              <a:t>Active sonar emits a sound and analyzes the echo of that sound</a:t>
            </a:r>
          </a:p>
          <a:p>
            <a:pPr marL="914400" lvl="1" indent="-381000" rtl="0">
              <a:spcBef>
                <a:spcPts val="0"/>
              </a:spcBef>
              <a:buClr>
                <a:schemeClr val="dk1"/>
              </a:buClr>
              <a:buSzPct val="80000"/>
              <a:buFont typeface="Courier New"/>
              <a:buChar char="o"/>
            </a:pPr>
            <a:r>
              <a:rPr lang="en"/>
              <a:t>Mainly used underwater</a:t>
            </a:r>
          </a:p>
          <a:p>
            <a:pPr marL="457200" lvl="0" indent="-419100" rtl="0">
              <a:spcBef>
                <a:spcPts val="0"/>
              </a:spcBef>
              <a:buClr>
                <a:schemeClr val="dk1"/>
              </a:buClr>
              <a:buSzPct val="100000"/>
              <a:buFont typeface="Arial"/>
              <a:buChar char="●"/>
            </a:pPr>
            <a:r>
              <a:rPr lang="en"/>
              <a:t>Ultrasonic sensor systems uses the same method but at a much higher frequency</a:t>
            </a:r>
          </a:p>
          <a:p>
            <a:pPr marL="914400" lvl="1" indent="-381000">
              <a:spcBef>
                <a:spcPts val="0"/>
              </a:spcBef>
              <a:buClr>
                <a:schemeClr val="dk1"/>
              </a:buClr>
              <a:buSzPct val="80000"/>
              <a:buFont typeface="Courier New"/>
              <a:buChar char="o"/>
            </a:pPr>
            <a:r>
              <a:rPr lang="en"/>
              <a:t>This makes it more suitable for use in the atmosphere</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lvl="0" rtl="0">
              <a:spcBef>
                <a:spcPts val="0"/>
              </a:spcBef>
              <a:buNone/>
            </a:pPr>
            <a:r>
              <a:rPr lang="en"/>
              <a:t>Design Alternatives</a:t>
            </a:r>
          </a:p>
        </p:txBody>
      </p:sp>
      <p:pic>
        <p:nvPicPr>
          <p:cNvPr id="290" name="Shape 290"/>
          <p:cNvPicPr preferRelativeResize="0"/>
          <p:nvPr/>
        </p:nvPicPr>
        <p:blipFill rotWithShape="1">
          <a:blip r:embed="rId3">
            <a:alphaModFix/>
          </a:blip>
          <a:srcRect l="28646" r="37152" b="23890"/>
          <a:stretch/>
        </p:blipFill>
        <p:spPr>
          <a:xfrm>
            <a:off x="850" y="3657648"/>
            <a:ext cx="819152" cy="1215252"/>
          </a:xfrm>
          <a:prstGeom prst="rect">
            <a:avLst/>
          </a:prstGeom>
          <a:noFill/>
          <a:ln>
            <a:noFill/>
          </a:ln>
        </p:spPr>
      </p:pic>
      <p:sp>
        <p:nvSpPr>
          <p:cNvPr id="291" name="Shape 291"/>
          <p:cNvSpPr txBox="1"/>
          <p:nvPr/>
        </p:nvSpPr>
        <p:spPr>
          <a:xfrm>
            <a:off x="775" y="4872900"/>
            <a:ext cx="819299" cy="270599"/>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chemeClr val="dk1"/>
                </a:solidFill>
                <a:latin typeface="Georgia"/>
                <a:ea typeface="Georgia"/>
                <a:cs typeface="Georgia"/>
                <a:sym typeface="Georgia"/>
              </a:rPr>
              <a:t>Alex</a:t>
            </a:r>
          </a:p>
        </p:txBody>
      </p:sp>
      <p:sp>
        <p:nvSpPr>
          <p:cNvPr id="292" name="Shape 292"/>
          <p:cNvSpPr txBox="1">
            <a:spLocks noGrp="1"/>
          </p:cNvSpPr>
          <p:nvPr>
            <p:ph type="body" idx="1"/>
          </p:nvPr>
        </p:nvSpPr>
        <p:spPr>
          <a:xfrm>
            <a:off x="819300" y="1200150"/>
            <a:ext cx="7867499" cy="3725699"/>
          </a:xfrm>
          <a:prstGeom prst="rect">
            <a:avLst/>
          </a:prstGeom>
        </p:spPr>
        <p:txBody>
          <a:bodyPr lIns="91425" tIns="91425" rIns="91425" bIns="91425" anchor="t" anchorCtr="0">
            <a:noAutofit/>
          </a:bodyPr>
          <a:lstStyle/>
          <a:p>
            <a:pPr marL="457200" lvl="0" indent="-419100" rtl="0">
              <a:spcBef>
                <a:spcPts val="0"/>
              </a:spcBef>
              <a:buClr>
                <a:schemeClr val="dk1"/>
              </a:buClr>
              <a:buSzPct val="100000"/>
              <a:buFont typeface="Arial"/>
              <a:buChar char="●"/>
            </a:pPr>
            <a:r>
              <a:rPr lang="en"/>
              <a:t>Real-Time Navigation in 3D Environments Based in Depth Camera Data</a:t>
            </a:r>
          </a:p>
        </p:txBody>
      </p:sp>
      <p:pic>
        <p:nvPicPr>
          <p:cNvPr id="293" name="Shape 293"/>
          <p:cNvPicPr preferRelativeResize="0"/>
          <p:nvPr/>
        </p:nvPicPr>
        <p:blipFill>
          <a:blip r:embed="rId4">
            <a:alphaModFix/>
          </a:blip>
          <a:stretch>
            <a:fillRect/>
          </a:stretch>
        </p:blipFill>
        <p:spPr>
          <a:xfrm>
            <a:off x="6896100" y="2457450"/>
            <a:ext cx="2247900" cy="2686050"/>
          </a:xfrm>
          <a:prstGeom prst="rect">
            <a:avLst/>
          </a:prstGeom>
          <a:noFill/>
          <a:ln>
            <a:noFill/>
          </a:ln>
        </p:spPr>
      </p:pic>
      <p:pic>
        <p:nvPicPr>
          <p:cNvPr id="294" name="Shape 294"/>
          <p:cNvPicPr preferRelativeResize="0"/>
          <p:nvPr/>
        </p:nvPicPr>
        <p:blipFill>
          <a:blip r:embed="rId5">
            <a:alphaModFix/>
          </a:blip>
          <a:stretch>
            <a:fillRect/>
          </a:stretch>
        </p:blipFill>
        <p:spPr>
          <a:xfrm>
            <a:off x="915750" y="2880000"/>
            <a:ext cx="1763199" cy="2176800"/>
          </a:xfrm>
          <a:prstGeom prst="rect">
            <a:avLst/>
          </a:prstGeom>
          <a:noFill/>
          <a:ln>
            <a:noFill/>
          </a:ln>
        </p:spPr>
      </p:pic>
      <p:sp>
        <p:nvSpPr>
          <p:cNvPr id="295" name="Shape 295"/>
          <p:cNvSpPr txBox="1"/>
          <p:nvPr/>
        </p:nvSpPr>
        <p:spPr>
          <a:xfrm>
            <a:off x="2774625" y="2993325"/>
            <a:ext cx="4008599" cy="1932600"/>
          </a:xfrm>
          <a:prstGeom prst="rect">
            <a:avLst/>
          </a:prstGeom>
          <a:noFill/>
          <a:ln>
            <a:noFill/>
          </a:ln>
        </p:spPr>
        <p:txBody>
          <a:bodyPr lIns="91425" tIns="91425" rIns="91425" bIns="91425" anchor="t" anchorCtr="0">
            <a:noAutofit/>
          </a:bodyPr>
          <a:lstStyle/>
          <a:p>
            <a:pPr>
              <a:spcBef>
                <a:spcPts val="0"/>
              </a:spcBef>
              <a:buNone/>
            </a:pPr>
            <a:r>
              <a:rPr lang="en">
                <a:solidFill>
                  <a:srgbClr val="222222"/>
                </a:solidFill>
                <a:latin typeface="Georgia"/>
                <a:ea typeface="Georgia"/>
                <a:cs typeface="Georgia"/>
                <a:sym typeface="Georgia"/>
              </a:rPr>
              <a:t>The </a:t>
            </a:r>
            <a:r>
              <a:rPr lang="en">
                <a:solidFill>
                  <a:srgbClr val="666666"/>
                </a:solidFill>
                <a:latin typeface="Georgia"/>
                <a:ea typeface="Georgia"/>
                <a:cs typeface="Georgia"/>
                <a:sym typeface="Georgia"/>
                <a:hlinkClick r:id="rId6"/>
              </a:rPr>
              <a:t>Mesa Imaging</a:t>
            </a:r>
            <a:r>
              <a:rPr lang="en">
                <a:solidFill>
                  <a:srgbClr val="222222"/>
                </a:solidFill>
                <a:latin typeface="Georgia"/>
                <a:ea typeface="Georgia"/>
                <a:cs typeface="Georgia"/>
                <a:sym typeface="Georgia"/>
              </a:rPr>
              <a:t> SwissRanger 4000 (SR4000) is probably the most well-known ToF depth camera.  It has a range of 5-8 meters, 176 x 144 pixel resolution over 43.6° x 34.6° field of view.  It operates at up to 54 fps, and costs about $9,000.  I've seen these used in a number of academic laboratories.</a:t>
            </a: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457200" y="205978"/>
            <a:ext cx="8229600" cy="857400"/>
          </a:xfrm>
          <a:prstGeom prst="rect">
            <a:avLst/>
          </a:prstGeom>
          <a:noFill/>
        </p:spPr>
        <p:txBody>
          <a:bodyPr lIns="91425" tIns="91425" rIns="91425" bIns="91425" anchor="ctr" anchorCtr="0">
            <a:noAutofit/>
          </a:bodyPr>
          <a:lstStyle/>
          <a:p>
            <a:pPr>
              <a:spcBef>
                <a:spcPts val="0"/>
              </a:spcBef>
              <a:buNone/>
            </a:pPr>
            <a:r>
              <a:rPr lang="en"/>
              <a:t>Outline</a:t>
            </a:r>
          </a:p>
        </p:txBody>
      </p:sp>
      <p:sp>
        <p:nvSpPr>
          <p:cNvPr id="301" name="Shape 301"/>
          <p:cNvSpPr txBox="1">
            <a:spLocks noGrp="1"/>
          </p:cNvSpPr>
          <p:nvPr>
            <p:ph type="body" idx="1"/>
          </p:nvPr>
        </p:nvSpPr>
        <p:spPr>
          <a:xfrm>
            <a:off x="819300" y="1200150"/>
            <a:ext cx="7867499" cy="3725699"/>
          </a:xfrm>
          <a:prstGeom prst="rect">
            <a:avLst/>
          </a:prstGeom>
        </p:spPr>
        <p:txBody>
          <a:bodyPr lIns="91425" tIns="91425" rIns="91425" bIns="91425" anchor="t" anchorCtr="0">
            <a:noAutofit/>
          </a:bodyPr>
          <a:lstStyle/>
          <a:p>
            <a:pPr marL="457200" lvl="0" indent="-381000" rtl="0">
              <a:spcBef>
                <a:spcPts val="0"/>
              </a:spcBef>
              <a:buClr>
                <a:schemeClr val="dk1"/>
              </a:buClr>
              <a:buSzPct val="100000"/>
              <a:buFont typeface="Arial"/>
              <a:buChar char="●"/>
            </a:pPr>
            <a:r>
              <a:rPr lang="en" sz="2400"/>
              <a:t>Background</a:t>
            </a:r>
          </a:p>
          <a:p>
            <a:pPr marL="457200" lvl="0" indent="-381000" rtl="0">
              <a:spcBef>
                <a:spcPts val="0"/>
              </a:spcBef>
              <a:buClr>
                <a:schemeClr val="dk1"/>
              </a:buClr>
              <a:buSzPct val="100000"/>
              <a:buFont typeface="Arial"/>
              <a:buChar char="●"/>
            </a:pPr>
            <a:r>
              <a:rPr lang="en" sz="2400"/>
              <a:t>Problem</a:t>
            </a:r>
          </a:p>
          <a:p>
            <a:pPr marL="457200" lvl="0" indent="-381000" rtl="0">
              <a:spcBef>
                <a:spcPts val="0"/>
              </a:spcBef>
              <a:buClr>
                <a:schemeClr val="dk1"/>
              </a:buClr>
              <a:buSzPct val="100000"/>
              <a:buFont typeface="Arial"/>
              <a:buChar char="●"/>
            </a:pPr>
            <a:r>
              <a:rPr lang="en" sz="2400"/>
              <a:t>Significance</a:t>
            </a:r>
          </a:p>
          <a:p>
            <a:pPr marL="457200" lvl="0" indent="-381000" rtl="0">
              <a:spcBef>
                <a:spcPts val="0"/>
              </a:spcBef>
              <a:buClr>
                <a:schemeClr val="dk1"/>
              </a:buClr>
              <a:buSzPct val="100000"/>
              <a:buFont typeface="Arial"/>
              <a:buChar char="●"/>
            </a:pPr>
            <a:r>
              <a:rPr lang="en" sz="2400"/>
              <a:t>Context</a:t>
            </a:r>
          </a:p>
          <a:p>
            <a:pPr marL="457200" lvl="0" indent="-381000" rtl="0">
              <a:spcBef>
                <a:spcPts val="0"/>
              </a:spcBef>
              <a:buClr>
                <a:schemeClr val="dk1"/>
              </a:buClr>
              <a:buSzPct val="100000"/>
              <a:buFont typeface="Arial"/>
              <a:buChar char="●"/>
            </a:pPr>
            <a:r>
              <a:rPr lang="en" sz="2400"/>
              <a:t>System Requirements</a:t>
            </a:r>
          </a:p>
          <a:p>
            <a:pPr marL="457200" lvl="0" indent="-381000" rtl="0">
              <a:spcBef>
                <a:spcPts val="0"/>
              </a:spcBef>
              <a:buClr>
                <a:schemeClr val="dk1"/>
              </a:buClr>
              <a:buSzPct val="100000"/>
              <a:buFont typeface="Arial"/>
              <a:buChar char="●"/>
            </a:pPr>
            <a:r>
              <a:rPr lang="en" sz="2400"/>
              <a:t>Design Alternatives</a:t>
            </a:r>
          </a:p>
          <a:p>
            <a:pPr marL="457200" lvl="0" indent="-381000" rtl="0">
              <a:spcBef>
                <a:spcPts val="0"/>
              </a:spcBef>
              <a:buClr>
                <a:schemeClr val="dk1"/>
              </a:buClr>
              <a:buSzPct val="100000"/>
              <a:buFont typeface="Arial"/>
              <a:buChar char="●"/>
            </a:pPr>
            <a:r>
              <a:rPr lang="en" sz="2400"/>
              <a:t>Block Diagram</a:t>
            </a:r>
          </a:p>
          <a:p>
            <a:pPr marL="457200" lvl="0" indent="-381000" rtl="0">
              <a:spcBef>
                <a:spcPts val="0"/>
              </a:spcBef>
              <a:buClr>
                <a:schemeClr val="dk1"/>
              </a:buClr>
              <a:buSzPct val="100000"/>
              <a:buFont typeface="Arial"/>
              <a:buChar char="●"/>
            </a:pPr>
            <a:r>
              <a:rPr lang="en" sz="2400"/>
              <a:t>MDR Deliverables</a:t>
            </a:r>
          </a:p>
          <a:p>
            <a:pPr marL="457200" lvl="0" indent="-381000" rtl="0">
              <a:spcBef>
                <a:spcPts val="0"/>
              </a:spcBef>
              <a:buClr>
                <a:schemeClr val="dk1"/>
              </a:buClr>
              <a:buSzPct val="100000"/>
              <a:buFont typeface="Arial"/>
              <a:buChar char="●"/>
            </a:pPr>
            <a:r>
              <a:rPr lang="en" sz="2400"/>
              <a:t>Acknowledgements/Citations</a:t>
            </a:r>
          </a:p>
          <a:p>
            <a:pPr marL="457200" lvl="0" indent="-381000">
              <a:spcBef>
                <a:spcPts val="0"/>
              </a:spcBef>
              <a:buClr>
                <a:schemeClr val="dk1"/>
              </a:buClr>
              <a:buSzPct val="100000"/>
              <a:buFont typeface="Arial"/>
              <a:buChar char="●"/>
            </a:pPr>
            <a:r>
              <a:rPr lang="en" sz="2400"/>
              <a:t>Questions</a:t>
            </a:r>
          </a:p>
        </p:txBody>
      </p:sp>
      <p:pic>
        <p:nvPicPr>
          <p:cNvPr id="302" name="Shape 302"/>
          <p:cNvPicPr preferRelativeResize="0"/>
          <p:nvPr/>
        </p:nvPicPr>
        <p:blipFill rotWithShape="1">
          <a:blip r:embed="rId3">
            <a:alphaModFix/>
          </a:blip>
          <a:srcRect l="14417" t="2883" r="4859" b="29274"/>
          <a:stretch/>
        </p:blipFill>
        <p:spPr>
          <a:xfrm>
            <a:off x="75" y="3657650"/>
            <a:ext cx="819274" cy="1215249"/>
          </a:xfrm>
          <a:prstGeom prst="rect">
            <a:avLst/>
          </a:prstGeom>
          <a:noFill/>
          <a:ln>
            <a:noFill/>
          </a:ln>
        </p:spPr>
      </p:pic>
      <p:sp>
        <p:nvSpPr>
          <p:cNvPr id="303" name="Shape 303"/>
          <p:cNvSpPr txBox="1"/>
          <p:nvPr/>
        </p:nvSpPr>
        <p:spPr>
          <a:xfrm>
            <a:off x="-12" y="4872900"/>
            <a:ext cx="819299" cy="270599"/>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chemeClr val="dk1"/>
                </a:solidFill>
                <a:latin typeface="Georgia"/>
                <a:ea typeface="Georgia"/>
                <a:cs typeface="Georgia"/>
                <a:sym typeface="Georgia"/>
              </a:rPr>
              <a:t>Ela</a:t>
            </a:r>
          </a:p>
        </p:txBody>
      </p:sp>
      <p:pic>
        <p:nvPicPr>
          <p:cNvPr id="304" name="Shape 304"/>
          <p:cNvPicPr preferRelativeResize="0"/>
          <p:nvPr/>
        </p:nvPicPr>
        <p:blipFill>
          <a:blip r:embed="rId4">
            <a:alphaModFix/>
          </a:blip>
          <a:stretch>
            <a:fillRect/>
          </a:stretch>
        </p:blipFill>
        <p:spPr>
          <a:xfrm>
            <a:off x="4890725" y="1342329"/>
            <a:ext cx="3436748" cy="2904050"/>
          </a:xfrm>
          <a:prstGeom prst="rect">
            <a:avLst/>
          </a:prstGeom>
          <a:noFill/>
          <a:ln>
            <a:noFill/>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8"/>
        <p:cNvGrpSpPr/>
        <p:nvPr/>
      </p:nvGrpSpPr>
      <p:grpSpPr>
        <a:xfrm>
          <a:off x="0" y="0"/>
          <a:ext cx="0" cy="0"/>
          <a:chOff x="0" y="0"/>
          <a:chExt cx="0" cy="0"/>
        </a:xfrm>
      </p:grpSpPr>
      <p:sp>
        <p:nvSpPr>
          <p:cNvPr id="309" name="Shape 309"/>
          <p:cNvSpPr txBox="1"/>
          <p:nvPr/>
        </p:nvSpPr>
        <p:spPr>
          <a:xfrm>
            <a:off x="895275" y="3185525"/>
            <a:ext cx="819299" cy="270599"/>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chemeClr val="dk1"/>
                </a:solidFill>
                <a:latin typeface="Georgia"/>
                <a:ea typeface="Georgia"/>
                <a:cs typeface="Georgia"/>
                <a:sym typeface="Georgia"/>
              </a:rPr>
              <a:t>Tim</a:t>
            </a:r>
          </a:p>
        </p:txBody>
      </p:sp>
      <p:pic>
        <p:nvPicPr>
          <p:cNvPr id="310" name="Shape 310"/>
          <p:cNvPicPr preferRelativeResize="0"/>
          <p:nvPr/>
        </p:nvPicPr>
        <p:blipFill rotWithShape="1">
          <a:blip r:embed="rId3">
            <a:alphaModFix/>
          </a:blip>
          <a:srcRect l="14417" t="2883" r="4859" b="29274"/>
          <a:stretch/>
        </p:blipFill>
        <p:spPr>
          <a:xfrm>
            <a:off x="2012200" y="1970275"/>
            <a:ext cx="819274" cy="1215249"/>
          </a:xfrm>
          <a:prstGeom prst="rect">
            <a:avLst/>
          </a:prstGeom>
          <a:noFill/>
          <a:ln>
            <a:noFill/>
          </a:ln>
        </p:spPr>
      </p:pic>
      <p:sp>
        <p:nvSpPr>
          <p:cNvPr id="311" name="Shape 311"/>
          <p:cNvSpPr txBox="1"/>
          <p:nvPr/>
        </p:nvSpPr>
        <p:spPr>
          <a:xfrm>
            <a:off x="2012112" y="3185525"/>
            <a:ext cx="819299" cy="270599"/>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chemeClr val="dk1"/>
                </a:solidFill>
                <a:latin typeface="Georgia"/>
                <a:ea typeface="Georgia"/>
                <a:cs typeface="Georgia"/>
                <a:sym typeface="Georgia"/>
              </a:rPr>
              <a:t>Ela</a:t>
            </a:r>
          </a:p>
        </p:txBody>
      </p:sp>
      <p:pic>
        <p:nvPicPr>
          <p:cNvPr id="312" name="Shape 312"/>
          <p:cNvPicPr preferRelativeResize="0"/>
          <p:nvPr/>
        </p:nvPicPr>
        <p:blipFill rotWithShape="1">
          <a:blip r:embed="rId4">
            <a:alphaModFix/>
          </a:blip>
          <a:srcRect l="27267" t="3847" b="4752"/>
          <a:stretch/>
        </p:blipFill>
        <p:spPr>
          <a:xfrm>
            <a:off x="895350" y="1970274"/>
            <a:ext cx="819149" cy="1215249"/>
          </a:xfrm>
          <a:prstGeom prst="rect">
            <a:avLst/>
          </a:prstGeom>
          <a:noFill/>
          <a:ln>
            <a:noFill/>
          </a:ln>
        </p:spPr>
      </p:pic>
      <p:sp>
        <p:nvSpPr>
          <p:cNvPr id="313" name="Shape 313"/>
          <p:cNvSpPr txBox="1"/>
          <p:nvPr/>
        </p:nvSpPr>
        <p:spPr>
          <a:xfrm>
            <a:off x="895275" y="1103625"/>
            <a:ext cx="3867300" cy="520500"/>
          </a:xfrm>
          <a:prstGeom prst="rect">
            <a:avLst/>
          </a:prstGeom>
          <a:noFill/>
          <a:ln>
            <a:noFill/>
          </a:ln>
        </p:spPr>
        <p:txBody>
          <a:bodyPr lIns="91425" tIns="91425" rIns="91425" bIns="91425" anchor="t" anchorCtr="0">
            <a:noAutofit/>
          </a:bodyPr>
          <a:lstStyle/>
          <a:p>
            <a:pPr lvl="0" rtl="0">
              <a:spcBef>
                <a:spcPts val="0"/>
              </a:spcBef>
              <a:buNone/>
            </a:pPr>
            <a:r>
              <a:rPr lang="en" sz="2400"/>
              <a:t>Stubs of faces for slides</a:t>
            </a:r>
          </a:p>
        </p:txBody>
      </p:sp>
      <p:pic>
        <p:nvPicPr>
          <p:cNvPr id="314" name="Shape 314"/>
          <p:cNvPicPr preferRelativeResize="0"/>
          <p:nvPr/>
        </p:nvPicPr>
        <p:blipFill rotWithShape="1">
          <a:blip r:embed="rId5">
            <a:alphaModFix/>
          </a:blip>
          <a:srcRect l="25064" t="4238" r="22422" b="40356"/>
          <a:stretch/>
        </p:blipFill>
        <p:spPr>
          <a:xfrm>
            <a:off x="3129100" y="1970275"/>
            <a:ext cx="819149" cy="1215249"/>
          </a:xfrm>
          <a:prstGeom prst="rect">
            <a:avLst/>
          </a:prstGeom>
          <a:noFill/>
          <a:ln>
            <a:noFill/>
          </a:ln>
        </p:spPr>
      </p:pic>
      <p:sp>
        <p:nvSpPr>
          <p:cNvPr id="315" name="Shape 315"/>
          <p:cNvSpPr txBox="1"/>
          <p:nvPr/>
        </p:nvSpPr>
        <p:spPr>
          <a:xfrm>
            <a:off x="3129025" y="3185525"/>
            <a:ext cx="819299" cy="270599"/>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chemeClr val="dk1"/>
                </a:solidFill>
                <a:latin typeface="Georgia"/>
                <a:ea typeface="Georgia"/>
                <a:cs typeface="Georgia"/>
                <a:sym typeface="Georgia"/>
              </a:rPr>
              <a:t>Alex</a:t>
            </a:r>
          </a:p>
        </p:txBody>
      </p:sp>
      <p:pic>
        <p:nvPicPr>
          <p:cNvPr id="316" name="Shape 316"/>
          <p:cNvPicPr preferRelativeResize="0"/>
          <p:nvPr/>
        </p:nvPicPr>
        <p:blipFill rotWithShape="1">
          <a:blip r:embed="rId6">
            <a:alphaModFix/>
          </a:blip>
          <a:srcRect l="28646" r="37152" b="23890"/>
          <a:stretch/>
        </p:blipFill>
        <p:spPr>
          <a:xfrm>
            <a:off x="4245975" y="1970273"/>
            <a:ext cx="819152" cy="1215252"/>
          </a:xfrm>
          <a:prstGeom prst="rect">
            <a:avLst/>
          </a:prstGeom>
          <a:noFill/>
          <a:ln>
            <a:noFill/>
          </a:ln>
        </p:spPr>
      </p:pic>
      <p:sp>
        <p:nvSpPr>
          <p:cNvPr id="317" name="Shape 317"/>
          <p:cNvSpPr txBox="1"/>
          <p:nvPr/>
        </p:nvSpPr>
        <p:spPr>
          <a:xfrm>
            <a:off x="4245900" y="3185525"/>
            <a:ext cx="819299" cy="270599"/>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chemeClr val="dk1"/>
                </a:solidFill>
                <a:latin typeface="Georgia"/>
                <a:ea typeface="Georgia"/>
                <a:cs typeface="Georgia"/>
                <a:sym typeface="Georgia"/>
              </a:rPr>
              <a:t>Alex</a:t>
            </a:r>
          </a:p>
        </p:txBody>
      </p:sp>
      <p:pic>
        <p:nvPicPr>
          <p:cNvPr id="318" name="Shape 318"/>
          <p:cNvPicPr preferRelativeResize="0"/>
          <p:nvPr/>
        </p:nvPicPr>
        <p:blipFill>
          <a:blip r:embed="rId7">
            <a:alphaModFix/>
          </a:blip>
          <a:stretch>
            <a:fillRect/>
          </a:stretch>
        </p:blipFill>
        <p:spPr>
          <a:xfrm>
            <a:off x="5362775" y="1364525"/>
            <a:ext cx="3498023" cy="2426749"/>
          </a:xfrm>
          <a:prstGeom prst="rect">
            <a:avLst/>
          </a:prstGeom>
          <a:noFill/>
          <a:ln>
            <a:noFill/>
          </a:ln>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Shape 323"/>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lvl="0" rtl="0">
              <a:spcBef>
                <a:spcPts val="0"/>
              </a:spcBef>
              <a:buNone/>
            </a:pPr>
            <a:r>
              <a:rPr lang="en"/>
              <a:t>LIDAR</a:t>
            </a:r>
          </a:p>
        </p:txBody>
      </p:sp>
      <p:pic>
        <p:nvPicPr>
          <p:cNvPr id="324" name="Shape 324"/>
          <p:cNvPicPr preferRelativeResize="0"/>
          <p:nvPr/>
        </p:nvPicPr>
        <p:blipFill rotWithShape="1">
          <a:blip r:embed="rId3">
            <a:alphaModFix/>
          </a:blip>
          <a:srcRect l="28646" r="37152" b="23890"/>
          <a:stretch/>
        </p:blipFill>
        <p:spPr>
          <a:xfrm>
            <a:off x="75" y="3657648"/>
            <a:ext cx="819152" cy="1215252"/>
          </a:xfrm>
          <a:prstGeom prst="rect">
            <a:avLst/>
          </a:prstGeom>
          <a:noFill/>
          <a:ln>
            <a:noFill/>
          </a:ln>
        </p:spPr>
      </p:pic>
      <p:sp>
        <p:nvSpPr>
          <p:cNvPr id="325" name="Shape 325"/>
          <p:cNvSpPr txBox="1"/>
          <p:nvPr/>
        </p:nvSpPr>
        <p:spPr>
          <a:xfrm>
            <a:off x="0" y="4872900"/>
            <a:ext cx="819299" cy="270599"/>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chemeClr val="dk1"/>
                </a:solidFill>
                <a:latin typeface="Georgia"/>
                <a:ea typeface="Georgia"/>
                <a:cs typeface="Georgia"/>
                <a:sym typeface="Georgia"/>
              </a:rPr>
              <a:t>Alex</a:t>
            </a:r>
          </a:p>
        </p:txBody>
      </p:sp>
      <p:pic>
        <p:nvPicPr>
          <p:cNvPr id="326" name="Shape 326"/>
          <p:cNvPicPr preferRelativeResize="0"/>
          <p:nvPr/>
        </p:nvPicPr>
        <p:blipFill>
          <a:blip r:embed="rId4">
            <a:alphaModFix/>
          </a:blip>
          <a:stretch>
            <a:fillRect/>
          </a:stretch>
        </p:blipFill>
        <p:spPr>
          <a:xfrm>
            <a:off x="1167575" y="1790900"/>
            <a:ext cx="7642648" cy="2993374"/>
          </a:xfrm>
          <a:prstGeom prst="rect">
            <a:avLst/>
          </a:prstGeom>
          <a:noFill/>
          <a:ln>
            <a:noFill/>
          </a:ln>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Shape 331"/>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spcBef>
                <a:spcPts val="0"/>
              </a:spcBef>
              <a:buNone/>
            </a:pPr>
            <a:endParaRPr/>
          </a:p>
        </p:txBody>
      </p:sp>
      <p:sp>
        <p:nvSpPr>
          <p:cNvPr id="332" name="Shape 332"/>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a:spcBef>
                <a:spcPts val="0"/>
              </a:spcBef>
              <a:buNone/>
            </a:pPr>
            <a:endParaRPr/>
          </a:p>
        </p:txBody>
      </p:sp>
      <p:pic>
        <p:nvPicPr>
          <p:cNvPr id="333" name="Shape 333"/>
          <p:cNvPicPr preferRelativeResize="0"/>
          <p:nvPr/>
        </p:nvPicPr>
        <p:blipFill>
          <a:blip r:embed="rId3">
            <a:alphaModFix/>
          </a:blip>
          <a:stretch>
            <a:fillRect/>
          </a:stretch>
        </p:blipFill>
        <p:spPr>
          <a:xfrm>
            <a:off x="1921012" y="1200150"/>
            <a:ext cx="5301975" cy="3943350"/>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9" name="Shape 99"/>
          <p:cNvPicPr preferRelativeResize="0"/>
          <p:nvPr/>
        </p:nvPicPr>
        <p:blipFill rotWithShape="1">
          <a:blip r:embed="rId3">
            <a:alphaModFix/>
          </a:blip>
          <a:srcRect b="7757"/>
          <a:stretch/>
        </p:blipFill>
        <p:spPr>
          <a:xfrm>
            <a:off x="2276750" y="2238975"/>
            <a:ext cx="3671600" cy="1086999"/>
          </a:xfrm>
          <a:prstGeom prst="rect">
            <a:avLst/>
          </a:prstGeom>
          <a:noFill/>
          <a:ln>
            <a:noFill/>
          </a:ln>
        </p:spPr>
      </p:pic>
      <p:sp>
        <p:nvSpPr>
          <p:cNvPr id="95" name="Shape 95"/>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spcBef>
                <a:spcPts val="0"/>
              </a:spcBef>
              <a:buNone/>
            </a:pPr>
            <a:r>
              <a:rPr lang="en"/>
              <a:t>Background: Mars Rover</a:t>
            </a:r>
          </a:p>
        </p:txBody>
      </p:sp>
      <p:sp>
        <p:nvSpPr>
          <p:cNvPr id="96" name="Shape 96"/>
          <p:cNvSpPr txBox="1">
            <a:spLocks noGrp="1"/>
          </p:cNvSpPr>
          <p:nvPr>
            <p:ph type="body" idx="1"/>
          </p:nvPr>
        </p:nvSpPr>
        <p:spPr>
          <a:xfrm>
            <a:off x="819225" y="1200150"/>
            <a:ext cx="7867499" cy="3725699"/>
          </a:xfrm>
          <a:prstGeom prst="rect">
            <a:avLst/>
          </a:prstGeom>
        </p:spPr>
        <p:txBody>
          <a:bodyPr lIns="91425" tIns="91425" rIns="91425" bIns="91425" anchor="t" anchorCtr="0">
            <a:noAutofit/>
          </a:bodyPr>
          <a:lstStyle/>
          <a:p>
            <a:pPr marL="457200" lvl="0" indent="-419100" rtl="0">
              <a:spcBef>
                <a:spcPts val="0"/>
              </a:spcBef>
              <a:buClr>
                <a:schemeClr val="dk1"/>
              </a:buClr>
              <a:buSzPct val="100000"/>
              <a:buFont typeface="Arial"/>
              <a:buChar char="●"/>
            </a:pPr>
            <a:r>
              <a:rPr lang="en" dirty="0"/>
              <a:t>Obstacle Avoidance Attempted last year</a:t>
            </a:r>
          </a:p>
          <a:p>
            <a:pPr marL="914400" lvl="1" indent="-381000" rtl="0">
              <a:spcBef>
                <a:spcPts val="0"/>
              </a:spcBef>
              <a:buClr>
                <a:schemeClr val="dk1"/>
              </a:buClr>
              <a:buSzPct val="80000"/>
              <a:buFont typeface="Courier New"/>
              <a:buChar char="o"/>
            </a:pPr>
            <a:r>
              <a:rPr lang="en" dirty="0"/>
              <a:t>Existing Sonar hardware was old and unreliable</a:t>
            </a:r>
          </a:p>
          <a:p>
            <a:pPr lvl="0" rtl="0">
              <a:spcBef>
                <a:spcPts val="0"/>
              </a:spcBef>
              <a:buNone/>
            </a:pPr>
            <a:endParaRPr dirty="0"/>
          </a:p>
          <a:p>
            <a:pPr lvl="0" rtl="0">
              <a:spcBef>
                <a:spcPts val="0"/>
              </a:spcBef>
              <a:buNone/>
            </a:pPr>
            <a:endParaRPr dirty="0"/>
          </a:p>
          <a:p>
            <a:pPr marL="457200" lvl="0" indent="-419100" rtl="0">
              <a:spcBef>
                <a:spcPts val="0"/>
              </a:spcBef>
              <a:buClr>
                <a:schemeClr val="dk1"/>
              </a:buClr>
              <a:buSzPct val="100000"/>
              <a:buFont typeface="Arial"/>
              <a:buChar char="●"/>
            </a:pPr>
            <a:r>
              <a:rPr lang="en"/>
              <a:t>We want to upgrade to a more powerful sensing system</a:t>
            </a:r>
          </a:p>
          <a:p>
            <a:pPr marL="914400" lvl="1" indent="-381000" rtl="0">
              <a:spcBef>
                <a:spcPts val="0"/>
              </a:spcBef>
              <a:buClr>
                <a:schemeClr val="dk1"/>
              </a:buClr>
              <a:buSzPct val="80000"/>
              <a:buFont typeface="Courier New"/>
              <a:buChar char="o"/>
            </a:pPr>
            <a:r>
              <a:rPr lang="en" dirty="0"/>
              <a:t>Problems: Price and Outdoor Functionality</a:t>
            </a:r>
          </a:p>
          <a:p>
            <a:pPr rtl="0">
              <a:spcBef>
                <a:spcPts val="0"/>
              </a:spcBef>
              <a:buNone/>
            </a:pPr>
            <a:endParaRPr dirty="0"/>
          </a:p>
          <a:p>
            <a:pPr>
              <a:spcBef>
                <a:spcPts val="0"/>
              </a:spcBef>
              <a:buNone/>
            </a:pPr>
            <a:endParaRPr dirty="0"/>
          </a:p>
        </p:txBody>
      </p:sp>
      <p:sp>
        <p:nvSpPr>
          <p:cNvPr id="97" name="Shape 97"/>
          <p:cNvSpPr txBox="1"/>
          <p:nvPr/>
        </p:nvSpPr>
        <p:spPr>
          <a:xfrm>
            <a:off x="0" y="4872900"/>
            <a:ext cx="819299" cy="270599"/>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chemeClr val="dk1"/>
                </a:solidFill>
                <a:latin typeface="Georgia"/>
                <a:ea typeface="Georgia"/>
                <a:cs typeface="Georgia"/>
                <a:sym typeface="Georgia"/>
              </a:rPr>
              <a:t>Tim</a:t>
            </a:r>
          </a:p>
        </p:txBody>
      </p:sp>
      <p:pic>
        <p:nvPicPr>
          <p:cNvPr id="98" name="Shape 98"/>
          <p:cNvPicPr preferRelativeResize="0"/>
          <p:nvPr/>
        </p:nvPicPr>
        <p:blipFill rotWithShape="1">
          <a:blip r:embed="rId4">
            <a:alphaModFix/>
          </a:blip>
          <a:srcRect l="27267" t="3847" b="4752"/>
          <a:stretch/>
        </p:blipFill>
        <p:spPr>
          <a:xfrm>
            <a:off x="75" y="3657650"/>
            <a:ext cx="819149" cy="1215249"/>
          </a:xfrm>
          <a:prstGeom prst="rect">
            <a:avLst/>
          </a:prstGeom>
          <a:noFill/>
          <a:ln>
            <a:noFill/>
          </a:ln>
        </p:spPr>
      </p:pic>
      <p:sp>
        <p:nvSpPr>
          <p:cNvPr id="100" name="Shape 100"/>
          <p:cNvSpPr/>
          <p:nvPr/>
        </p:nvSpPr>
        <p:spPr>
          <a:xfrm>
            <a:off x="4061825" y="2570525"/>
            <a:ext cx="156899" cy="156899"/>
          </a:xfrm>
          <a:prstGeom prst="ellipse">
            <a:avLst/>
          </a:prstGeom>
          <a:solidFill>
            <a:srgbClr val="0000FF"/>
          </a:solidFill>
          <a:ln>
            <a:noFill/>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spcBef>
                <a:spcPts val="0"/>
              </a:spcBef>
              <a:buNone/>
            </a:pPr>
            <a:r>
              <a:rPr lang="en"/>
              <a:t>Problem</a:t>
            </a:r>
          </a:p>
        </p:txBody>
      </p:sp>
      <p:sp>
        <p:nvSpPr>
          <p:cNvPr id="106" name="Shape 106"/>
          <p:cNvSpPr txBox="1">
            <a:spLocks noGrp="1"/>
          </p:cNvSpPr>
          <p:nvPr>
            <p:ph type="body" idx="1"/>
          </p:nvPr>
        </p:nvSpPr>
        <p:spPr>
          <a:xfrm>
            <a:off x="819225" y="1710825"/>
            <a:ext cx="3935400" cy="3215099"/>
          </a:xfrm>
          <a:prstGeom prst="rect">
            <a:avLst/>
          </a:prstGeom>
        </p:spPr>
        <p:txBody>
          <a:bodyPr lIns="91425" tIns="91425" rIns="91425" bIns="91425" anchor="t" anchorCtr="0">
            <a:noAutofit/>
          </a:bodyPr>
          <a:lstStyle/>
          <a:p>
            <a:pPr algn="ctr" rtl="0">
              <a:spcBef>
                <a:spcPts val="0"/>
              </a:spcBef>
              <a:buNone/>
            </a:pPr>
            <a:r>
              <a:rPr lang="en"/>
              <a:t>Light based sensor systems that work outside are</a:t>
            </a:r>
          </a:p>
          <a:p>
            <a:pPr algn="ctr">
              <a:spcBef>
                <a:spcPts val="0"/>
              </a:spcBef>
              <a:buNone/>
            </a:pPr>
            <a:r>
              <a:rPr lang="en"/>
              <a:t>prohibitively expensive!</a:t>
            </a:r>
          </a:p>
        </p:txBody>
      </p:sp>
      <p:sp>
        <p:nvSpPr>
          <p:cNvPr id="107" name="Shape 107"/>
          <p:cNvSpPr txBox="1"/>
          <p:nvPr/>
        </p:nvSpPr>
        <p:spPr>
          <a:xfrm>
            <a:off x="0" y="4872900"/>
            <a:ext cx="819299" cy="270599"/>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chemeClr val="dk1"/>
                </a:solidFill>
                <a:latin typeface="Georgia"/>
                <a:ea typeface="Georgia"/>
                <a:cs typeface="Georgia"/>
                <a:sym typeface="Georgia"/>
              </a:rPr>
              <a:t>Tim</a:t>
            </a:r>
          </a:p>
        </p:txBody>
      </p:sp>
      <p:pic>
        <p:nvPicPr>
          <p:cNvPr id="108" name="Shape 108"/>
          <p:cNvPicPr preferRelativeResize="0"/>
          <p:nvPr/>
        </p:nvPicPr>
        <p:blipFill rotWithShape="1">
          <a:blip r:embed="rId3">
            <a:alphaModFix/>
          </a:blip>
          <a:srcRect l="27267" t="3847" b="4752"/>
          <a:stretch/>
        </p:blipFill>
        <p:spPr>
          <a:xfrm>
            <a:off x="75" y="3657650"/>
            <a:ext cx="819149" cy="1215249"/>
          </a:xfrm>
          <a:prstGeom prst="rect">
            <a:avLst/>
          </a:prstGeom>
          <a:noFill/>
          <a:ln>
            <a:noFill/>
          </a:ln>
        </p:spPr>
      </p:pic>
      <p:pic>
        <p:nvPicPr>
          <p:cNvPr id="109" name="Shape 109"/>
          <p:cNvPicPr preferRelativeResize="0"/>
          <p:nvPr/>
        </p:nvPicPr>
        <p:blipFill rotWithShape="1">
          <a:blip r:embed="rId4">
            <a:alphaModFix/>
          </a:blip>
          <a:srcRect b="5347"/>
          <a:stretch/>
        </p:blipFill>
        <p:spPr>
          <a:xfrm>
            <a:off x="4548275" y="1160775"/>
            <a:ext cx="4391026" cy="3982723"/>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spcBef>
                <a:spcPts val="0"/>
              </a:spcBef>
              <a:buNone/>
            </a:pPr>
            <a:r>
              <a:rPr lang="en"/>
              <a:t>Significance</a:t>
            </a:r>
          </a:p>
        </p:txBody>
      </p:sp>
      <p:sp>
        <p:nvSpPr>
          <p:cNvPr id="115" name="Shape 115"/>
          <p:cNvSpPr txBox="1">
            <a:spLocks noGrp="1"/>
          </p:cNvSpPr>
          <p:nvPr>
            <p:ph type="body" idx="1"/>
          </p:nvPr>
        </p:nvSpPr>
        <p:spPr>
          <a:xfrm>
            <a:off x="4061625" y="1227674"/>
            <a:ext cx="2395199" cy="1274699"/>
          </a:xfrm>
          <a:prstGeom prst="rect">
            <a:avLst/>
          </a:prstGeom>
        </p:spPr>
        <p:txBody>
          <a:bodyPr lIns="91425" tIns="91425" rIns="91425" bIns="91425" anchor="t" anchorCtr="0">
            <a:noAutofit/>
          </a:bodyPr>
          <a:lstStyle/>
          <a:p>
            <a:pPr lvl="0" algn="ctr" rtl="0">
              <a:spcBef>
                <a:spcPts val="0"/>
              </a:spcBef>
              <a:buNone/>
            </a:pPr>
            <a:r>
              <a:rPr lang="en" sz="2400"/>
              <a:t>Popularity of ‘Hackathon’ Culture</a:t>
            </a:r>
          </a:p>
          <a:p>
            <a:pPr algn="ctr" rtl="0">
              <a:spcBef>
                <a:spcPts val="0"/>
              </a:spcBef>
              <a:buNone/>
            </a:pPr>
            <a:endParaRPr sz="2400"/>
          </a:p>
        </p:txBody>
      </p:sp>
      <p:pic>
        <p:nvPicPr>
          <p:cNvPr id="116" name="Shape 116"/>
          <p:cNvPicPr preferRelativeResize="0"/>
          <p:nvPr/>
        </p:nvPicPr>
        <p:blipFill>
          <a:blip r:embed="rId3">
            <a:alphaModFix/>
          </a:blip>
          <a:stretch>
            <a:fillRect/>
          </a:stretch>
        </p:blipFill>
        <p:spPr>
          <a:xfrm>
            <a:off x="4061627" y="2495850"/>
            <a:ext cx="2395197" cy="2377050"/>
          </a:xfrm>
          <a:prstGeom prst="rect">
            <a:avLst/>
          </a:prstGeom>
          <a:noFill/>
          <a:ln>
            <a:noFill/>
          </a:ln>
        </p:spPr>
      </p:pic>
      <p:pic>
        <p:nvPicPr>
          <p:cNvPr id="117" name="Shape 117"/>
          <p:cNvPicPr preferRelativeResize="0"/>
          <p:nvPr/>
        </p:nvPicPr>
        <p:blipFill rotWithShape="1">
          <a:blip r:embed="rId4">
            <a:alphaModFix/>
          </a:blip>
          <a:srcRect l="24800" r="20489"/>
          <a:stretch/>
        </p:blipFill>
        <p:spPr>
          <a:xfrm>
            <a:off x="1142999" y="2495850"/>
            <a:ext cx="1953425" cy="2377050"/>
          </a:xfrm>
          <a:prstGeom prst="rect">
            <a:avLst/>
          </a:prstGeom>
          <a:noFill/>
          <a:ln>
            <a:noFill/>
          </a:ln>
        </p:spPr>
      </p:pic>
      <p:pic>
        <p:nvPicPr>
          <p:cNvPr id="118" name="Shape 118"/>
          <p:cNvPicPr preferRelativeResize="0"/>
          <p:nvPr/>
        </p:nvPicPr>
        <p:blipFill rotWithShape="1">
          <a:blip r:embed="rId5">
            <a:alphaModFix/>
          </a:blip>
          <a:srcRect l="12852" r="12464"/>
          <a:stretch/>
        </p:blipFill>
        <p:spPr>
          <a:xfrm>
            <a:off x="7209125" y="2578600"/>
            <a:ext cx="1858675" cy="2488674"/>
          </a:xfrm>
          <a:prstGeom prst="rect">
            <a:avLst/>
          </a:prstGeom>
          <a:noFill/>
          <a:ln>
            <a:noFill/>
          </a:ln>
        </p:spPr>
      </p:pic>
      <p:sp>
        <p:nvSpPr>
          <p:cNvPr id="119" name="Shape 119"/>
          <p:cNvSpPr/>
          <p:nvPr/>
        </p:nvSpPr>
        <p:spPr>
          <a:xfrm>
            <a:off x="3121812" y="3227175"/>
            <a:ext cx="914400" cy="914400"/>
          </a:xfrm>
          <a:prstGeom prst="mathPlus">
            <a:avLst>
              <a:gd name="adj1" fmla="val 23520"/>
            </a:avLst>
          </a:prstGeom>
          <a:solidFill>
            <a:srgbClr val="0B0080"/>
          </a:solidFill>
          <a:ln>
            <a:noFill/>
          </a:ln>
        </p:spPr>
        <p:txBody>
          <a:bodyPr lIns="91425" tIns="91425" rIns="91425" bIns="91425" anchor="ctr" anchorCtr="0">
            <a:noAutofit/>
          </a:bodyPr>
          <a:lstStyle/>
          <a:p>
            <a:pPr>
              <a:spcBef>
                <a:spcPts val="0"/>
              </a:spcBef>
              <a:buNone/>
            </a:pPr>
            <a:endParaRPr/>
          </a:p>
        </p:txBody>
      </p:sp>
      <p:sp>
        <p:nvSpPr>
          <p:cNvPr id="120" name="Shape 120"/>
          <p:cNvSpPr/>
          <p:nvPr/>
        </p:nvSpPr>
        <p:spPr>
          <a:xfrm>
            <a:off x="6482225" y="3227175"/>
            <a:ext cx="914400" cy="914400"/>
          </a:xfrm>
          <a:prstGeom prst="mathEqual">
            <a:avLst>
              <a:gd name="adj1" fmla="val 23520"/>
              <a:gd name="adj2" fmla="val 11760"/>
            </a:avLst>
          </a:prstGeom>
          <a:solidFill>
            <a:srgbClr val="0B0080"/>
          </a:solidFill>
          <a:ln>
            <a:noFill/>
          </a:ln>
        </p:spPr>
        <p:txBody>
          <a:bodyPr lIns="91425" tIns="91425" rIns="91425" bIns="91425" anchor="ctr" anchorCtr="0">
            <a:noAutofit/>
          </a:bodyPr>
          <a:lstStyle/>
          <a:p>
            <a:pPr>
              <a:spcBef>
                <a:spcPts val="0"/>
              </a:spcBef>
              <a:buNone/>
            </a:pPr>
            <a:endParaRPr/>
          </a:p>
        </p:txBody>
      </p:sp>
      <p:pic>
        <p:nvPicPr>
          <p:cNvPr id="121" name="Shape 121"/>
          <p:cNvPicPr preferRelativeResize="0"/>
          <p:nvPr/>
        </p:nvPicPr>
        <p:blipFill rotWithShape="1">
          <a:blip r:embed="rId6">
            <a:alphaModFix/>
          </a:blip>
          <a:srcRect l="14417" t="2883" r="4859" b="29274"/>
          <a:stretch/>
        </p:blipFill>
        <p:spPr>
          <a:xfrm>
            <a:off x="75" y="3657650"/>
            <a:ext cx="819274" cy="1215249"/>
          </a:xfrm>
          <a:prstGeom prst="rect">
            <a:avLst/>
          </a:prstGeom>
          <a:noFill/>
          <a:ln>
            <a:noFill/>
          </a:ln>
        </p:spPr>
      </p:pic>
      <p:sp>
        <p:nvSpPr>
          <p:cNvPr id="122" name="Shape 122"/>
          <p:cNvSpPr txBox="1"/>
          <p:nvPr/>
        </p:nvSpPr>
        <p:spPr>
          <a:xfrm>
            <a:off x="-12" y="4872900"/>
            <a:ext cx="819299" cy="270599"/>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chemeClr val="dk1"/>
                </a:solidFill>
                <a:latin typeface="Georgia"/>
                <a:ea typeface="Georgia"/>
                <a:cs typeface="Georgia"/>
                <a:sym typeface="Georgia"/>
              </a:rPr>
              <a:t>Ela</a:t>
            </a:r>
          </a:p>
        </p:txBody>
      </p:sp>
      <p:sp>
        <p:nvSpPr>
          <p:cNvPr id="123" name="Shape 123"/>
          <p:cNvSpPr txBox="1"/>
          <p:nvPr/>
        </p:nvSpPr>
        <p:spPr>
          <a:xfrm>
            <a:off x="1143000" y="1227675"/>
            <a:ext cx="1953299" cy="1274699"/>
          </a:xfrm>
          <a:prstGeom prst="rect">
            <a:avLst/>
          </a:prstGeom>
          <a:noFill/>
          <a:ln>
            <a:noFill/>
          </a:ln>
        </p:spPr>
        <p:txBody>
          <a:bodyPr lIns="91425" tIns="91425" rIns="91425" bIns="91425" anchor="ctr" anchorCtr="0">
            <a:noAutofit/>
          </a:bodyPr>
          <a:lstStyle/>
          <a:p>
            <a:pPr lvl="0" algn="ctr" rtl="0">
              <a:spcBef>
                <a:spcPts val="600"/>
              </a:spcBef>
              <a:buNone/>
            </a:pPr>
            <a:r>
              <a:rPr lang="en" sz="2400">
                <a:solidFill>
                  <a:schemeClr val="dk1"/>
                </a:solidFill>
                <a:latin typeface="Georgia"/>
                <a:ea typeface="Georgia"/>
                <a:cs typeface="Georgia"/>
                <a:sym typeface="Georgia"/>
              </a:rPr>
              <a:t>Emphasis on Autonomy in Society</a:t>
            </a:r>
          </a:p>
        </p:txBody>
      </p:sp>
      <p:sp>
        <p:nvSpPr>
          <p:cNvPr id="124" name="Shape 124"/>
          <p:cNvSpPr txBox="1"/>
          <p:nvPr/>
        </p:nvSpPr>
        <p:spPr>
          <a:xfrm>
            <a:off x="7170950" y="1227675"/>
            <a:ext cx="1934999" cy="1274699"/>
          </a:xfrm>
          <a:prstGeom prst="rect">
            <a:avLst/>
          </a:prstGeom>
          <a:noFill/>
          <a:ln>
            <a:noFill/>
          </a:ln>
        </p:spPr>
        <p:txBody>
          <a:bodyPr lIns="91425" tIns="91425" rIns="91425" bIns="91425" anchor="ctr" anchorCtr="0">
            <a:noAutofit/>
          </a:bodyPr>
          <a:lstStyle/>
          <a:p>
            <a:pPr lvl="0" algn="ctr" rtl="0">
              <a:spcBef>
                <a:spcPts val="0"/>
              </a:spcBef>
              <a:buNone/>
            </a:pPr>
            <a:r>
              <a:rPr lang="en" sz="2400">
                <a:solidFill>
                  <a:schemeClr val="dk1"/>
                </a:solidFill>
                <a:latin typeface="Georgia"/>
                <a:ea typeface="Georgia"/>
                <a:cs typeface="Georgia"/>
                <a:sym typeface="Georgia"/>
              </a:rPr>
              <a:t>Serious Untapped Potential</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spcBef>
                <a:spcPts val="0"/>
              </a:spcBef>
              <a:buNone/>
            </a:pPr>
            <a:r>
              <a:rPr lang="en"/>
              <a:t>Context </a:t>
            </a:r>
          </a:p>
        </p:txBody>
      </p:sp>
      <p:sp>
        <p:nvSpPr>
          <p:cNvPr id="130" name="Shape 130"/>
          <p:cNvSpPr txBox="1">
            <a:spLocks noGrp="1"/>
          </p:cNvSpPr>
          <p:nvPr>
            <p:ph type="body" idx="1"/>
          </p:nvPr>
        </p:nvSpPr>
        <p:spPr>
          <a:xfrm>
            <a:off x="819350" y="1200150"/>
            <a:ext cx="4185299"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b="1"/>
              <a:t>Society:</a:t>
            </a:r>
          </a:p>
          <a:p>
            <a:pPr marL="457200" lvl="0" indent="-381000" rtl="0">
              <a:spcBef>
                <a:spcPts val="0"/>
              </a:spcBef>
              <a:buClr>
                <a:schemeClr val="dk1"/>
              </a:buClr>
              <a:buSzPct val="100000"/>
              <a:buFont typeface="Arial"/>
              <a:buChar char="●"/>
            </a:pPr>
            <a:r>
              <a:rPr lang="en" sz="2400"/>
              <a:t>Availability of Autonomous Devices </a:t>
            </a:r>
          </a:p>
          <a:p>
            <a:pPr lvl="0" rtl="0">
              <a:spcBef>
                <a:spcPts val="0"/>
              </a:spcBef>
              <a:buClr>
                <a:srgbClr val="000000"/>
              </a:buClr>
              <a:buSzPct val="36666"/>
              <a:buFont typeface="Arial"/>
              <a:buNone/>
            </a:pPr>
            <a:r>
              <a:rPr lang="en" b="1"/>
              <a:t>Individuals:</a:t>
            </a:r>
          </a:p>
          <a:p>
            <a:pPr marL="457200" lvl="0" indent="-381000" rtl="0">
              <a:spcBef>
                <a:spcPts val="0"/>
              </a:spcBef>
              <a:buClr>
                <a:schemeClr val="dk1"/>
              </a:buClr>
              <a:buSzPct val="100000"/>
              <a:buFont typeface="Arial"/>
              <a:buChar char="●"/>
            </a:pPr>
            <a:r>
              <a:rPr lang="en" sz="2400"/>
              <a:t>Hackers &amp; Hobbyists</a:t>
            </a:r>
          </a:p>
          <a:p>
            <a:pPr marL="914400" lvl="1" indent="-381000" rtl="0">
              <a:spcBef>
                <a:spcPts val="0"/>
              </a:spcBef>
              <a:buClr>
                <a:schemeClr val="dk1"/>
              </a:buClr>
              <a:buSzPct val="80000"/>
              <a:buFont typeface="Courier New"/>
              <a:buChar char="o"/>
            </a:pPr>
            <a:r>
              <a:rPr lang="en"/>
              <a:t>Pizza Delivery Bot</a:t>
            </a:r>
          </a:p>
          <a:p>
            <a:pPr marL="914400" lvl="1" indent="-381000" rtl="0">
              <a:spcBef>
                <a:spcPts val="0"/>
              </a:spcBef>
              <a:buClr>
                <a:schemeClr val="dk1"/>
              </a:buClr>
              <a:buSzPct val="80000"/>
              <a:buFont typeface="Courier New"/>
              <a:buChar char="o"/>
            </a:pPr>
            <a:r>
              <a:rPr lang="en"/>
              <a:t>Firefighting Robots</a:t>
            </a:r>
          </a:p>
          <a:p>
            <a:pPr marL="914400" lvl="1" indent="-381000" rtl="0">
              <a:spcBef>
                <a:spcPts val="0"/>
              </a:spcBef>
              <a:buClr>
                <a:schemeClr val="dk1"/>
              </a:buClr>
              <a:buSzPct val="80000"/>
              <a:buFont typeface="Courier New"/>
              <a:buChar char="o"/>
            </a:pPr>
            <a:r>
              <a:rPr lang="en"/>
              <a:t>iRobot Roomba</a:t>
            </a:r>
            <a:r>
              <a:rPr lang="en" baseline="30000"/>
              <a:t>®  </a:t>
            </a:r>
          </a:p>
        </p:txBody>
      </p:sp>
      <p:pic>
        <p:nvPicPr>
          <p:cNvPr id="131" name="Shape 131"/>
          <p:cNvPicPr preferRelativeResize="0"/>
          <p:nvPr/>
        </p:nvPicPr>
        <p:blipFill rotWithShape="1">
          <a:blip r:embed="rId3">
            <a:alphaModFix/>
          </a:blip>
          <a:srcRect l="14417" t="2883" r="4859" b="29274"/>
          <a:stretch/>
        </p:blipFill>
        <p:spPr>
          <a:xfrm>
            <a:off x="75" y="3657650"/>
            <a:ext cx="819274" cy="1215249"/>
          </a:xfrm>
          <a:prstGeom prst="rect">
            <a:avLst/>
          </a:prstGeom>
          <a:noFill/>
          <a:ln>
            <a:noFill/>
          </a:ln>
        </p:spPr>
      </p:pic>
      <p:sp>
        <p:nvSpPr>
          <p:cNvPr id="132" name="Shape 132"/>
          <p:cNvSpPr txBox="1"/>
          <p:nvPr/>
        </p:nvSpPr>
        <p:spPr>
          <a:xfrm>
            <a:off x="-12" y="4872900"/>
            <a:ext cx="819299" cy="270599"/>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chemeClr val="dk1"/>
                </a:solidFill>
                <a:latin typeface="Georgia"/>
                <a:ea typeface="Georgia"/>
                <a:cs typeface="Georgia"/>
                <a:sym typeface="Georgia"/>
              </a:rPr>
              <a:t>Ela</a:t>
            </a:r>
          </a:p>
        </p:txBody>
      </p:sp>
      <p:pic>
        <p:nvPicPr>
          <p:cNvPr id="133" name="Shape 133"/>
          <p:cNvPicPr preferRelativeResize="0"/>
          <p:nvPr/>
        </p:nvPicPr>
        <p:blipFill>
          <a:blip r:embed="rId4">
            <a:alphaModFix/>
          </a:blip>
          <a:stretch>
            <a:fillRect/>
          </a:stretch>
        </p:blipFill>
        <p:spPr>
          <a:xfrm>
            <a:off x="4932599" y="2595725"/>
            <a:ext cx="3830401" cy="2555899"/>
          </a:xfrm>
          <a:prstGeom prst="rect">
            <a:avLst/>
          </a:prstGeom>
          <a:noFill/>
          <a:ln>
            <a:noFill/>
          </a:ln>
        </p:spPr>
      </p:pic>
      <p:pic>
        <p:nvPicPr>
          <p:cNvPr id="134" name="Shape 134"/>
          <p:cNvPicPr preferRelativeResize="0"/>
          <p:nvPr/>
        </p:nvPicPr>
        <p:blipFill>
          <a:blip r:embed="rId5">
            <a:alphaModFix/>
          </a:blip>
          <a:stretch>
            <a:fillRect/>
          </a:stretch>
        </p:blipFill>
        <p:spPr>
          <a:xfrm>
            <a:off x="6230450" y="3153725"/>
            <a:ext cx="1363075" cy="1003899"/>
          </a:xfrm>
          <a:prstGeom prst="rect">
            <a:avLst/>
          </a:prstGeom>
          <a:noFill/>
          <a:ln>
            <a:noFill/>
          </a:ln>
        </p:spPr>
      </p:pic>
      <p:pic>
        <p:nvPicPr>
          <p:cNvPr id="135" name="Shape 135"/>
          <p:cNvPicPr preferRelativeResize="0"/>
          <p:nvPr/>
        </p:nvPicPr>
        <p:blipFill rotWithShape="1">
          <a:blip r:embed="rId6">
            <a:alphaModFix/>
          </a:blip>
          <a:srcRect l="34171" b="19296"/>
          <a:stretch/>
        </p:blipFill>
        <p:spPr>
          <a:xfrm>
            <a:off x="4932595" y="1155270"/>
            <a:ext cx="2088811" cy="1440449"/>
          </a:xfrm>
          <a:prstGeom prst="rect">
            <a:avLst/>
          </a:prstGeom>
          <a:noFill/>
          <a:ln>
            <a:noFill/>
          </a:ln>
        </p:spPr>
      </p:pic>
      <p:pic>
        <p:nvPicPr>
          <p:cNvPr id="136" name="Shape 136"/>
          <p:cNvPicPr preferRelativeResize="0"/>
          <p:nvPr/>
        </p:nvPicPr>
        <p:blipFill rotWithShape="1">
          <a:blip r:embed="rId7">
            <a:alphaModFix/>
          </a:blip>
          <a:srcRect l="14800" r="8828"/>
          <a:stretch/>
        </p:blipFill>
        <p:spPr>
          <a:xfrm>
            <a:off x="6806400" y="1155275"/>
            <a:ext cx="1956599" cy="1440450"/>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Shape 141"/>
          <p:cNvPicPr preferRelativeResize="0"/>
          <p:nvPr/>
        </p:nvPicPr>
        <p:blipFill>
          <a:blip r:embed="rId3">
            <a:alphaModFix/>
          </a:blip>
          <a:stretch>
            <a:fillRect/>
          </a:stretch>
        </p:blipFill>
        <p:spPr>
          <a:xfrm>
            <a:off x="5869275" y="1875150"/>
            <a:ext cx="3074524" cy="2873299"/>
          </a:xfrm>
          <a:prstGeom prst="rect">
            <a:avLst/>
          </a:prstGeom>
          <a:noFill/>
          <a:ln>
            <a:noFill/>
          </a:ln>
        </p:spPr>
      </p:pic>
      <p:sp>
        <p:nvSpPr>
          <p:cNvPr id="142" name="Shape 142"/>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lvl="0" rtl="0">
              <a:spcBef>
                <a:spcPts val="0"/>
              </a:spcBef>
              <a:buNone/>
            </a:pPr>
            <a:r>
              <a:rPr lang="en"/>
              <a:t>System Requirements</a:t>
            </a:r>
          </a:p>
        </p:txBody>
      </p:sp>
      <p:sp>
        <p:nvSpPr>
          <p:cNvPr id="143" name="Shape 143"/>
          <p:cNvSpPr txBox="1">
            <a:spLocks noGrp="1"/>
          </p:cNvSpPr>
          <p:nvPr>
            <p:ph type="body" idx="1"/>
          </p:nvPr>
        </p:nvSpPr>
        <p:spPr>
          <a:xfrm>
            <a:off x="819300" y="1200150"/>
            <a:ext cx="7867499" cy="3725699"/>
          </a:xfrm>
          <a:prstGeom prst="rect">
            <a:avLst/>
          </a:prstGeom>
        </p:spPr>
        <p:txBody>
          <a:bodyPr lIns="91425" tIns="91425" rIns="91425" bIns="91425" anchor="t" anchorCtr="0">
            <a:noAutofit/>
          </a:bodyPr>
          <a:lstStyle/>
          <a:p>
            <a:pPr marL="457200" lvl="0" indent="-419100" rtl="0">
              <a:spcBef>
                <a:spcPts val="0"/>
              </a:spcBef>
              <a:buClr>
                <a:schemeClr val="dk1"/>
              </a:buClr>
              <a:buSzPct val="100000"/>
              <a:buFont typeface="Arial"/>
              <a:buChar char="●"/>
            </a:pPr>
            <a:r>
              <a:rPr lang="en"/>
              <a:t>Optically Sense External Environment</a:t>
            </a:r>
          </a:p>
          <a:p>
            <a:pPr marL="914400" indent="0" rtl="0">
              <a:spcBef>
                <a:spcPts val="0"/>
              </a:spcBef>
              <a:buNone/>
            </a:pPr>
            <a:r>
              <a:rPr lang="en" sz="2000">
                <a:latin typeface="Courier New"/>
                <a:ea typeface="Courier New"/>
                <a:cs typeface="Courier New"/>
                <a:sym typeface="Courier New"/>
              </a:rPr>
              <a:t>L</a:t>
            </a:r>
            <a:r>
              <a:rPr lang="en" sz="2000" baseline="-25000">
                <a:latin typeface="Courier New"/>
                <a:ea typeface="Courier New"/>
                <a:cs typeface="Courier New"/>
                <a:sym typeface="Courier New"/>
              </a:rPr>
              <a:t>min</a:t>
            </a:r>
            <a:r>
              <a:rPr lang="en" sz="2000">
                <a:latin typeface="Courier New"/>
                <a:ea typeface="Courier New"/>
                <a:cs typeface="Courier New"/>
                <a:sym typeface="Courier New"/>
              </a:rPr>
              <a:t> ≤ 0.5 m			</a:t>
            </a:r>
            <a:r>
              <a:rPr lang="en" sz="2000" i="1">
                <a:latin typeface="Courier New"/>
                <a:ea typeface="Courier New"/>
                <a:cs typeface="Courier New"/>
                <a:sym typeface="Courier New"/>
              </a:rPr>
              <a:t>Θ</a:t>
            </a:r>
            <a:r>
              <a:rPr lang="en" sz="2000" baseline="-25000">
                <a:latin typeface="Courier New"/>
                <a:ea typeface="Courier New"/>
                <a:cs typeface="Courier New"/>
                <a:sym typeface="Courier New"/>
              </a:rPr>
              <a:t>H</a:t>
            </a:r>
            <a:r>
              <a:rPr lang="en" sz="2000">
                <a:latin typeface="Courier New"/>
                <a:ea typeface="Courier New"/>
                <a:cs typeface="Courier New"/>
                <a:sym typeface="Courier New"/>
              </a:rPr>
              <a:t> ≥ 45°</a:t>
            </a:r>
          </a:p>
          <a:p>
            <a:pPr marL="914400" lvl="0" indent="0" rtl="0">
              <a:spcBef>
                <a:spcPts val="0"/>
              </a:spcBef>
              <a:buNone/>
            </a:pPr>
            <a:r>
              <a:rPr lang="en" sz="2000">
                <a:latin typeface="Courier New"/>
                <a:ea typeface="Courier New"/>
                <a:cs typeface="Courier New"/>
                <a:sym typeface="Courier New"/>
              </a:rPr>
              <a:t>L</a:t>
            </a:r>
            <a:r>
              <a:rPr lang="en" sz="2000" baseline="-25000">
                <a:latin typeface="Courier New"/>
                <a:ea typeface="Courier New"/>
                <a:cs typeface="Courier New"/>
                <a:sym typeface="Courier New"/>
              </a:rPr>
              <a:t>max</a:t>
            </a:r>
            <a:r>
              <a:rPr lang="en" sz="2000">
                <a:latin typeface="Courier New"/>
                <a:ea typeface="Courier New"/>
                <a:cs typeface="Courier New"/>
                <a:sym typeface="Courier New"/>
              </a:rPr>
              <a:t> ≥ 4.0 m			</a:t>
            </a:r>
            <a:r>
              <a:rPr lang="en" sz="2000" i="1">
                <a:latin typeface="Courier New"/>
                <a:ea typeface="Courier New"/>
                <a:cs typeface="Courier New"/>
                <a:sym typeface="Courier New"/>
              </a:rPr>
              <a:t>Θ</a:t>
            </a:r>
            <a:r>
              <a:rPr lang="en" sz="2000" baseline="-25000">
                <a:latin typeface="Courier New"/>
                <a:ea typeface="Courier New"/>
                <a:cs typeface="Courier New"/>
                <a:sym typeface="Courier New"/>
              </a:rPr>
              <a:t>V</a:t>
            </a:r>
            <a:r>
              <a:rPr lang="en" sz="2000">
                <a:latin typeface="Courier New"/>
                <a:ea typeface="Courier New"/>
                <a:cs typeface="Courier New"/>
                <a:sym typeface="Courier New"/>
              </a:rPr>
              <a:t> ≥ 58°</a:t>
            </a:r>
          </a:p>
          <a:p>
            <a:pPr marL="457200" lvl="0" indent="-419100" rtl="0">
              <a:spcBef>
                <a:spcPts val="0"/>
              </a:spcBef>
              <a:buClr>
                <a:schemeClr val="dk1"/>
              </a:buClr>
              <a:buSzPct val="100000"/>
              <a:buFont typeface="Arial"/>
              <a:buChar char="●"/>
            </a:pPr>
            <a:r>
              <a:rPr lang="en"/>
              <a:t>Output real time 3D frames</a:t>
            </a:r>
          </a:p>
          <a:p>
            <a:pPr marL="914400" lvl="1" indent="-381000" rtl="0">
              <a:spcBef>
                <a:spcPts val="0"/>
              </a:spcBef>
              <a:buClr>
                <a:schemeClr val="dk1"/>
              </a:buClr>
              <a:buSzPct val="80000"/>
              <a:buFont typeface="Courier New"/>
              <a:buChar char="o"/>
            </a:pPr>
            <a:r>
              <a:rPr lang="en"/>
              <a:t>Usable speed at least 1 m/s</a:t>
            </a:r>
          </a:p>
          <a:p>
            <a:pPr marL="914400" lvl="1" indent="-381000" rtl="0">
              <a:spcBef>
                <a:spcPts val="0"/>
              </a:spcBef>
              <a:buClr>
                <a:schemeClr val="dk1"/>
              </a:buClr>
              <a:buSzPct val="80000"/>
              <a:buFont typeface="Courier New"/>
              <a:buChar char="o"/>
            </a:pPr>
            <a:r>
              <a:rPr lang="en"/>
              <a:t>Pixel value = Depth value</a:t>
            </a:r>
          </a:p>
          <a:p>
            <a:pPr marL="457200" lvl="0" indent="-419100" rtl="0">
              <a:spcBef>
                <a:spcPts val="0"/>
              </a:spcBef>
              <a:buClr>
                <a:schemeClr val="dk1"/>
              </a:buClr>
              <a:buSzPct val="100000"/>
              <a:buFont typeface="Arial"/>
              <a:buChar char="●"/>
            </a:pPr>
            <a:r>
              <a:rPr lang="en"/>
              <a:t>Cost under $500</a:t>
            </a:r>
          </a:p>
          <a:p>
            <a:pPr marL="457200" lvl="0" indent="-419100" rtl="0">
              <a:spcBef>
                <a:spcPts val="0"/>
              </a:spcBef>
              <a:buClr>
                <a:schemeClr val="dk1"/>
              </a:buClr>
              <a:buSzPct val="100000"/>
              <a:buFont typeface="Arial"/>
              <a:buChar char="●"/>
            </a:pPr>
            <a:r>
              <a:rPr lang="en"/>
              <a:t>Work in Full Sunlight</a:t>
            </a:r>
          </a:p>
        </p:txBody>
      </p:sp>
      <p:pic>
        <p:nvPicPr>
          <p:cNvPr id="144" name="Shape 144"/>
          <p:cNvPicPr preferRelativeResize="0"/>
          <p:nvPr/>
        </p:nvPicPr>
        <p:blipFill rotWithShape="1">
          <a:blip r:embed="rId4">
            <a:alphaModFix/>
          </a:blip>
          <a:srcRect l="14417" t="2883" r="4859" b="29274"/>
          <a:stretch/>
        </p:blipFill>
        <p:spPr>
          <a:xfrm>
            <a:off x="75" y="3657650"/>
            <a:ext cx="819274" cy="1215249"/>
          </a:xfrm>
          <a:prstGeom prst="rect">
            <a:avLst/>
          </a:prstGeom>
          <a:noFill/>
          <a:ln>
            <a:noFill/>
          </a:ln>
        </p:spPr>
      </p:pic>
      <p:sp>
        <p:nvSpPr>
          <p:cNvPr id="145" name="Shape 145"/>
          <p:cNvSpPr txBox="1"/>
          <p:nvPr/>
        </p:nvSpPr>
        <p:spPr>
          <a:xfrm>
            <a:off x="-12" y="4872900"/>
            <a:ext cx="819299" cy="270599"/>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chemeClr val="dk1"/>
                </a:solidFill>
                <a:latin typeface="Georgia"/>
                <a:ea typeface="Georgia"/>
                <a:cs typeface="Georgia"/>
                <a:sym typeface="Georgia"/>
              </a:rPr>
              <a:t>Ela</a:t>
            </a:r>
          </a:p>
        </p:txBody>
      </p:sp>
      <p:pic>
        <p:nvPicPr>
          <p:cNvPr id="146" name="Shape 146"/>
          <p:cNvPicPr preferRelativeResize="0"/>
          <p:nvPr/>
        </p:nvPicPr>
        <p:blipFill>
          <a:blip r:embed="rId5">
            <a:alphaModFix/>
          </a:blip>
          <a:stretch>
            <a:fillRect/>
          </a:stretch>
        </p:blipFill>
        <p:spPr>
          <a:xfrm>
            <a:off x="9328275" y="2103750"/>
            <a:ext cx="3283950" cy="2712550"/>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lvl="0" rtl="0">
              <a:spcBef>
                <a:spcPts val="0"/>
              </a:spcBef>
              <a:buNone/>
            </a:pPr>
            <a:r>
              <a:rPr lang="en"/>
              <a:t>Design Alternatives</a:t>
            </a:r>
          </a:p>
        </p:txBody>
      </p:sp>
      <p:sp>
        <p:nvSpPr>
          <p:cNvPr id="152" name="Shape 152"/>
          <p:cNvSpPr txBox="1">
            <a:spLocks noGrp="1"/>
          </p:cNvSpPr>
          <p:nvPr>
            <p:ph type="body" idx="1"/>
          </p:nvPr>
        </p:nvSpPr>
        <p:spPr>
          <a:xfrm>
            <a:off x="819225" y="1200150"/>
            <a:ext cx="7867499" cy="3725699"/>
          </a:xfrm>
          <a:prstGeom prst="rect">
            <a:avLst/>
          </a:prstGeom>
        </p:spPr>
        <p:txBody>
          <a:bodyPr lIns="91425" tIns="91425" rIns="91425" bIns="91425" anchor="t" anchorCtr="0">
            <a:noAutofit/>
          </a:bodyPr>
          <a:lstStyle/>
          <a:p>
            <a:pPr marL="457200" lvl="0" indent="-419100" rtl="0">
              <a:spcBef>
                <a:spcPts val="0"/>
              </a:spcBef>
              <a:buClr>
                <a:schemeClr val="dk1"/>
              </a:buClr>
              <a:buSzPct val="100000"/>
              <a:buFont typeface="Arial"/>
              <a:buChar char="●"/>
            </a:pPr>
            <a:r>
              <a:rPr lang="en"/>
              <a:t>Lidar and Range Finder</a:t>
            </a:r>
            <a:r>
              <a:rPr lang="en" i="1"/>
              <a:t> (sunlight)</a:t>
            </a:r>
          </a:p>
          <a:p>
            <a:pPr marL="914400" lvl="1" indent="-342900" rtl="0">
              <a:spcBef>
                <a:spcPts val="0"/>
              </a:spcBef>
              <a:buClr>
                <a:schemeClr val="dk1"/>
              </a:buClr>
              <a:buSzPct val="100000"/>
              <a:buFont typeface="Courier New"/>
              <a:buChar char="o"/>
            </a:pPr>
            <a:r>
              <a:rPr lang="en" sz="1800"/>
              <a:t>Illuminates a target with a laser</a:t>
            </a:r>
          </a:p>
          <a:p>
            <a:pPr marL="914400" lvl="1" indent="-342900" rtl="0">
              <a:spcBef>
                <a:spcPts val="0"/>
              </a:spcBef>
              <a:buClr>
                <a:schemeClr val="dk1"/>
              </a:buClr>
              <a:buSzPct val="100000"/>
              <a:buFont typeface="Courier New"/>
              <a:buChar char="o"/>
            </a:pPr>
            <a:r>
              <a:rPr lang="en" sz="1800"/>
              <a:t>Analyzes the reflected light by taking Phase Difference</a:t>
            </a:r>
          </a:p>
          <a:p>
            <a:pPr marL="457200" lvl="0" indent="-419100" rtl="0">
              <a:spcBef>
                <a:spcPts val="0"/>
              </a:spcBef>
              <a:buClr>
                <a:schemeClr val="dk1"/>
              </a:buClr>
              <a:buSzPct val="100000"/>
              <a:buFont typeface="Arial"/>
              <a:buChar char="●"/>
            </a:pPr>
            <a:r>
              <a:rPr lang="en"/>
              <a:t>Ultrasonic Systems </a:t>
            </a:r>
            <a:r>
              <a:rPr lang="en" i="1"/>
              <a:t>(sunlight)</a:t>
            </a:r>
          </a:p>
          <a:p>
            <a:pPr marL="914400" lvl="1" indent="-342900" rtl="0">
              <a:lnSpc>
                <a:spcPct val="115000"/>
              </a:lnSpc>
              <a:spcBef>
                <a:spcPts val="2400"/>
              </a:spcBef>
              <a:spcAft>
                <a:spcPts val="600"/>
              </a:spcAft>
              <a:buClr>
                <a:schemeClr val="dk1"/>
              </a:buClr>
              <a:buSzPct val="100000"/>
              <a:buFont typeface="Courier New"/>
              <a:buChar char="o"/>
            </a:pPr>
            <a:r>
              <a:rPr lang="en" sz="1800"/>
              <a:t>Ultrasonic Transducers for Marine Electronics &amp; Sonar</a:t>
            </a:r>
          </a:p>
          <a:p>
            <a:pPr marL="914400" lvl="1" indent="-342900" rtl="0">
              <a:lnSpc>
                <a:spcPct val="115000"/>
              </a:lnSpc>
              <a:spcBef>
                <a:spcPts val="2400"/>
              </a:spcBef>
              <a:spcAft>
                <a:spcPts val="600"/>
              </a:spcAft>
              <a:buClr>
                <a:schemeClr val="dk1"/>
              </a:buClr>
              <a:buSzPct val="100000"/>
              <a:buFont typeface="Courier New"/>
              <a:buChar char="o"/>
            </a:pPr>
            <a:r>
              <a:rPr lang="en" sz="1800"/>
              <a:t>Tesla</a:t>
            </a:r>
          </a:p>
          <a:p>
            <a:pPr marL="457200" lvl="0" indent="-419100" rtl="0">
              <a:spcBef>
                <a:spcPts val="0"/>
              </a:spcBef>
              <a:buClr>
                <a:schemeClr val="dk1"/>
              </a:buClr>
              <a:buSzPct val="100000"/>
              <a:buFont typeface="Arial"/>
              <a:buChar char="●"/>
            </a:pPr>
            <a:r>
              <a:rPr lang="en"/>
              <a:t>Kinect</a:t>
            </a:r>
            <a:r>
              <a:rPr lang="en" i="1"/>
              <a:t> (Perfect cost - $150)</a:t>
            </a:r>
            <a:r>
              <a:rPr lang="en"/>
              <a:t> </a:t>
            </a:r>
          </a:p>
          <a:p>
            <a:pPr marL="914400" lvl="1" indent="-381000" rtl="0">
              <a:spcBef>
                <a:spcPts val="0"/>
              </a:spcBef>
              <a:buClr>
                <a:schemeClr val="dk1"/>
              </a:buClr>
              <a:buSzPct val="80000"/>
              <a:buFont typeface="Courier New"/>
              <a:buChar char="o"/>
            </a:pPr>
            <a:r>
              <a:rPr lang="en"/>
              <a:t>Doesn't work in direct sunlight</a:t>
            </a:r>
          </a:p>
        </p:txBody>
      </p:sp>
      <p:pic>
        <p:nvPicPr>
          <p:cNvPr id="153" name="Shape 153"/>
          <p:cNvPicPr preferRelativeResize="0"/>
          <p:nvPr/>
        </p:nvPicPr>
        <p:blipFill rotWithShape="1">
          <a:blip r:embed="rId3">
            <a:alphaModFix/>
          </a:blip>
          <a:srcRect l="28646" r="37152" b="23890"/>
          <a:stretch/>
        </p:blipFill>
        <p:spPr>
          <a:xfrm>
            <a:off x="75" y="3657648"/>
            <a:ext cx="819152" cy="1215252"/>
          </a:xfrm>
          <a:prstGeom prst="rect">
            <a:avLst/>
          </a:prstGeom>
          <a:noFill/>
          <a:ln>
            <a:noFill/>
          </a:ln>
        </p:spPr>
      </p:pic>
      <p:sp>
        <p:nvSpPr>
          <p:cNvPr id="154" name="Shape 154"/>
          <p:cNvSpPr txBox="1"/>
          <p:nvPr/>
        </p:nvSpPr>
        <p:spPr>
          <a:xfrm>
            <a:off x="0" y="4872900"/>
            <a:ext cx="819299" cy="270599"/>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chemeClr val="dk1"/>
                </a:solidFill>
                <a:latin typeface="Georgia"/>
                <a:ea typeface="Georgia"/>
                <a:cs typeface="Georgia"/>
                <a:sym typeface="Georgia"/>
              </a:rPr>
              <a:t>Alex</a:t>
            </a:r>
          </a:p>
        </p:txBody>
      </p:sp>
      <p:pic>
        <p:nvPicPr>
          <p:cNvPr id="155" name="Shape 155"/>
          <p:cNvPicPr preferRelativeResize="0"/>
          <p:nvPr/>
        </p:nvPicPr>
        <p:blipFill>
          <a:blip r:embed="rId4">
            <a:alphaModFix/>
          </a:blip>
          <a:stretch>
            <a:fillRect/>
          </a:stretch>
        </p:blipFill>
        <p:spPr>
          <a:xfrm>
            <a:off x="6305012" y="3490900"/>
            <a:ext cx="2443162" cy="1271587"/>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spcBef>
                <a:spcPts val="0"/>
              </a:spcBef>
              <a:buNone/>
            </a:pPr>
            <a:r>
              <a:rPr lang="en"/>
              <a:t>LIDAR Explained</a:t>
            </a:r>
          </a:p>
        </p:txBody>
      </p:sp>
      <p:sp>
        <p:nvSpPr>
          <p:cNvPr id="161" name="Shape 161"/>
          <p:cNvSpPr txBox="1">
            <a:spLocks noGrp="1"/>
          </p:cNvSpPr>
          <p:nvPr>
            <p:ph type="body" idx="1"/>
          </p:nvPr>
        </p:nvSpPr>
        <p:spPr>
          <a:xfrm>
            <a:off x="800250" y="1036800"/>
            <a:ext cx="4963500" cy="2891400"/>
          </a:xfrm>
          <a:prstGeom prst="rect">
            <a:avLst/>
          </a:prstGeom>
        </p:spPr>
        <p:txBody>
          <a:bodyPr lIns="91425" tIns="91425" rIns="91425" bIns="91425" anchor="t" anchorCtr="0">
            <a:noAutofit/>
          </a:bodyPr>
          <a:lstStyle/>
          <a:p>
            <a:pPr marL="457200" lvl="0" indent="-368300" rtl="0">
              <a:spcBef>
                <a:spcPts val="0"/>
              </a:spcBef>
              <a:buClr>
                <a:schemeClr val="dk1"/>
              </a:buClr>
              <a:buSzPct val="100000"/>
              <a:buFont typeface="Arial"/>
              <a:buChar char="●"/>
            </a:pPr>
            <a:r>
              <a:rPr lang="en" sz="2200"/>
              <a:t>Lidar is a general term but all forms of lidar involve sending light and analyzing some aspect of the return signal</a:t>
            </a:r>
          </a:p>
          <a:p>
            <a:pPr marL="457200" lvl="0" indent="-368300" rtl="0">
              <a:spcBef>
                <a:spcPts val="0"/>
              </a:spcBef>
              <a:buClr>
                <a:schemeClr val="dk1"/>
              </a:buClr>
              <a:buSzPct val="100000"/>
              <a:buFont typeface="Arial"/>
              <a:buChar char="●"/>
            </a:pPr>
            <a:r>
              <a:rPr lang="en" sz="2200"/>
              <a:t>The simplest LIDAR measures distance</a:t>
            </a:r>
          </a:p>
          <a:p>
            <a:pPr marL="914400" lvl="1" indent="-368300" rtl="0">
              <a:spcBef>
                <a:spcPts val="0"/>
              </a:spcBef>
              <a:buClr>
                <a:schemeClr val="dk1"/>
              </a:buClr>
              <a:buSzPct val="100000"/>
              <a:buFont typeface="Courier New"/>
              <a:buChar char="o"/>
            </a:pPr>
            <a:r>
              <a:rPr lang="en" sz="2200"/>
              <a:t>Analyzes the time it takes for a light signal to leave and return to the unit</a:t>
            </a:r>
          </a:p>
          <a:p>
            <a:pPr marL="457200" lvl="0" indent="-368300" rtl="0">
              <a:spcBef>
                <a:spcPts val="0"/>
              </a:spcBef>
              <a:buClr>
                <a:schemeClr val="dk1"/>
              </a:buClr>
              <a:buSzPct val="100000"/>
              <a:buFont typeface="Arial"/>
              <a:buChar char="●"/>
            </a:pPr>
            <a:r>
              <a:rPr lang="en" sz="2200"/>
              <a:t>Operates in between the UV and Infrared spectrum of EM waves</a:t>
            </a:r>
          </a:p>
        </p:txBody>
      </p:sp>
      <p:pic>
        <p:nvPicPr>
          <p:cNvPr id="162" name="Shape 162"/>
          <p:cNvPicPr preferRelativeResize="0"/>
          <p:nvPr/>
        </p:nvPicPr>
        <p:blipFill>
          <a:blip r:embed="rId3">
            <a:alphaModFix/>
          </a:blip>
          <a:stretch>
            <a:fillRect/>
          </a:stretch>
        </p:blipFill>
        <p:spPr>
          <a:xfrm>
            <a:off x="5763475" y="1154900"/>
            <a:ext cx="3380525" cy="3988599"/>
          </a:xfrm>
          <a:prstGeom prst="rect">
            <a:avLst/>
          </a:prstGeom>
          <a:noFill/>
          <a:ln>
            <a:noFill/>
          </a:ln>
        </p:spPr>
      </p:pic>
      <p:pic>
        <p:nvPicPr>
          <p:cNvPr id="163" name="Shape 163"/>
          <p:cNvPicPr preferRelativeResize="0"/>
          <p:nvPr/>
        </p:nvPicPr>
        <p:blipFill rotWithShape="1">
          <a:blip r:embed="rId4">
            <a:alphaModFix/>
          </a:blip>
          <a:srcRect l="28646" r="37152" b="23890"/>
          <a:stretch/>
        </p:blipFill>
        <p:spPr>
          <a:xfrm>
            <a:off x="75" y="3657648"/>
            <a:ext cx="819152" cy="1215252"/>
          </a:xfrm>
          <a:prstGeom prst="rect">
            <a:avLst/>
          </a:prstGeom>
          <a:noFill/>
          <a:ln>
            <a:noFill/>
          </a:ln>
        </p:spPr>
      </p:pic>
      <p:sp>
        <p:nvSpPr>
          <p:cNvPr id="164" name="Shape 164"/>
          <p:cNvSpPr txBox="1"/>
          <p:nvPr/>
        </p:nvSpPr>
        <p:spPr>
          <a:xfrm>
            <a:off x="0" y="4872900"/>
            <a:ext cx="819299" cy="270599"/>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chemeClr val="dk1"/>
                </a:solidFill>
                <a:latin typeface="Georgia"/>
                <a:ea typeface="Georgia"/>
                <a:cs typeface="Georgia"/>
                <a:sym typeface="Georgia"/>
              </a:rPr>
              <a:t>Alex</a:t>
            </a:r>
          </a:p>
        </p:txBody>
      </p:sp>
    </p:spTree>
  </p:cSld>
  <p:clrMapOvr>
    <a:masterClrMapping/>
  </p:clrMapOvr>
  <p:transition spd="slow">
    <p:cut/>
  </p:transition>
</p:sld>
</file>

<file path=ppt/theme/theme1.xml><?xml version="1.0" encoding="utf-8"?>
<a:theme xmlns:a="http://schemas.openxmlformats.org/drawingml/2006/main" name="paper-plane">
  <a:themeElements>
    <a:clrScheme name="Custom 354">
      <a:dk1>
        <a:srgbClr val="000000"/>
      </a:dk1>
      <a:lt1>
        <a:srgbClr val="FFFFFF"/>
      </a:lt1>
      <a:dk2>
        <a:srgbClr val="30182B"/>
      </a:dk2>
      <a:lt2>
        <a:srgbClr val="DFDFDF"/>
      </a:lt2>
      <a:accent1>
        <a:srgbClr val="592D50"/>
      </a:accent1>
      <a:accent2>
        <a:srgbClr val="D3A67A"/>
      </a:accent2>
      <a:accent3>
        <a:srgbClr val="45485F"/>
      </a:accent3>
      <a:accent4>
        <a:srgbClr val="6B9756"/>
      </a:accent4>
      <a:accent5>
        <a:srgbClr val="7D576E"/>
      </a:accent5>
      <a:accent6>
        <a:srgbClr val="4C1A23"/>
      </a:accent6>
      <a:hlink>
        <a:srgbClr val="511E3E"/>
      </a:hlink>
      <a:folHlink>
        <a:srgbClr val="9EA0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Custom 354">
      <a:dk1>
        <a:srgbClr val="000000"/>
      </a:dk1>
      <a:lt1>
        <a:srgbClr val="FFFFFF"/>
      </a:lt1>
      <a:dk2>
        <a:srgbClr val="30182B"/>
      </a:dk2>
      <a:lt2>
        <a:srgbClr val="DFDFDF"/>
      </a:lt2>
      <a:accent1>
        <a:srgbClr val="592D50"/>
      </a:accent1>
      <a:accent2>
        <a:srgbClr val="D3A67A"/>
      </a:accent2>
      <a:accent3>
        <a:srgbClr val="45485F"/>
      </a:accent3>
      <a:accent4>
        <a:srgbClr val="6B9756"/>
      </a:accent4>
      <a:accent5>
        <a:srgbClr val="7D576E"/>
      </a:accent5>
      <a:accent6>
        <a:srgbClr val="4C1A23"/>
      </a:accent6>
      <a:hlink>
        <a:srgbClr val="511E3E"/>
      </a:hlink>
      <a:folHlink>
        <a:srgbClr val="9EA0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1847</Words>
  <Application>Microsoft Office PowerPoint</Application>
  <PresentationFormat>On-screen Show (16:9)</PresentationFormat>
  <Paragraphs>251</Paragraphs>
  <Slides>28</Slides>
  <Notes>28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Arial</vt:lpstr>
      <vt:lpstr>Courier New</vt:lpstr>
      <vt:lpstr>Georgia</vt:lpstr>
      <vt:lpstr>Wingdings</vt:lpstr>
      <vt:lpstr>paper-plane</vt:lpstr>
      <vt:lpstr>Custom Theme</vt:lpstr>
      <vt:lpstr>Low-cost 3D Environment Sensing System</vt:lpstr>
      <vt:lpstr>PowerPoint Presentation</vt:lpstr>
      <vt:lpstr>Background: Mars Rover</vt:lpstr>
      <vt:lpstr>Problem</vt:lpstr>
      <vt:lpstr>Significance</vt:lpstr>
      <vt:lpstr>Context </vt:lpstr>
      <vt:lpstr>System Requirements</vt:lpstr>
      <vt:lpstr>Design Alternatives</vt:lpstr>
      <vt:lpstr>LIDAR Explained</vt:lpstr>
      <vt:lpstr>Ultrasonic Systems</vt:lpstr>
      <vt:lpstr>Kinect</vt:lpstr>
      <vt:lpstr>LESS Solution</vt:lpstr>
      <vt:lpstr>Sunlight Solution</vt:lpstr>
      <vt:lpstr>Block Diagram</vt:lpstr>
      <vt:lpstr>Subblock: Optics</vt:lpstr>
      <vt:lpstr>PowerPoint Presentation</vt:lpstr>
      <vt:lpstr>Subblock: Microcontroller/Electronics</vt:lpstr>
      <vt:lpstr>Subblock: Data Processing</vt:lpstr>
      <vt:lpstr>Subblock: Rover</vt:lpstr>
      <vt:lpstr>MDR Deliverables</vt:lpstr>
      <vt:lpstr>Acknowledgements</vt:lpstr>
      <vt:lpstr>PowerPoint Presentation</vt:lpstr>
      <vt:lpstr>Sonar/Ultrasonic Systems Explained</vt:lpstr>
      <vt:lpstr>Design Alternatives</vt:lpstr>
      <vt:lpstr>Outline</vt:lpstr>
      <vt:lpstr>PowerPoint Presentation</vt:lpstr>
      <vt:lpstr>LIDAR</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Low-cost 3D Environment Sensing System</dc:title>
  <cp:lastModifiedBy>Tim Tufts</cp:lastModifiedBy>
  <cp:revision>1</cp:revision>
  <dcterms:modified xsi:type="dcterms:W3CDTF">2015-01-16T19:56:34Z</dcterms:modified>
</cp:coreProperties>
</file>