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Default Extension="gif" ContentType="image/gif"/>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16.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33.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p:sldMasterIdLst>
    <p:sldMasterId id="2147483666" r:id="rId4"/>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51435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2.xml" Type="http://schemas.openxmlformats.org/officeDocument/2006/relationships/slide" Id="rId39"/><Relationship Target="slides/slide31.xml" Type="http://schemas.openxmlformats.org/officeDocument/2006/relationships/slide" Id="rId38"/><Relationship Target="slides/slide30.xml" Type="http://schemas.openxmlformats.org/officeDocument/2006/relationships/slide" Id="rId37"/><Relationship Target="slides/slide12.xml" Type="http://schemas.openxmlformats.org/officeDocument/2006/relationships/slide" Id="rId19"/><Relationship Target="slides/slide29.xml" Type="http://schemas.openxmlformats.org/officeDocument/2006/relationships/slide" Id="rId36"/><Relationship Target="slides/slide11.xml" Type="http://schemas.openxmlformats.org/officeDocument/2006/relationships/slide" Id="rId18"/><Relationship Target="slides/slide10.xml" Type="http://schemas.openxmlformats.org/officeDocument/2006/relationships/slide" Id="rId17"/><Relationship Target="slides/slide9.xml" Type="http://schemas.openxmlformats.org/officeDocument/2006/relationships/slide" Id="rId16"/><Relationship Target="slides/slide8.xml" Type="http://schemas.openxmlformats.org/officeDocument/2006/relationships/slide" Id="rId15"/><Relationship Target="slides/slide7.xml" Type="http://schemas.openxmlformats.org/officeDocument/2006/relationships/slide" Id="rId14"/><Relationship Target="slides/slide23.xml" Type="http://schemas.openxmlformats.org/officeDocument/2006/relationships/slide" Id="rId30"/><Relationship Target="slides/slide5.xml" Type="http://schemas.openxmlformats.org/officeDocument/2006/relationships/slide" Id="rId12"/><Relationship Target="slides/slide24.xml" Type="http://schemas.openxmlformats.org/officeDocument/2006/relationships/slide" Id="rId31"/><Relationship Target="slides/slide6.xml" Type="http://schemas.openxmlformats.org/officeDocument/2006/relationships/slide" Id="rId13"/><Relationship Target="slides/slide3.xml" Type="http://schemas.openxmlformats.org/officeDocument/2006/relationships/slide" Id="rId10"/><Relationship Target="slides/slide4.xml" Type="http://schemas.openxmlformats.org/officeDocument/2006/relationships/slide" Id="rId11"/><Relationship Target="slides/slide27.xml" Type="http://schemas.openxmlformats.org/officeDocument/2006/relationships/slide" Id="rId34"/><Relationship Target="slides/slide28.xml" Type="http://schemas.openxmlformats.org/officeDocument/2006/relationships/slide" Id="rId35"/><Relationship Target="slides/slide25.xml" Type="http://schemas.openxmlformats.org/officeDocument/2006/relationships/slide" Id="rId32"/><Relationship Target="slides/slide26.xml" Type="http://schemas.openxmlformats.org/officeDocument/2006/relationships/slide" Id="rId33"/><Relationship Target="slides/slide22.xml" Type="http://schemas.openxmlformats.org/officeDocument/2006/relationships/slide" Id="rId29"/><Relationship Target="slides/slide19.xml" Type="http://schemas.openxmlformats.org/officeDocument/2006/relationships/slide" Id="rId26"/><Relationship Target="slides/slide18.xml" Type="http://schemas.openxmlformats.org/officeDocument/2006/relationships/slide" Id="rId25"/><Relationship Target="slides/slide21.xml" Type="http://schemas.openxmlformats.org/officeDocument/2006/relationships/slide" Id="rId28"/><Relationship Target="slides/slide20.xml" Type="http://schemas.openxmlformats.org/officeDocument/2006/relationships/slide" Id="rId27"/><Relationship Target="presProps.xml" Type="http://schemas.openxmlformats.org/officeDocument/2006/relationships/presProps" Id="rId2"/><Relationship Target="slides/slide14.xml" Type="http://schemas.openxmlformats.org/officeDocument/2006/relationships/slide" Id="rId21"/><Relationship Target="slides/slide33.xml" Type="http://schemas.openxmlformats.org/officeDocument/2006/relationships/slide" Id="rId40"/><Relationship Target="theme/theme5.xml" Type="http://schemas.openxmlformats.org/officeDocument/2006/relationships/theme" Id="rId1"/><Relationship Target="slides/slide15.xml" Type="http://schemas.openxmlformats.org/officeDocument/2006/relationships/slide" Id="rId22"/><Relationship Target="slideMasters/slideMaster1.xml" Type="http://schemas.openxmlformats.org/officeDocument/2006/relationships/slideMaster" Id="rId4"/><Relationship Target="slides/slide16.xml" Type="http://schemas.openxmlformats.org/officeDocument/2006/relationships/slide" Id="rId23"/><Relationship Target="tableStyles.xml" Type="http://schemas.openxmlformats.org/officeDocument/2006/relationships/tableStyles" Id="rId3"/><Relationship Target="slides/slide17.xml" Type="http://schemas.openxmlformats.org/officeDocument/2006/relationships/slide" Id="rId24"/><Relationship Target="slides/slide13.xml" Type="http://schemas.openxmlformats.org/officeDocument/2006/relationships/slide" Id="rId20"/><Relationship Target="slides/slide2.xml" Type="http://schemas.openxmlformats.org/officeDocument/2006/relationships/slide" Id="rId9"/><Relationship Target="slideMasters/slideMaster3.xml" Type="http://schemas.openxmlformats.org/officeDocument/2006/relationships/slideMaster" Id="rId6"/><Relationship Target="slideMasters/slideMaster2.xml" Type="http://schemas.openxmlformats.org/officeDocument/2006/relationships/slideMaster" Id="rId5"/><Relationship Target="slides/slide1.xml" Type="http://schemas.openxmlformats.org/officeDocument/2006/relationships/slide" Id="rId8"/><Relationship Target="notesMasters/notesMaster1.xml" Type="http://schemas.openxmlformats.org/officeDocument/2006/relationships/notesMaster" Id="rId7"/></Relationships>
</file>

<file path=ppt/notesMasters/_rels/notesMaster1.xml.rels><?xml version="1.0" encoding="UTF-8" standalone="yes"?><Relationships xmlns="http://schemas.openxmlformats.org/package/2006/relationships"><Relationship Target="../theme/theme3.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 name="Shape 3"/>
          <p:cNvSpPr txBox="1"/>
          <p:nvPr>
            <p:ph idx="1" type="body"/>
          </p:nvPr>
        </p:nvSpPr>
        <p:spPr>
          <a:xfrm>
            <a:off y="4343400" x="685800"/>
            <a:ext cy="4114800" cx="5486399"/>
          </a:xfrm>
          <a:prstGeom prst="rect">
            <a:avLst/>
          </a:prstGeom>
          <a:noFill/>
          <a:ln>
            <a:noFill/>
          </a:ln>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0" name="Shape 110"/>
        <p:cNvGrpSpPr/>
        <p:nvPr/>
      </p:nvGrpSpPr>
      <p:grpSpPr>
        <a:xfrm>
          <a:off y="0" x="0"/>
          <a:ext cy="0" cx="0"/>
          <a:chOff y="0" x="0"/>
          <a:chExt cy="0" cx="0"/>
        </a:xfrm>
      </p:grpSpPr>
      <p:sp>
        <p:nvSpPr>
          <p:cNvPr id="111" name="Shape 111"/>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2" name="Shape 1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 name="Shape 203"/>
        <p:cNvGrpSpPr/>
        <p:nvPr/>
      </p:nvGrpSpPr>
      <p:grpSpPr>
        <a:xfrm>
          <a:off y="0" x="0"/>
          <a:ext cy="0" cx="0"/>
          <a:chOff y="0" x="0"/>
          <a:chExt cy="0" cx="0"/>
        </a:xfrm>
      </p:grpSpPr>
      <p:sp>
        <p:nvSpPr>
          <p:cNvPr id="204" name="Shape 204"/>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5" name="Shape 20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600"/>
              </a:spcBef>
              <a:buClr>
                <a:schemeClr val="dk1"/>
              </a:buClr>
              <a:buSzPct val="91666"/>
              <a:buFont typeface="Arial"/>
              <a:buNone/>
            </a:pPr>
            <a:r>
              <a:rPr sz="1200" lang="en">
                <a:solidFill>
                  <a:schemeClr val="dk1"/>
                </a:solidFill>
                <a:latin typeface="Georgia"/>
                <a:ea typeface="Georgia"/>
                <a:cs typeface="Georgia"/>
                <a:sym typeface="Georgia"/>
              </a:rPr>
              <a:t>The optical experiments were designed to test the limit of the Kinect system and consisted of three steps.</a:t>
            </a:r>
          </a:p>
          <a:p>
            <a:pPr rtl="0" lvl="0" indent="-304800" marL="457200">
              <a:spcBef>
                <a:spcPts val="600"/>
              </a:spcBef>
              <a:buClr>
                <a:schemeClr val="dk1"/>
              </a:buClr>
              <a:buSzPct val="100000"/>
              <a:buFont typeface="Georgia"/>
              <a:buAutoNum type="arabicPeriod"/>
            </a:pPr>
            <a:r>
              <a:rPr sz="1200" lang="en">
                <a:solidFill>
                  <a:schemeClr val="dk1"/>
                </a:solidFill>
                <a:latin typeface="Georgia"/>
                <a:ea typeface="Georgia"/>
                <a:cs typeface="Georgia"/>
                <a:sym typeface="Georgia"/>
              </a:rPr>
              <a:t>Design and test a system that can match the intensity of the sun in outdoor use from the Kinect’s prospective.</a:t>
            </a:r>
          </a:p>
          <a:p>
            <a:pPr rtl="0" lvl="0" indent="-304800" marL="457200">
              <a:spcBef>
                <a:spcPts val="600"/>
              </a:spcBef>
              <a:buClr>
                <a:schemeClr val="dk1"/>
              </a:buClr>
              <a:buSzPct val="100000"/>
              <a:buFont typeface="Georgia"/>
              <a:buAutoNum type="arabicPeriod"/>
            </a:pPr>
            <a:r>
              <a:rPr sz="1200" lang="en">
                <a:solidFill>
                  <a:schemeClr val="dk1"/>
                </a:solidFill>
                <a:latin typeface="Georgia"/>
                <a:ea typeface="Georgia"/>
                <a:cs typeface="Georgia"/>
                <a:sym typeface="Georgia"/>
              </a:rPr>
              <a:t>Use the system find the amount of power that disrupts the Kinect’s 3D generation.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3" name="Shape 213"/>
        <p:cNvGrpSpPr/>
        <p:nvPr/>
      </p:nvGrpSpPr>
      <p:grpSpPr>
        <a:xfrm>
          <a:off y="0" x="0"/>
          <a:ext cy="0" cx="0"/>
          <a:chOff y="0" x="0"/>
          <a:chExt cy="0" cx="0"/>
        </a:xfrm>
      </p:grpSpPr>
      <p:sp>
        <p:nvSpPr>
          <p:cNvPr id="214" name="Shape 214"/>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5" name="Shape 21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Clr>
                <a:schemeClr val="dk1"/>
              </a:buClr>
              <a:buSzPct val="78571"/>
              <a:buFont typeface="Arial"/>
              <a:buNone/>
            </a:pPr>
            <a:r>
              <a:rPr sz="1400" lang="en">
                <a:solidFill>
                  <a:schemeClr val="dk1"/>
                </a:solidFill>
                <a:latin typeface="Georgia"/>
                <a:ea typeface="Georgia"/>
                <a:cs typeface="Georgia"/>
                <a:sym typeface="Georgia"/>
              </a:rPr>
              <a:t>Results:</a:t>
            </a:r>
          </a:p>
          <a:p>
            <a:pPr rtl="0" lvl="0" indent="-317500" marL="457200">
              <a:spcBef>
                <a:spcPts val="0"/>
              </a:spcBef>
              <a:buClr>
                <a:schemeClr val="dk1"/>
              </a:buClr>
              <a:buSzPct val="100000"/>
              <a:buFont typeface="Georgia"/>
              <a:buChar char="●"/>
            </a:pPr>
            <a:r>
              <a:rPr sz="1400" lang="en">
                <a:solidFill>
                  <a:schemeClr val="dk1"/>
                </a:solidFill>
                <a:latin typeface="Georgia"/>
                <a:ea typeface="Georgia"/>
                <a:cs typeface="Georgia"/>
                <a:sym typeface="Georgia"/>
              </a:rPr>
              <a:t>The Kinect’s IR Camera records the maximum value for intensity in direct sunlight</a:t>
            </a:r>
          </a:p>
          <a:p>
            <a:pPr rtl="0" lvl="0" indent="-317500" marL="457200">
              <a:spcBef>
                <a:spcPts val="0"/>
              </a:spcBef>
              <a:buClr>
                <a:schemeClr val="dk1"/>
              </a:buClr>
              <a:buSzPct val="100000"/>
              <a:buFont typeface="Georgia"/>
              <a:buChar char="●"/>
            </a:pPr>
            <a:r>
              <a:rPr sz="1400" lang="en">
                <a:solidFill>
                  <a:schemeClr val="dk1"/>
                </a:solidFill>
                <a:latin typeface="Georgia"/>
                <a:ea typeface="Georgia"/>
                <a:cs typeface="Georgia"/>
                <a:sym typeface="Georgia"/>
              </a:rPr>
              <a:t>The variable IR source can mimic this intensity</a:t>
            </a:r>
          </a:p>
          <a:p>
            <a:pPr rtl="0" lvl="0" indent="-317500" marL="457200">
              <a:spcBef>
                <a:spcPts val="0"/>
              </a:spcBef>
              <a:buClr>
                <a:schemeClr val="dk1"/>
              </a:buClr>
              <a:buSzPct val="100000"/>
              <a:buFont typeface="Georgia"/>
              <a:buChar char="●"/>
            </a:pPr>
            <a:r>
              <a:rPr sz="1400" lang="en">
                <a:solidFill>
                  <a:schemeClr val="dk1"/>
                </a:solidFill>
                <a:latin typeface="Georgia"/>
                <a:ea typeface="Georgia"/>
                <a:cs typeface="Georgia"/>
                <a:sym typeface="Georgia"/>
              </a:rPr>
              <a:t>The Kinect fails at 73 mW of power emitted from the Variable IR Projector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 name="Shape 229"/>
        <p:cNvGrpSpPr/>
        <p:nvPr/>
      </p:nvGrpSpPr>
      <p:grpSpPr>
        <a:xfrm>
          <a:off y="0" x="0"/>
          <a:ext cy="0" cx="0"/>
          <a:chOff y="0" x="0"/>
          <a:chExt cy="0" cx="0"/>
        </a:xfrm>
      </p:grpSpPr>
      <p:sp>
        <p:nvSpPr>
          <p:cNvPr id="230" name="Shape 230"/>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1" name="Shape 23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White is the maximum value at 255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9" name="Shape 239"/>
        <p:cNvGrpSpPr/>
        <p:nvPr/>
      </p:nvGrpSpPr>
      <p:grpSpPr>
        <a:xfrm>
          <a:off y="0" x="0"/>
          <a:ext cy="0" cx="0"/>
          <a:chOff y="0" x="0"/>
          <a:chExt cy="0" cx="0"/>
        </a:xfrm>
      </p:grpSpPr>
      <p:sp>
        <p:nvSpPr>
          <p:cNvPr id="240" name="Shape 240"/>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1" name="Shape 24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Held the Filter in front the Focal point of the Kinect</a:t>
            </a:r>
          </a:p>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0" name="Shape 250"/>
        <p:cNvGrpSpPr/>
        <p:nvPr/>
      </p:nvGrpSpPr>
      <p:grpSpPr>
        <a:xfrm>
          <a:off y="0" x="0"/>
          <a:ext cy="0" cx="0"/>
          <a:chOff y="0" x="0"/>
          <a:chExt cy="0" cx="0"/>
        </a:xfrm>
      </p:grpSpPr>
      <p:sp>
        <p:nvSpPr>
          <p:cNvPr id="251" name="Shape 251"/>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2" name="Shape 25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Aberations</a:t>
            </a:r>
          </a:p>
          <a:p>
            <a:pPr rtl="0">
              <a:spcBef>
                <a:spcPts val="0"/>
              </a:spcBef>
              <a:buNone/>
            </a:pPr>
            <a:r>
              <a:t/>
            </a:r>
            <a:endParaRPr/>
          </a:p>
          <a:p>
            <a:pPr rtl="0">
              <a:spcBef>
                <a:spcPts val="0"/>
              </a:spcBef>
              <a:buNone/>
            </a:pPr>
            <a:r>
              <a:rPr lang="en"/>
              <a:t>Power spectral density of the sun, basically how is the suns light energy distributed through the vissible spectrum (the one we are interested in) we should get W/nm</a:t>
            </a:r>
          </a:p>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8" name="Shape 258"/>
        <p:cNvGrpSpPr/>
        <p:nvPr/>
      </p:nvGrpSpPr>
      <p:grpSpPr>
        <a:xfrm>
          <a:off y="0" x="0"/>
          <a:ext cy="0" cx="0"/>
          <a:chOff y="0" x="0"/>
          <a:chExt cy="0" cx="0"/>
        </a:xfrm>
      </p:grpSpPr>
      <p:sp>
        <p:nvSpPr>
          <p:cNvPr id="259" name="Shape 259"/>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0" name="Shape 260"/>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lnSpc>
                <a:spcPct val="136363"/>
              </a:lnSpc>
              <a:spcBef>
                <a:spcPts val="0"/>
              </a:spcBef>
              <a:spcAft>
                <a:spcPts val="800"/>
              </a:spcAft>
              <a:buClr>
                <a:schemeClr val="dk1"/>
              </a:buClr>
              <a:buSzPct val="110000"/>
              <a:buFont typeface="Arial"/>
              <a:buNone/>
            </a:pPr>
            <a:r>
              <a:rPr sz="1000" lang="en">
                <a:solidFill>
                  <a:srgbClr val="333333"/>
                </a:solidFill>
              </a:rPr>
              <a:t>For a normal stereo system, the cameras are calibrated so that the rectified images are parallel and have corresponding horizontal lines. In this case, the relationship between disparity and depth is given by:</a:t>
            </a:r>
          </a:p>
          <a:p>
            <a:pPr rtl="0" lvl="0" indent="-228600" marL="457200">
              <a:lnSpc>
                <a:spcPct val="136363"/>
              </a:lnSpc>
              <a:spcBef>
                <a:spcPts val="300"/>
              </a:spcBef>
              <a:spcAft>
                <a:spcPts val="1100"/>
              </a:spcAft>
              <a:buClr>
                <a:srgbClr val="333333"/>
              </a:buClr>
              <a:buSzPct val="100000"/>
              <a:buFont typeface="Arial"/>
              <a:buNone/>
            </a:pPr>
            <a:r>
              <a:rPr sz="1000" lang="en">
                <a:solidFill>
                  <a:srgbClr val="333333"/>
                </a:solidFill>
              </a:rPr>
              <a:t> z = b*f / d, </a:t>
            </a:r>
          </a:p>
          <a:p>
            <a:pPr rtl="0" lvl="0">
              <a:lnSpc>
                <a:spcPct val="136363"/>
              </a:lnSpc>
              <a:spcBef>
                <a:spcPts val="0"/>
              </a:spcBef>
              <a:spcAft>
                <a:spcPts val="800"/>
              </a:spcAft>
              <a:buClr>
                <a:schemeClr val="dk1"/>
              </a:buClr>
              <a:buSzPct val="110000"/>
              <a:buFont typeface="Arial"/>
              <a:buNone/>
            </a:pPr>
            <a:r>
              <a:rPr sz="1000" lang="en">
                <a:solidFill>
                  <a:srgbClr val="333333"/>
                </a:solidFill>
              </a:rPr>
              <a:t>where z is the depth (in meters), b is the horizontal baseline between the cameras (in meters), f is the (common) focal length of the cameras (in pixels), and d is the disparity (in pixels). At zero disparity, the rays from each camera are parallel, and the depth is infinite. Larger values for the disparity mean shorter distances.</a:t>
            </a:r>
          </a:p>
          <a:p>
            <a:pPr rtl="0" lvl="0">
              <a:lnSpc>
                <a:spcPct val="136363"/>
              </a:lnSpc>
              <a:spcBef>
                <a:spcPts val="0"/>
              </a:spcBef>
              <a:spcAft>
                <a:spcPts val="800"/>
              </a:spcAft>
              <a:buClr>
                <a:schemeClr val="dk1"/>
              </a:buClr>
              <a:buSzPct val="110000"/>
              <a:buFont typeface="Arial"/>
              <a:buNone/>
            </a:pPr>
            <a:r>
              <a:rPr sz="1000" lang="en">
                <a:solidFill>
                  <a:srgbClr val="333333"/>
                </a:solidFill>
              </a:rPr>
              <a:t>The Kinect returns a raw disparity that is not normalized in this way, that is, a zero Kinect disparity does not correspond to infinite distance. The Kinect disparity is related to a normalized disparity by the relation</a:t>
            </a:r>
          </a:p>
          <a:p>
            <a:pPr rtl="0" lvl="0" indent="-228600" marL="457200">
              <a:lnSpc>
                <a:spcPct val="136363"/>
              </a:lnSpc>
              <a:spcBef>
                <a:spcPts val="300"/>
              </a:spcBef>
              <a:spcAft>
                <a:spcPts val="1100"/>
              </a:spcAft>
              <a:buClr>
                <a:srgbClr val="333333"/>
              </a:buClr>
              <a:buSzPct val="100000"/>
              <a:buFont typeface="Arial"/>
              <a:buNone/>
            </a:pPr>
            <a:r>
              <a:rPr sz="1000" lang="en">
                <a:solidFill>
                  <a:srgbClr val="333333"/>
                </a:solidFill>
              </a:rPr>
              <a:t> d = 1/8 * (doff - kd), </a:t>
            </a:r>
          </a:p>
          <a:p>
            <a:pPr rtl="0" lvl="0">
              <a:lnSpc>
                <a:spcPct val="136363"/>
              </a:lnSpc>
              <a:spcBef>
                <a:spcPts val="0"/>
              </a:spcBef>
              <a:spcAft>
                <a:spcPts val="800"/>
              </a:spcAft>
              <a:buClr>
                <a:schemeClr val="dk1"/>
              </a:buClr>
              <a:buSzPct val="110000"/>
              <a:buFont typeface="Arial"/>
              <a:buNone/>
            </a:pPr>
            <a:r>
              <a:rPr sz="1000" lang="en">
                <a:solidFill>
                  <a:srgbClr val="333333"/>
                </a:solidFill>
              </a:rPr>
              <a:t>where d is a normalized disparity, kd is the Kinect disparity, and doff is an offset value particular to a given Kinect device. The factor 1/8 appears because the values of kd are in 1/8 pixel units.</a:t>
            </a:r>
          </a:p>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9" name="Shape 269"/>
        <p:cNvGrpSpPr/>
        <p:nvPr/>
      </p:nvGrpSpPr>
      <p:grpSpPr>
        <a:xfrm>
          <a:off y="0" x="0"/>
          <a:ext cy="0" cx="0"/>
          <a:chOff y="0" x="0"/>
          <a:chExt cy="0" cx="0"/>
        </a:xfrm>
      </p:grpSpPr>
      <p:sp>
        <p:nvSpPr>
          <p:cNvPr id="270" name="Shape 270"/>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1" name="Shape 27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after seeing how things work inside kinect itself, i now have a good idea of how to proceed with the laser upgrade.</a:t>
            </a:r>
          </a:p>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1" name="Shape 281"/>
        <p:cNvGrpSpPr/>
        <p:nvPr/>
      </p:nvGrpSpPr>
      <p:grpSpPr>
        <a:xfrm>
          <a:off y="0" x="0"/>
          <a:ext cy="0" cx="0"/>
          <a:chOff y="0" x="0"/>
          <a:chExt cy="0" cx="0"/>
        </a:xfrm>
      </p:grpSpPr>
      <p:sp>
        <p:nvSpPr>
          <p:cNvPr id="282" name="Shape 282"/>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83" name="Shape 28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another option can be dy adding electrical filter between the camera output and the processing circuit. So that when we pulse the laser, we can isolate it against the sun’s unmodulated light.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2" name="Shape 292"/>
        <p:cNvGrpSpPr/>
        <p:nvPr/>
      </p:nvGrpSpPr>
      <p:grpSpPr>
        <a:xfrm>
          <a:off y="0" x="0"/>
          <a:ext cy="0" cx="0"/>
          <a:chOff y="0" x="0"/>
          <a:chExt cy="0" cx="0"/>
        </a:xfrm>
      </p:grpSpPr>
      <p:sp>
        <p:nvSpPr>
          <p:cNvPr id="293" name="Shape 293"/>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94" name="Shape 29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if pulsing with 10% duty cycle does not solve our issue of dissipated heat, we will attach heat sinks to the laser diode.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5" name="Shape 305"/>
        <p:cNvGrpSpPr/>
        <p:nvPr/>
      </p:nvGrpSpPr>
      <p:grpSpPr>
        <a:xfrm>
          <a:off y="0" x="0"/>
          <a:ext cy="0" cx="0"/>
          <a:chOff y="0" x="0"/>
          <a:chExt cy="0" cx="0"/>
        </a:xfrm>
      </p:grpSpPr>
      <p:sp>
        <p:nvSpPr>
          <p:cNvPr id="306" name="Shape 306"/>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7" name="Shape 3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6" name="Shape 126"/>
        <p:cNvGrpSpPr/>
        <p:nvPr/>
      </p:nvGrpSpPr>
      <p:grpSpPr>
        <a:xfrm>
          <a:off y="0" x="0"/>
          <a:ext cy="0" cx="0"/>
          <a:chOff y="0" x="0"/>
          <a:chExt cy="0" cx="0"/>
        </a:xfrm>
      </p:grpSpPr>
      <p:sp>
        <p:nvSpPr>
          <p:cNvPr id="127" name="Shape 127"/>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8" name="Shape 12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6" name="Shape 316"/>
        <p:cNvGrpSpPr/>
        <p:nvPr/>
      </p:nvGrpSpPr>
      <p:grpSpPr>
        <a:xfrm>
          <a:off y="0" x="0"/>
          <a:ext cy="0" cx="0"/>
          <a:chOff y="0" x="0"/>
          <a:chExt cy="0" cx="0"/>
        </a:xfrm>
      </p:grpSpPr>
      <p:sp>
        <p:nvSpPr>
          <p:cNvPr id="317" name="Shape 317"/>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18" name="Shape 31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sz="1200" lang="en">
                <a:solidFill>
                  <a:schemeClr val="dk1"/>
                </a:solidFill>
              </a:rPr>
              <a:t>kinect is fully integrated with the rovel and does not require additional power source.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9" name="Shape 329"/>
        <p:cNvGrpSpPr/>
        <p:nvPr/>
      </p:nvGrpSpPr>
      <p:grpSpPr>
        <a:xfrm>
          <a:off y="0" x="0"/>
          <a:ext cy="0" cx="0"/>
          <a:chOff y="0" x="0"/>
          <a:chExt cy="0" cx="0"/>
        </a:xfrm>
      </p:grpSpPr>
      <p:sp>
        <p:nvSpPr>
          <p:cNvPr id="330" name="Shape 330"/>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31" name="Shape 33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indent="-317500" marL="457200">
              <a:spcBef>
                <a:spcPts val="0"/>
              </a:spcBef>
              <a:buClr>
                <a:srgbClr val="000000"/>
              </a:buClr>
              <a:buSzPct val="127272"/>
              <a:buFont typeface="Arial"/>
              <a:buChar char="●"/>
            </a:pPr>
            <a:r>
              <a:rPr lang="en"/>
              <a:t>Show rover internals, pointing out Main computer and RFlex Computer</a:t>
            </a:r>
          </a:p>
          <a:p>
            <a:pPr rtl="0" lvl="0" indent="-317500" marL="457200">
              <a:spcBef>
                <a:spcPts val="0"/>
              </a:spcBef>
              <a:buClr>
                <a:srgbClr val="000000"/>
              </a:buClr>
              <a:buSzPct val="127272"/>
              <a:buFont typeface="Arial"/>
              <a:buChar char="●"/>
            </a:pPr>
            <a:r>
              <a:rPr lang="en"/>
              <a:t>RFLEX computer controls Joystick, System, and Motors</a:t>
            </a:r>
          </a:p>
          <a:p>
            <a:pPr lvl="0" indent="-317500" marL="457200">
              <a:spcBef>
                <a:spcPts val="0"/>
              </a:spcBef>
              <a:buClr>
                <a:srgbClr val="000000"/>
              </a:buClr>
              <a:buSzPct val="127272"/>
              <a:buFont typeface="Arial"/>
              <a:buChar char="●"/>
            </a:pPr>
            <a:r>
              <a:rPr lang="en"/>
              <a:t>Main computer uses RFLEX drivers to connect and send instruction to RFLEX computer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2" name="Shape 362"/>
        <p:cNvGrpSpPr/>
        <p:nvPr/>
      </p:nvGrpSpPr>
      <p:grpSpPr>
        <a:xfrm>
          <a:off y="0" x="0"/>
          <a:ext cy="0" cx="0"/>
          <a:chOff y="0" x="0"/>
          <a:chExt cy="0" cx="0"/>
        </a:xfrm>
      </p:grpSpPr>
      <p:sp>
        <p:nvSpPr>
          <p:cNvPr id="363" name="Shape 363"/>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64" name="Shape 36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indent="-317500" marL="457200">
              <a:spcBef>
                <a:spcPts val="0"/>
              </a:spcBef>
              <a:buClr>
                <a:schemeClr val="dk1"/>
              </a:buClr>
              <a:buSzPct val="127272"/>
              <a:buFont typeface="Arial"/>
              <a:buChar char="●"/>
            </a:pPr>
            <a:r>
              <a:rPr lang="en">
                <a:solidFill>
                  <a:schemeClr val="dk1"/>
                </a:solidFill>
              </a:rPr>
              <a:t>Internal computer connect to RFLEX computer -- Connect to USB outport (stitty)</a:t>
            </a:r>
          </a:p>
          <a:p>
            <a:pPr rtl="0" lvl="0" indent="-317500" marL="457200">
              <a:spcBef>
                <a:spcPts val="0"/>
              </a:spcBef>
              <a:buClr>
                <a:schemeClr val="dk1"/>
              </a:buClr>
              <a:buSzPct val="127272"/>
              <a:buFont typeface="Arial"/>
              <a:buChar char="●"/>
            </a:pPr>
            <a:r>
              <a:rPr lang="en">
                <a:solidFill>
                  <a:schemeClr val="dk1"/>
                </a:solidFill>
              </a:rPr>
              <a:t>Launch config file &amp;&amp; movebase file</a:t>
            </a:r>
          </a:p>
          <a:p>
            <a:pPr rtl="0" lvl="0" indent="-317500" marL="457200">
              <a:spcBef>
                <a:spcPts val="0"/>
              </a:spcBef>
              <a:buClr>
                <a:schemeClr val="dk1"/>
              </a:buClr>
              <a:buSzPct val="127272"/>
              <a:buFont typeface="Arial"/>
              <a:buChar char="●"/>
            </a:pPr>
            <a:r>
              <a:rPr lang="en">
                <a:solidFill>
                  <a:schemeClr val="dk1"/>
                </a:solidFill>
              </a:rPr>
              <a:t>Broadcast Wifi connection from rover</a:t>
            </a:r>
          </a:p>
          <a:p>
            <a:pPr rtl="0" lvl="0" indent="-317500" marL="457200">
              <a:spcBef>
                <a:spcPts val="0"/>
              </a:spcBef>
              <a:buClr>
                <a:schemeClr val="dk1"/>
              </a:buClr>
              <a:buSzPct val="127272"/>
              <a:buFont typeface="Arial"/>
              <a:buChar char="●"/>
            </a:pPr>
            <a:r>
              <a:rPr lang="en">
                <a:solidFill>
                  <a:schemeClr val="dk1"/>
                </a:solidFill>
              </a:rPr>
              <a:t>post-apd config sets up Wifi so you can connect with it</a:t>
            </a:r>
          </a:p>
          <a:p>
            <a:pPr rtl="0" lvl="0" indent="-317500" marL="457200">
              <a:spcBef>
                <a:spcPts val="0"/>
              </a:spcBef>
              <a:buClr>
                <a:schemeClr val="dk1"/>
              </a:buClr>
              <a:buSzPct val="127272"/>
              <a:buFont typeface="Arial"/>
              <a:buChar char="●"/>
            </a:pPr>
            <a:r>
              <a:rPr lang="en">
                <a:solidFill>
                  <a:schemeClr val="dk1"/>
                </a:solidFill>
              </a:rPr>
              <a:t>connect android phone &amp;&amp; run ROS Sensor app </a:t>
            </a:r>
          </a:p>
          <a:p>
            <a:pPr rtl="0" lvl="0" indent="-317500" marL="457200">
              <a:spcBef>
                <a:spcPts val="0"/>
              </a:spcBef>
              <a:buClr>
                <a:schemeClr val="dk1"/>
              </a:buClr>
              <a:buSzPct val="127272"/>
              <a:buFont typeface="Arial"/>
              <a:buChar char="●"/>
            </a:pPr>
            <a:r>
              <a:rPr lang="en">
                <a:solidFill>
                  <a:schemeClr val="dk1"/>
                </a:solidFill>
              </a:rPr>
              <a:t>Input rover IP Address, found through IFconfig</a:t>
            </a:r>
          </a:p>
          <a:p>
            <a:pPr rtl="0" lvl="0" indent="-317500" marL="457200">
              <a:spcBef>
                <a:spcPts val="0"/>
              </a:spcBef>
              <a:buClr>
                <a:schemeClr val="dk1"/>
              </a:buClr>
              <a:buSzPct val="127272"/>
              <a:buFont typeface="Arial"/>
              <a:buChar char="●"/>
            </a:pPr>
            <a:r>
              <a:rPr lang="en">
                <a:solidFill>
                  <a:schemeClr val="dk1"/>
                </a:solidFill>
              </a:rPr>
              <a:t>connect ROS Sensor → getGPS gets gps from phone and makes it a topic, get GPSnav gets gps locations from topic</a:t>
            </a:r>
          </a:p>
          <a:p>
            <a:pPr rtl="0" lvl="0" indent="-317500" marL="457200">
              <a:spcBef>
                <a:spcPts val="0"/>
              </a:spcBef>
              <a:buClr>
                <a:schemeClr val="dk1"/>
              </a:buClr>
              <a:buSzPct val="127272"/>
              <a:buFont typeface="Arial"/>
              <a:buChar char="●"/>
            </a:pPr>
            <a:r>
              <a:rPr lang="en">
                <a:solidFill>
                  <a:schemeClr val="dk1"/>
                </a:solidFill>
              </a:rPr>
              <a:t>Learned through code reading, previous team</a:t>
            </a:r>
          </a:p>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2" name="Shape 372"/>
        <p:cNvGrpSpPr/>
        <p:nvPr/>
      </p:nvGrpSpPr>
      <p:grpSpPr>
        <a:xfrm>
          <a:off y="0" x="0"/>
          <a:ext cy="0" cx="0"/>
          <a:chOff y="0" x="0"/>
          <a:chExt cy="0" cx="0"/>
        </a:xfrm>
      </p:grpSpPr>
      <p:sp>
        <p:nvSpPr>
          <p:cNvPr id="373" name="Shape 373"/>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4" name="Shape 3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9" name="Shape 379"/>
        <p:cNvGrpSpPr/>
        <p:nvPr/>
      </p:nvGrpSpPr>
      <p:grpSpPr>
        <a:xfrm>
          <a:off y="0" x="0"/>
          <a:ext cy="0" cx="0"/>
          <a:chOff y="0" x="0"/>
          <a:chExt cy="0" cx="0"/>
        </a:xfrm>
      </p:grpSpPr>
      <p:sp>
        <p:nvSpPr>
          <p:cNvPr id="380" name="Shape 380"/>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81" name="Shape 3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87" name="Shape 387"/>
        <p:cNvGrpSpPr/>
        <p:nvPr/>
      </p:nvGrpSpPr>
      <p:grpSpPr>
        <a:xfrm>
          <a:off y="0" x="0"/>
          <a:ext cy="0" cx="0"/>
          <a:chOff y="0" x="0"/>
          <a:chExt cy="0" cx="0"/>
        </a:xfrm>
      </p:grpSpPr>
      <p:sp>
        <p:nvSpPr>
          <p:cNvPr id="388" name="Shape 38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89" name="Shape 38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For indoor Kinect Visualization, these are our minimum requirements without much tuning to the navigation stack.  The Range is determined by the default parameters in the ROS Nav stack.  .55 meters is the range that every obstacle is buffered by, so if we can sense objects at least .55 meters away, the rover will know to slow down and avoid it.  And if we tell it to avoid that buffer zone with a heavy weight, the only thing that will enter that deadzone is a moving object.  The max range is 2.5 meters, because by default, that’s the farthest away that an object will be registered as an obstacle.  Height and Width are constrained by the size of the rover, so we will see everything that can get in our way.  Lastly, if the rover is moving at .5 m/s, an object will fully pass through the field of view undetected if the depth data is not updated at least once every 4 seconds.</a:t>
            </a:r>
          </a:p>
          <a:p>
            <a:pPr rtl="0">
              <a:spcBef>
                <a:spcPts val="0"/>
              </a:spcBef>
              <a:buNone/>
            </a:pPr>
            <a:r>
              <a:t/>
            </a:r>
            <a:endParaRPr/>
          </a:p>
          <a:p>
            <a:pPr rtl="0">
              <a:spcBef>
                <a:spcPts val="0"/>
              </a:spcBef>
              <a:buNone/>
            </a:pPr>
            <a:r>
              <a:rPr lang="en"/>
              <a:t>How well we meet these requirements depends on where we mount the Kinect.  In our demos we mounted on the front of the Rover because an off the shelf Kinect has a range of .5 to 4 meters.  But we do not meet the Height and Width requirements, so we are planning to make a shelf for the Kinect on the tower and aim it slightly down.  This way the dead spot on the Kinect is entirely overlapping the body of the Rover.</a:t>
            </a:r>
          </a:p>
          <a:p>
            <a:pPr rtl="0">
              <a:spcBef>
                <a:spcPts val="0"/>
              </a:spcBef>
              <a:buNone/>
            </a:pPr>
            <a:r>
              <a:t/>
            </a:r>
            <a:endParaRPr/>
          </a:p>
          <a:p>
            <a:pPr rtl="0">
              <a:spcBef>
                <a:spcPts val="0"/>
              </a:spcBef>
              <a:buNone/>
            </a:pPr>
            <a:r>
              <a:rPr lang="en"/>
              <a:t>At min range: .43 have .35 vert, .45 horiz</a:t>
            </a:r>
          </a:p>
          <a:p>
            <a:pPr>
              <a:spcBef>
                <a:spcPts val="0"/>
              </a:spcBef>
              <a:buNone/>
            </a:pPr>
            <a:r>
              <a:rPr lang="en"/>
              <a:t>At range: .71 have .58 vert, .8 horiz</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0" name="Shape 400"/>
        <p:cNvGrpSpPr/>
        <p:nvPr/>
      </p:nvGrpSpPr>
      <p:grpSpPr>
        <a:xfrm>
          <a:off y="0" x="0"/>
          <a:ext cy="0" cx="0"/>
          <a:chOff y="0" x="0"/>
          <a:chExt cy="0" cx="0"/>
        </a:xfrm>
      </p:grpSpPr>
      <p:sp>
        <p:nvSpPr>
          <p:cNvPr id="401" name="Shape 401"/>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02" name="Shape 40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These are the screens I could get of the Kinect Visualization.  The dark green color is a lethal object that is being avoided, the light green color is the .55 meter buffer zone.  There is a lot of tuning that still needs to be done here, but we are going to be moving the kinect, so we just did a rough set up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8" name="Shape 408"/>
        <p:cNvGrpSpPr/>
        <p:nvPr/>
      </p:nvGrpSpPr>
      <p:grpSpPr>
        <a:xfrm>
          <a:off y="0" x="0"/>
          <a:ext cy="0" cx="0"/>
          <a:chOff y="0" x="0"/>
          <a:chExt cy="0" cx="0"/>
        </a:xfrm>
      </p:grpSpPr>
      <p:sp>
        <p:nvSpPr>
          <p:cNvPr id="409" name="Shape 409"/>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10" name="Shape 410"/>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We are using the standard ROS navigation stack which requires a boat load of configuration and tuning for the robot and sensors involved.  But once that is done, you can write code that feeds x,y,z yaw,pitch,roll goals to the robot and it will navigate there while avoiding sensed obstacles automatically.</a:t>
            </a:r>
          </a:p>
          <a:p>
            <a:pPr rtl="0">
              <a:spcBef>
                <a:spcPts val="0"/>
              </a:spcBef>
              <a:buNone/>
            </a:pPr>
            <a:r>
              <a:t/>
            </a:r>
            <a:endParaRPr/>
          </a:p>
          <a:p>
            <a:pPr rtl="0">
              <a:spcBef>
                <a:spcPts val="0"/>
              </a:spcBef>
              <a:buNone/>
            </a:pPr>
            <a:r>
              <a:rPr lang="en"/>
              <a:t>We set our required speed before PDR based off what we found in documentation.  In reality we are going at .25 m/s stably with a goal of .5 m/s outdoors.  The Stationary Obstacle range is again derived from the default parameters and the capabilities of our kinect.  But overall, our prime objective is to avoid collisions.</a:t>
            </a:r>
          </a:p>
          <a:p>
            <a:pPr rtl="0">
              <a:spcBef>
                <a:spcPts val="0"/>
              </a:spcBef>
              <a:buNone/>
            </a:pPr>
            <a:r>
              <a:t/>
            </a:r>
            <a:endParaRPr/>
          </a:p>
          <a:p>
            <a:pPr>
              <a:spcBef>
                <a:spcPts val="0"/>
              </a:spcBef>
              <a:buNone/>
            </a:pPr>
            <a:r>
              <a:rPr lang="en"/>
              <a:t>While not technically a requirements, we aim to improve the performance as much as we can.  As you can see in the following video, the Rover is able to avoid obstacles, but it’s not pretty.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7" name="Shape 417"/>
        <p:cNvGrpSpPr/>
        <p:nvPr/>
      </p:nvGrpSpPr>
      <p:grpSpPr>
        <a:xfrm>
          <a:off y="0" x="0"/>
          <a:ext cy="0" cx="0"/>
          <a:chOff y="0" x="0"/>
          <a:chExt cy="0" cx="0"/>
        </a:xfrm>
      </p:grpSpPr>
      <p:sp>
        <p:nvSpPr>
          <p:cNvPr id="418" name="Shape 41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19" name="Shape 4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1" name="Shape 451"/>
        <p:cNvGrpSpPr/>
        <p:nvPr/>
      </p:nvGrpSpPr>
      <p:grpSpPr>
        <a:xfrm>
          <a:off y="0" x="0"/>
          <a:ext cy="0" cx="0"/>
          <a:chOff y="0" x="0"/>
          <a:chExt cy="0" cx="0"/>
        </a:xfrm>
      </p:grpSpPr>
      <p:sp>
        <p:nvSpPr>
          <p:cNvPr id="452" name="Shape 452"/>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53" name="Shape 45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 name="Shape 137"/>
        <p:cNvGrpSpPr/>
        <p:nvPr/>
      </p:nvGrpSpPr>
      <p:grpSpPr>
        <a:xfrm>
          <a:off y="0" x="0"/>
          <a:ext cy="0" cx="0"/>
          <a:chOff y="0" x="0"/>
          <a:chExt cy="0" cx="0"/>
        </a:xfrm>
      </p:grpSpPr>
      <p:sp>
        <p:nvSpPr>
          <p:cNvPr id="138" name="Shape 13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9" name="Shape 13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1" name="Shape 461"/>
        <p:cNvGrpSpPr/>
        <p:nvPr/>
      </p:nvGrpSpPr>
      <p:grpSpPr>
        <a:xfrm>
          <a:off y="0" x="0"/>
          <a:ext cy="0" cx="0"/>
          <a:chOff y="0" x="0"/>
          <a:chExt cy="0" cx="0"/>
        </a:xfrm>
      </p:grpSpPr>
      <p:sp>
        <p:nvSpPr>
          <p:cNvPr id="462" name="Shape 462"/>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63" name="Shape 46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By the time CDR rolls around, </a:t>
            </a:r>
            <a:r>
              <a:rPr lang="en">
                <a:solidFill>
                  <a:schemeClr val="dk1"/>
                </a:solidFill>
              </a:rPr>
              <a:t>Alex and Alex will have a modified Kinect that is able to calculate depth outside.  Ela and I will have the navigation stack tuned and QOL improvements made to the gps system.</a:t>
            </a:r>
            <a:r>
              <a:rPr lang="en"/>
              <a:t>  Our subsystems are plug and play together by design but we have planned a period of time for integration because it’s possible for their to be complications.  So at CDR the systems will be working together to make the rover travel to a given gps location and avoid obstacles detected by the modified Kinect..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0" name="Shape 470"/>
        <p:cNvGrpSpPr/>
        <p:nvPr/>
      </p:nvGrpSpPr>
      <p:grpSpPr>
        <a:xfrm>
          <a:off y="0" x="0"/>
          <a:ext cy="0" cx="0"/>
          <a:chOff y="0" x="0"/>
          <a:chExt cy="0" cx="0"/>
        </a:xfrm>
      </p:grpSpPr>
      <p:sp>
        <p:nvSpPr>
          <p:cNvPr id="471" name="Shape 471"/>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72" name="Shape 47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Come up with a list of optical requirements and plan to solve them</a:t>
            </a:r>
          </a:p>
          <a:p>
            <a:pPr rtl="0">
              <a:spcBef>
                <a:spcPts val="0"/>
              </a:spcBef>
              <a:buNone/>
            </a:pPr>
            <a:r>
              <a:rPr lang="en"/>
              <a:t>note: polarizer correlation to field of view</a:t>
            </a:r>
          </a:p>
          <a:p>
            <a:pPr rtl="0">
              <a:spcBef>
                <a:spcPts val="0"/>
              </a:spcBef>
              <a:buNone/>
            </a:pPr>
            <a:r>
              <a:rPr lang="en"/>
              <a:t>aboration correction in the kinect</a:t>
            </a:r>
          </a:p>
          <a:p>
            <a:pPr rtl="0">
              <a:spcBef>
                <a:spcPts val="0"/>
              </a:spcBef>
              <a:buNone/>
            </a:pPr>
            <a:r>
              <a:rPr lang="en"/>
              <a:t>power and diffraction</a:t>
            </a:r>
          </a:p>
          <a:p>
            <a:pPr rtl="0">
              <a:spcBef>
                <a:spcPts val="0"/>
              </a:spcBef>
              <a:buNone/>
            </a:pPr>
            <a:r>
              <a:t/>
            </a:r>
            <a:endParaRPr/>
          </a:p>
          <a:p>
            <a:pPr rtl="0">
              <a:spcBef>
                <a:spcPts val="0"/>
              </a:spcBef>
              <a:buNone/>
            </a:pPr>
            <a:r>
              <a:rPr lang="en"/>
              <a:t>June Yan and the UMass Physics Dept for help with the optics design</a:t>
            </a:r>
          </a:p>
          <a:p>
            <a:pPr rtl="0">
              <a:spcBef>
                <a:spcPts val="0"/>
              </a:spcBef>
              <a:buNone/>
            </a:pPr>
            <a:r>
              <a:rPr lang="en">
                <a:solidFill>
                  <a:schemeClr val="dk1"/>
                </a:solidFill>
              </a:rPr>
              <a:t>Professor Leonard for help with optics feasibility</a:t>
            </a:r>
          </a:p>
          <a:p>
            <a:pPr rtl="0">
              <a:spcBef>
                <a:spcPts val="0"/>
              </a:spcBef>
              <a:buNone/>
            </a:pPr>
            <a:r>
              <a:rPr lang="en"/>
              <a:t>Professor Parente and Microwave Remote Sensing Lab for donating the Rover and the Lab space</a:t>
            </a:r>
          </a:p>
          <a:p>
            <a:pPr rtl="0">
              <a:spcBef>
                <a:spcPts val="0"/>
              </a:spcBef>
              <a:buNone/>
            </a:pPr>
            <a:r>
              <a:rPr lang="en"/>
              <a:t>SDP14 Team AIR for their improvements made to the Rover</a:t>
            </a:r>
          </a:p>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6" name="Shape 476"/>
        <p:cNvGrpSpPr/>
        <p:nvPr/>
      </p:nvGrpSpPr>
      <p:grpSpPr>
        <a:xfrm>
          <a:off y="0" x="0"/>
          <a:ext cy="0" cx="0"/>
          <a:chOff y="0" x="0"/>
          <a:chExt cy="0" cx="0"/>
        </a:xfrm>
      </p:grpSpPr>
      <p:sp>
        <p:nvSpPr>
          <p:cNvPr id="477" name="Shape 477"/>
          <p:cNvSpPr/>
          <p:nvPr>
            <p:ph idx="2" type="sldImg"/>
          </p:nvPr>
        </p:nvSpPr>
        <p:spPr>
          <a:xfrm>
            <a:off y="685800" x="381149"/>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78" name="Shape 47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http://blog.supermedia.com/media/questions.jpg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0" name="Shape 490"/>
        <p:cNvGrpSpPr/>
        <p:nvPr/>
      </p:nvGrpSpPr>
      <p:grpSpPr>
        <a:xfrm>
          <a:off y="0" x="0"/>
          <a:ext cy="0" cx="0"/>
          <a:chOff y="0" x="0"/>
          <a:chExt cy="0" cx="0"/>
        </a:xfrm>
      </p:grpSpPr>
      <p:sp>
        <p:nvSpPr>
          <p:cNvPr id="491" name="Shape 491"/>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92" name="Shape 4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6" name="Shape 146"/>
        <p:cNvGrpSpPr/>
        <p:nvPr/>
      </p:nvGrpSpPr>
      <p:grpSpPr>
        <a:xfrm>
          <a:off y="0" x="0"/>
          <a:ext cy="0" cx="0"/>
          <a:chOff y="0" x="0"/>
          <a:chExt cy="0" cx="0"/>
        </a:xfrm>
      </p:grpSpPr>
      <p:sp>
        <p:nvSpPr>
          <p:cNvPr id="147" name="Shape 147"/>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8" name="Shape 14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a:spcBef>
                <a:spcPts val="0"/>
              </a:spcBef>
              <a:buNone/>
            </a:pPr>
            <a:r>
              <a:rPr lang="en"/>
              <a:t>After our PDR we got together and redesigned our project heavily with your feedback in mind.  First of all, we reduced the scope of our project by cutting out the microcontroller.  While the original goal was to provide a modular hardware component for hobbyists, we are now aiming to modify our Kinect so it can be used as if it were an off-the-shelf Kinect which we think is just as good considering the community of hobbyists that already use Kinects.  This change reduces the amount of hardware in our system and frankly reduces the risk of something going wrong.  It saves on our budget so we can buy better optical parts and allows us to focus on the more interesting challenges of the project.</a:t>
            </a:r>
          </a:p>
          <a:p>
            <a:pPr rtl="0">
              <a:spcBef>
                <a:spcPts val="0"/>
              </a:spcBef>
              <a:buNone/>
            </a:pPr>
            <a:r>
              <a:t/>
            </a:r>
            <a:endParaRPr/>
          </a:p>
          <a:p>
            <a:pPr rtl="0">
              <a:spcBef>
                <a:spcPts val="0"/>
              </a:spcBef>
              <a:buNone/>
            </a:pPr>
            <a:r>
              <a:rPr lang="en"/>
              <a:t>We also took Professor Irwin’s advice and redesigned our MDR goals to take some of the pressure off of the Spring semester.  We split into two subteams, Alex and Alex working with the Kinect optics and Ela and I working on the rover functionality.  The Kinect subteam was aiming to design and start to build the modified Kinect for use outdoors.  The Rover subteam was aiming to get the gps system up and running, and to get indoor obstacle detection and avoidance with the Kinect working.</a:t>
            </a:r>
          </a:p>
          <a:p>
            <a:pPr rtl="0">
              <a:spcBef>
                <a:spcPts val="0"/>
              </a:spcBef>
              <a:buNone/>
            </a:pPr>
            <a:r>
              <a:rPr lang="en"/>
              <a:t>So with our motivation in mind, Alex will present the technical changes we made to overall design.</a:t>
            </a:r>
          </a:p>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7" name="Shape 157"/>
        <p:cNvGrpSpPr/>
        <p:nvPr/>
      </p:nvGrpSpPr>
      <p:grpSpPr>
        <a:xfrm>
          <a:off y="0" x="0"/>
          <a:ext cy="0" cx="0"/>
          <a:chOff y="0" x="0"/>
          <a:chExt cy="0" cx="0"/>
        </a:xfrm>
      </p:grpSpPr>
      <p:sp>
        <p:nvSpPr>
          <p:cNvPr id="158" name="Shape 15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9" name="Shape 15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After our PDR we got together and redesigned our project heavily with your feedback in mind.  First of all, we reduced the scope of our project by cutting out the microcontroller.  While the original goal was to provide a modular hardware component for hobbyists, we are now aiming to modify our Kinect so it can be used as if it were an off-the-shelf Kinect which we think is just as good considering the community of hobbyists that already use Kinects.  This change reduces the amount of hardware in our system and frankly reduces the risk of something going wrong.  It saves on our budget so we can buy better optical parts and allows us to focus on the more interesting challenges of the project.</a:t>
            </a:r>
          </a:p>
          <a:p>
            <a:pPr rtl="0" lvl="0">
              <a:spcBef>
                <a:spcPts val="0"/>
              </a:spcBef>
              <a:buNone/>
            </a:pPr>
            <a:r>
              <a:t/>
            </a:r>
            <a:endParaRPr/>
          </a:p>
          <a:p>
            <a:pPr rtl="0" lvl="0">
              <a:spcBef>
                <a:spcPts val="0"/>
              </a:spcBef>
              <a:buNone/>
            </a:pPr>
            <a:r>
              <a:rPr lang="en"/>
              <a:t>We also took Professor Irwin’s advice and redesigned our MDR goals to take some of the pressure off of the Spring semester.  We split into two subteams, Alex and Alex working with the Kinect optics and Ela and I working on the rover functionality.  The Kinect subteam was aiming to design and start to build the modified Kinect for use outdoors.  The Rover subteam was aiming to get the gps system up and running, and to get indoor obstacle detection and avoidance with the Kinect working.</a:t>
            </a:r>
          </a:p>
          <a:p>
            <a:pPr rtl="0" lvl="0">
              <a:spcBef>
                <a:spcPts val="0"/>
              </a:spcBef>
              <a:buNone/>
            </a:pPr>
            <a:r>
              <a:rPr lang="en"/>
              <a:t>So with our motivation in mind, Alex will present the technical changes we made to overall design.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7" name="Shape 167"/>
        <p:cNvGrpSpPr/>
        <p:nvPr/>
      </p:nvGrpSpPr>
      <p:grpSpPr>
        <a:xfrm>
          <a:off y="0" x="0"/>
          <a:ext cy="0" cx="0"/>
          <a:chOff y="0" x="0"/>
          <a:chExt cy="0" cx="0"/>
        </a:xfrm>
      </p:grpSpPr>
      <p:sp>
        <p:nvSpPr>
          <p:cNvPr id="168" name="Shape 16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9" name="Shape 16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7" name="Shape 177"/>
        <p:cNvGrpSpPr/>
        <p:nvPr/>
      </p:nvGrpSpPr>
      <p:grpSpPr>
        <a:xfrm>
          <a:off y="0" x="0"/>
          <a:ext cy="0" cx="0"/>
          <a:chOff y="0" x="0"/>
          <a:chExt cy="0" cx="0"/>
        </a:xfrm>
      </p:grpSpPr>
      <p:sp>
        <p:nvSpPr>
          <p:cNvPr id="178" name="Shape 178"/>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9" name="Shape 17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6" name="Shape 186"/>
        <p:cNvGrpSpPr/>
        <p:nvPr/>
      </p:nvGrpSpPr>
      <p:grpSpPr>
        <a:xfrm>
          <a:off y="0" x="0"/>
          <a:ext cy="0" cx="0"/>
          <a:chOff y="0" x="0"/>
          <a:chExt cy="0" cx="0"/>
        </a:xfrm>
      </p:grpSpPr>
      <p:sp>
        <p:nvSpPr>
          <p:cNvPr id="187" name="Shape 187"/>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8" name="Shape 1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4" name="Shape 194"/>
        <p:cNvGrpSpPr/>
        <p:nvPr/>
      </p:nvGrpSpPr>
      <p:grpSpPr>
        <a:xfrm>
          <a:off y="0" x="0"/>
          <a:ext cy="0" cx="0"/>
          <a:chOff y="0" x="0"/>
          <a:chExt cy="0" cx="0"/>
        </a:xfrm>
      </p:grpSpPr>
      <p:sp>
        <p:nvSpPr>
          <p:cNvPr id="195" name="Shape 195"/>
          <p:cNvSpPr/>
          <p:nvPr>
            <p:ph idx="2" type="sldImg"/>
          </p:nvPr>
        </p:nvSpPr>
        <p:spPr>
          <a:xfrm>
            <a:off y="685800" x="381162"/>
            <a:ext cy="3429000" cx="6096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6" name="Shape 19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Design goal of this system is to understand the Kinects </a:t>
            </a:r>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15.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16.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17.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18.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 name="Shape 7"/>
        <p:cNvGrpSpPr/>
        <p:nvPr/>
      </p:nvGrpSpPr>
      <p:grpSpPr>
        <a:xfrm>
          <a:off y="0" x="0"/>
          <a:ext cy="0" cx="0"/>
          <a:chOff y="0" x="0"/>
          <a:chExt cy="0" cx="0"/>
        </a:xfrm>
      </p:grpSpPr>
      <p:sp>
        <p:nvSpPr>
          <p:cNvPr id="8" name="Shape 8"/>
          <p:cNvSpPr/>
          <p:nvPr/>
        </p:nvSpPr>
        <p:spPr>
          <a:xfrm rot="10800000" flipH="1">
            <a:off y="2984999" x="0"/>
            <a:ext cy="2158500"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9" name="Shape 9"/>
          <p:cNvSpPr/>
          <p:nvPr/>
        </p:nvSpPr>
        <p:spPr>
          <a:xfrm>
            <a:off y="2393175" x="0"/>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
        <p:nvSpPr>
          <p:cNvPr id="10" name="Shape 10"/>
          <p:cNvSpPr/>
          <p:nvPr/>
        </p:nvSpPr>
        <p:spPr>
          <a:xfrm rot="10800000" flipH="1">
            <a:off y="2983958" x="0"/>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3"/>
            </a:schemeClr>
          </a:solidFill>
          <a:ln>
            <a:noFill/>
          </a:ln>
        </p:spPr>
        <p:txBody>
          <a:bodyPr bIns="45700" rIns="91425" lIns="91425" tIns="45700" anchor="ctr" anchorCtr="0">
            <a:noAutofit/>
          </a:bodyPr>
          <a:lstStyle/>
          <a:p>
            <a:pPr>
              <a:spcBef>
                <a:spcPts val="0"/>
              </a:spcBef>
              <a:buNone/>
            </a:pPr>
            <a:r>
              <a:t/>
            </a:r>
            <a:endParaRPr/>
          </a:p>
        </p:txBody>
      </p:sp>
      <p:sp>
        <p:nvSpPr>
          <p:cNvPr id="11" name="Shape 11"/>
          <p:cNvSpPr txBox="1"/>
          <p:nvPr>
            <p:ph type="ctrTitle"/>
          </p:nvPr>
        </p:nvSpPr>
        <p:spPr>
          <a:xfrm>
            <a:off y="1746892" x="685800"/>
            <a:ext cy="1238099" cx="7772400"/>
          </a:xfrm>
          <a:prstGeom prst="rect">
            <a:avLst/>
          </a:prstGeom>
        </p:spPr>
        <p:txBody>
          <a:bodyPr bIns="91425" rIns="91425" lIns="91425" tIns="91425" anchor="b"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12" name="Shape 12"/>
          <p:cNvSpPr txBox="1"/>
          <p:nvPr>
            <p:ph idx="1" type="subTitle"/>
          </p:nvPr>
        </p:nvSpPr>
        <p:spPr>
          <a:xfrm>
            <a:off y="3093357" x="685800"/>
            <a:ext cy="666600" cx="7772400"/>
          </a:xfrm>
          <a:prstGeom prst="rect">
            <a:avLst/>
          </a:prstGeom>
        </p:spPr>
        <p:txBody>
          <a:bodyPr bIns="91425" rIns="91425" lIns="91425" tIns="91425" anchor="t" anchorCtr="0"/>
          <a:lstStyle>
            <a:lvl1pPr algn="ctr">
              <a:spcBef>
                <a:spcPts val="0"/>
              </a:spcBef>
              <a:buClr>
                <a:schemeClr val="dk2"/>
              </a:buClr>
              <a:buSzPct val="100000"/>
              <a:buNone/>
              <a:defRPr sz="2400" i="1">
                <a:solidFill>
                  <a:schemeClr val="dk2"/>
                </a:solidFill>
              </a:defRPr>
            </a:lvl1pPr>
            <a:lvl2pPr algn="ctr">
              <a:spcBef>
                <a:spcPts val="0"/>
              </a:spcBef>
              <a:buClr>
                <a:schemeClr val="dk2"/>
              </a:buClr>
              <a:buNone/>
              <a:defRPr i="1">
                <a:solidFill>
                  <a:schemeClr val="dk2"/>
                </a:solidFill>
              </a:defRPr>
            </a:lvl2pPr>
            <a:lvl3pPr algn="ctr">
              <a:spcBef>
                <a:spcPts val="0"/>
              </a:spcBef>
              <a:buClr>
                <a:schemeClr val="dk2"/>
              </a:buClr>
              <a:buNone/>
              <a:defRPr i="1">
                <a:solidFill>
                  <a:schemeClr val="dk2"/>
                </a:solidFill>
              </a:defRPr>
            </a:lvl3pPr>
            <a:lvl4pPr algn="ctr">
              <a:spcBef>
                <a:spcPts val="0"/>
              </a:spcBef>
              <a:buClr>
                <a:schemeClr val="dk2"/>
              </a:buClr>
              <a:buSzPct val="100000"/>
              <a:buNone/>
              <a:defRPr sz="2400" i="1">
                <a:solidFill>
                  <a:schemeClr val="dk2"/>
                </a:solidFill>
              </a:defRPr>
            </a:lvl4pPr>
            <a:lvl5pPr algn="ctr">
              <a:spcBef>
                <a:spcPts val="0"/>
              </a:spcBef>
              <a:buClr>
                <a:schemeClr val="dk2"/>
              </a:buClr>
              <a:buSzPct val="100000"/>
              <a:buNone/>
              <a:defRPr sz="2400" i="1">
                <a:solidFill>
                  <a:schemeClr val="dk2"/>
                </a:solidFill>
              </a:defRPr>
            </a:lvl5pPr>
            <a:lvl6pPr algn="ctr">
              <a:spcBef>
                <a:spcPts val="0"/>
              </a:spcBef>
              <a:buClr>
                <a:schemeClr val="dk2"/>
              </a:buClr>
              <a:buSzPct val="100000"/>
              <a:buNone/>
              <a:defRPr sz="2400" i="1">
                <a:solidFill>
                  <a:schemeClr val="dk2"/>
                </a:solidFill>
              </a:defRPr>
            </a:lvl6pPr>
            <a:lvl7pPr algn="ctr">
              <a:spcBef>
                <a:spcPts val="0"/>
              </a:spcBef>
              <a:buClr>
                <a:schemeClr val="dk2"/>
              </a:buClr>
              <a:buSzPct val="100000"/>
              <a:buNone/>
              <a:defRPr sz="2400" i="1">
                <a:solidFill>
                  <a:schemeClr val="dk2"/>
                </a:solidFill>
              </a:defRPr>
            </a:lvl7pPr>
            <a:lvl8pPr algn="ctr">
              <a:spcBef>
                <a:spcPts val="0"/>
              </a:spcBef>
              <a:buClr>
                <a:schemeClr val="dk2"/>
              </a:buClr>
              <a:buSzPct val="100000"/>
              <a:buNone/>
              <a:defRPr sz="2400" i="1">
                <a:solidFill>
                  <a:schemeClr val="dk2"/>
                </a:solidFill>
              </a:defRPr>
            </a:lvl8pPr>
            <a:lvl9pPr algn="ctr">
              <a:spcBef>
                <a:spcPts val="0"/>
              </a:spcBef>
              <a:buClr>
                <a:schemeClr val="dk2"/>
              </a:buClr>
              <a:buSzPct val="100000"/>
              <a:buNone/>
              <a:defRPr sz="2400" i="1">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60" name="Shape 60"/>
        <p:cNvGrpSpPr/>
        <p:nvPr/>
      </p:nvGrpSpPr>
      <p:grpSpPr>
        <a:xfrm>
          <a:off y="0" x="0"/>
          <a:ext cy="0" cx="0"/>
          <a:chOff y="0" x="0"/>
          <a:chExt cy="0" cx="0"/>
        </a:xfrm>
      </p:grpSpPr>
      <p:sp>
        <p:nvSpPr>
          <p:cNvPr id="61" name="Shape 61"/>
          <p:cNvSpPr/>
          <p:nvPr/>
        </p:nvSpPr>
        <p:spPr>
          <a:xfrm rot="10800000" flipH="1">
            <a:off y="1163400" x="0"/>
            <a:ext cy="39800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62" name="Shape 62"/>
          <p:cNvSpPr/>
          <p:nvPr/>
        </p:nvSpPr>
        <p:spPr>
          <a:xfrm flipH="1">
            <a:off y="571349" x="4526627"/>
            <a:ext cy="593274"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63" name="Shape 63"/>
          <p:cNvSpPr txBox="1"/>
          <p:nvPr>
            <p:ph type="title"/>
          </p:nvPr>
        </p:nvSpPr>
        <p:spPr>
          <a:xfrm>
            <a:off y="205978" x="457200"/>
            <a:ext cy="857400" cx="8229600"/>
          </a:xfrm>
          <a:prstGeom prst="rect">
            <a:avLst/>
          </a:prstGeom>
          <a:noFill/>
          <a:ln>
            <a:noFill/>
          </a:ln>
        </p:spPr>
        <p:txBody>
          <a:bodyPr bIns="91425" rIns="91425" lIns="91425" tIns="91425" anchor="ctr" anchorCtr="0"/>
          <a:lstStyle>
            <a:lvl1pPr algn="l" rtl="0">
              <a:spcBef>
                <a:spcPts val="0"/>
              </a:spcBef>
              <a:buSzPct val="100000"/>
              <a:buFont typeface="Georgia"/>
              <a:buNone/>
              <a:defRPr b="0" sz="4800">
                <a:solidFill>
                  <a:schemeClr val="lt1"/>
                </a:solidFill>
                <a:latin typeface="Georgia"/>
                <a:ea typeface="Georgia"/>
                <a:cs typeface="Georgia"/>
                <a:sym typeface="Georgia"/>
              </a:defRPr>
            </a:lvl1pPr>
            <a:lvl2pPr algn="l" rtl="0">
              <a:spcBef>
                <a:spcPts val="0"/>
              </a:spcBef>
              <a:buSzPct val="100000"/>
              <a:buFont typeface="Georgia"/>
              <a:buNone/>
              <a:defRPr b="0" sz="4800">
                <a:solidFill>
                  <a:schemeClr val="lt1"/>
                </a:solidFill>
                <a:latin typeface="Georgia"/>
                <a:ea typeface="Georgia"/>
                <a:cs typeface="Georgia"/>
                <a:sym typeface="Georgia"/>
              </a:defRPr>
            </a:lvl2pPr>
            <a:lvl3pPr algn="l" rtl="0">
              <a:spcBef>
                <a:spcPts val="0"/>
              </a:spcBef>
              <a:buSzPct val="100000"/>
              <a:buFont typeface="Georgia"/>
              <a:buNone/>
              <a:defRPr b="0" sz="4800">
                <a:solidFill>
                  <a:schemeClr val="lt1"/>
                </a:solidFill>
                <a:latin typeface="Georgia"/>
                <a:ea typeface="Georgia"/>
                <a:cs typeface="Georgia"/>
                <a:sym typeface="Georgia"/>
              </a:defRPr>
            </a:lvl3pPr>
            <a:lvl4pPr algn="l" rtl="0">
              <a:spcBef>
                <a:spcPts val="0"/>
              </a:spcBef>
              <a:buSzPct val="100000"/>
              <a:buFont typeface="Georgia"/>
              <a:buNone/>
              <a:defRPr b="0" sz="4800">
                <a:solidFill>
                  <a:schemeClr val="lt1"/>
                </a:solidFill>
                <a:latin typeface="Georgia"/>
                <a:ea typeface="Georgia"/>
                <a:cs typeface="Georgia"/>
                <a:sym typeface="Georgia"/>
              </a:defRPr>
            </a:lvl4pPr>
            <a:lvl5pPr algn="l" rtl="0">
              <a:spcBef>
                <a:spcPts val="0"/>
              </a:spcBef>
              <a:buSzPct val="100000"/>
              <a:buFont typeface="Georgia"/>
              <a:buNone/>
              <a:defRPr b="0" sz="4800">
                <a:solidFill>
                  <a:schemeClr val="lt1"/>
                </a:solidFill>
                <a:latin typeface="Georgia"/>
                <a:ea typeface="Georgia"/>
                <a:cs typeface="Georgia"/>
                <a:sym typeface="Georgia"/>
              </a:defRPr>
            </a:lvl5pPr>
            <a:lvl6pPr algn="l" rtl="0">
              <a:spcBef>
                <a:spcPts val="0"/>
              </a:spcBef>
              <a:buSzPct val="100000"/>
              <a:buFont typeface="Georgia"/>
              <a:buNone/>
              <a:defRPr b="0" sz="4800">
                <a:solidFill>
                  <a:schemeClr val="lt1"/>
                </a:solidFill>
                <a:latin typeface="Georgia"/>
                <a:ea typeface="Georgia"/>
                <a:cs typeface="Georgia"/>
                <a:sym typeface="Georgia"/>
              </a:defRPr>
            </a:lvl6pPr>
            <a:lvl7pPr algn="l" rtl="0">
              <a:spcBef>
                <a:spcPts val="0"/>
              </a:spcBef>
              <a:buSzPct val="100000"/>
              <a:buFont typeface="Georgia"/>
              <a:buNone/>
              <a:defRPr b="0" sz="4800">
                <a:solidFill>
                  <a:schemeClr val="lt1"/>
                </a:solidFill>
                <a:latin typeface="Georgia"/>
                <a:ea typeface="Georgia"/>
                <a:cs typeface="Georgia"/>
                <a:sym typeface="Georgia"/>
              </a:defRPr>
            </a:lvl7pPr>
            <a:lvl8pPr algn="l" rtl="0">
              <a:spcBef>
                <a:spcPts val="0"/>
              </a:spcBef>
              <a:buSzPct val="100000"/>
              <a:buFont typeface="Georgia"/>
              <a:buNone/>
              <a:defRPr b="0" sz="4800">
                <a:solidFill>
                  <a:schemeClr val="lt1"/>
                </a:solidFill>
                <a:latin typeface="Georgia"/>
                <a:ea typeface="Georgia"/>
                <a:cs typeface="Georgia"/>
                <a:sym typeface="Georgia"/>
              </a:defRPr>
            </a:lvl8pPr>
            <a:lvl9pPr algn="l" rtl="0">
              <a:spcBef>
                <a:spcPts val="0"/>
              </a:spcBef>
              <a:buSzPct val="100000"/>
              <a:buFont typeface="Georgia"/>
              <a:buNone/>
              <a:defRPr b="0" sz="4800">
                <a:solidFill>
                  <a:schemeClr val="lt1"/>
                </a:solidFill>
                <a:latin typeface="Georgia"/>
                <a:ea typeface="Georgia"/>
                <a:cs typeface="Georgia"/>
                <a:sym typeface="Georgia"/>
              </a:defRPr>
            </a:lvl9pPr>
          </a:lstStyle>
          <a:p/>
        </p:txBody>
      </p:sp>
      <p:sp>
        <p:nvSpPr>
          <p:cNvPr id="64" name="Shape 64"/>
          <p:cNvSpPr/>
          <p:nvPr/>
        </p:nvSpPr>
        <p:spPr>
          <a:xfrm rot="10800000">
            <a:off y="1164904" x="4526627"/>
            <a:ext cy="568323"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5" name="Shape 65"/>
        <p:cNvGrpSpPr/>
        <p:nvPr/>
      </p:nvGrpSpPr>
      <p:grpSpPr>
        <a:xfrm>
          <a:off y="0" x="0"/>
          <a:ext cy="0" cx="0"/>
          <a:chOff y="0" x="0"/>
          <a:chExt cy="0" cx="0"/>
        </a:xfrm>
      </p:grpSpPr>
      <p:sp>
        <p:nvSpPr>
          <p:cNvPr id="66" name="Shape 66"/>
          <p:cNvSpPr/>
          <p:nvPr/>
        </p:nvSpPr>
        <p:spPr>
          <a:xfrm rot="10800000" flipH="1">
            <a:off y="4412699" x="0"/>
            <a:ext cy="7307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67" name="Shape 67"/>
          <p:cNvSpPr/>
          <p:nvPr/>
        </p:nvSpPr>
        <p:spPr>
          <a:xfrm flipH="1">
            <a:off y="3820834" x="4526627"/>
            <a:ext cy="593274"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68" name="Shape 68"/>
          <p:cNvSpPr/>
          <p:nvPr/>
        </p:nvSpPr>
        <p:spPr>
          <a:xfrm rot="10800000">
            <a:off y="4414390" x="4526627"/>
            <a:ext cy="568323"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69" name="Shape 69"/>
          <p:cNvSpPr txBox="1"/>
          <p:nvPr>
            <p:ph idx="1" type="body"/>
          </p:nvPr>
        </p:nvSpPr>
        <p:spPr>
          <a:xfrm>
            <a:off y="4421726" x="457200"/>
            <a:ext cy="505200" cx="8229600"/>
          </a:xfrm>
          <a:prstGeom prst="rect">
            <a:avLst/>
          </a:prstGeom>
          <a:noFill/>
          <a:ln>
            <a:noFill/>
          </a:ln>
        </p:spPr>
        <p:txBody>
          <a:bodyPr bIns="91425" rIns="91425" lIns="91425" tIns="91425" anchor="ctr" anchorCtr="0"/>
          <a:lstStyle>
            <a:lvl1pPr algn="l" rtl="0">
              <a:lnSpc>
                <a:spcPct val="100000"/>
              </a:lnSpc>
              <a:spcBef>
                <a:spcPts val="0"/>
              </a:spcBef>
              <a:spcAft>
                <a:spcPts val="0"/>
              </a:spcAft>
              <a:buClr>
                <a:schemeClr val="dk2"/>
              </a:buClr>
              <a:buSzPct val="100000"/>
              <a:buFont typeface="Arial"/>
              <a:buChar char="●"/>
              <a:defRPr sz="2400" i="1">
                <a:solidFill>
                  <a:schemeClr val="dk2"/>
                </a:solidFill>
              </a:defRPr>
            </a:lvl1pPr>
            <a:lvl2pPr algn="l" rtl="0">
              <a:lnSpc>
                <a:spcPct val="100000"/>
              </a:lnSpc>
              <a:spcBef>
                <a:spcPts val="0"/>
              </a:spcBef>
              <a:spcAft>
                <a:spcPts val="0"/>
              </a:spcAft>
              <a:buClr>
                <a:schemeClr val="dk2"/>
              </a:buClr>
              <a:buSzPct val="100000"/>
              <a:buFont typeface="Courier New"/>
              <a:buChar char="o"/>
              <a:defRPr sz="2400" i="1">
                <a:solidFill>
                  <a:schemeClr val="dk2"/>
                </a:solidFill>
              </a:defRPr>
            </a:lvl2pPr>
            <a:lvl3pPr algn="l" rtl="0">
              <a:lnSpc>
                <a:spcPct val="100000"/>
              </a:lnSpc>
              <a:spcBef>
                <a:spcPts val="0"/>
              </a:spcBef>
              <a:spcAft>
                <a:spcPts val="0"/>
              </a:spcAft>
              <a:buClr>
                <a:schemeClr val="dk2"/>
              </a:buClr>
              <a:buSzPct val="100000"/>
              <a:buFont typeface="Wingdings"/>
              <a:buChar char="§"/>
              <a:defRPr sz="2400" i="1">
                <a:solidFill>
                  <a:schemeClr val="dk2"/>
                </a:solidFill>
              </a:defRPr>
            </a:lvl3pPr>
            <a:lvl4pPr algn="l" rtl="0">
              <a:lnSpc>
                <a:spcPct val="100000"/>
              </a:lnSpc>
              <a:spcBef>
                <a:spcPts val="0"/>
              </a:spcBef>
              <a:spcAft>
                <a:spcPts val="0"/>
              </a:spcAft>
              <a:buClr>
                <a:schemeClr val="dk2"/>
              </a:buClr>
              <a:buSzPct val="100000"/>
              <a:buFont typeface="Arial"/>
              <a:buChar char="●"/>
              <a:defRPr sz="2400" i="1">
                <a:solidFill>
                  <a:schemeClr val="dk2"/>
                </a:solidFill>
              </a:defRPr>
            </a:lvl4pPr>
            <a:lvl5pPr algn="l" rtl="0">
              <a:lnSpc>
                <a:spcPct val="100000"/>
              </a:lnSpc>
              <a:spcBef>
                <a:spcPts val="0"/>
              </a:spcBef>
              <a:spcAft>
                <a:spcPts val="0"/>
              </a:spcAft>
              <a:buClr>
                <a:schemeClr val="dk2"/>
              </a:buClr>
              <a:buSzPct val="100000"/>
              <a:buFont typeface="Courier New"/>
              <a:buChar char="o"/>
              <a:defRPr sz="2400" i="1">
                <a:solidFill>
                  <a:schemeClr val="dk2"/>
                </a:solidFill>
              </a:defRPr>
            </a:lvl5pPr>
            <a:lvl6pPr algn="l" rtl="0">
              <a:lnSpc>
                <a:spcPct val="100000"/>
              </a:lnSpc>
              <a:spcBef>
                <a:spcPts val="0"/>
              </a:spcBef>
              <a:spcAft>
                <a:spcPts val="0"/>
              </a:spcAft>
              <a:buClr>
                <a:schemeClr val="dk2"/>
              </a:buClr>
              <a:buSzPct val="100000"/>
              <a:buFont typeface="Wingdings"/>
              <a:buChar char="§"/>
              <a:defRPr sz="2400" i="1">
                <a:solidFill>
                  <a:schemeClr val="dk2"/>
                </a:solidFill>
              </a:defRPr>
            </a:lvl6pPr>
            <a:lvl7pPr algn="l" rtl="0">
              <a:lnSpc>
                <a:spcPct val="100000"/>
              </a:lnSpc>
              <a:spcBef>
                <a:spcPts val="0"/>
              </a:spcBef>
              <a:spcAft>
                <a:spcPts val="0"/>
              </a:spcAft>
              <a:buClr>
                <a:schemeClr val="dk2"/>
              </a:buClr>
              <a:buSzPct val="100000"/>
              <a:buFont typeface="Arial"/>
              <a:buChar char="●"/>
              <a:defRPr sz="2400" i="1">
                <a:solidFill>
                  <a:schemeClr val="dk2"/>
                </a:solidFill>
              </a:defRPr>
            </a:lvl7pPr>
            <a:lvl8pPr algn="l" rtl="0">
              <a:lnSpc>
                <a:spcPct val="100000"/>
              </a:lnSpc>
              <a:spcBef>
                <a:spcPts val="0"/>
              </a:spcBef>
              <a:spcAft>
                <a:spcPts val="0"/>
              </a:spcAft>
              <a:buClr>
                <a:schemeClr val="dk2"/>
              </a:buClr>
              <a:buSzPct val="100000"/>
              <a:buFont typeface="Courier New"/>
              <a:buChar char="o"/>
              <a:defRPr sz="2400" i="1">
                <a:solidFill>
                  <a:schemeClr val="dk2"/>
                </a:solidFill>
              </a:defRPr>
            </a:lvl8pPr>
            <a:lvl9pPr algn="l" rtl="0">
              <a:lnSpc>
                <a:spcPct val="100000"/>
              </a:lnSpc>
              <a:spcBef>
                <a:spcPts val="0"/>
              </a:spcBef>
              <a:spcAft>
                <a:spcPts val="0"/>
              </a:spcAft>
              <a:buClr>
                <a:schemeClr val="dk2"/>
              </a:buClr>
              <a:buSzPct val="100000"/>
              <a:buFont typeface="Wingdings"/>
              <a:buChar char="§"/>
              <a:defRPr sz="2400" i="1">
                <a:solidFill>
                  <a:schemeClr val="dk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0" name="Shape 70"/>
        <p:cNvGrpSpPr/>
        <p:nvPr/>
      </p:nvGrpSpPr>
      <p:grpSpPr>
        <a:xfrm>
          <a:off y="0" x="0"/>
          <a:ext cy="0" cx="0"/>
          <a:chOff y="0" x="0"/>
          <a:chExt cy="0" cx="0"/>
        </a:xfrm>
      </p:grpSpPr>
      <p:sp>
        <p:nvSpPr>
          <p:cNvPr id="71" name="Shape 71"/>
          <p:cNvSpPr/>
          <p:nvPr/>
        </p:nvSpPr>
        <p:spPr>
          <a:xfrm>
            <a:off y="76256" x="6676"/>
            <a:ext cy="5054792" cx="9134130"/>
          </a:xfrm>
          <a:custGeom>
            <a:pathLst>
              <a:path w="9157023" extrusionOk="0" h="6739723">
                <a:moveTo>
                  <a:pt y="0" x="1629"/>
                </a:moveTo>
                <a:lnTo>
                  <a:pt y="4340980" x="9157023"/>
                </a:lnTo>
                <a:lnTo>
                  <a:pt y="6739723" x="1593"/>
                </a:lnTo>
                <a:cubicBezTo>
                  <a:pt y="5123960" x="-3941"/>
                  <a:pt y="1615763" x="7163"/>
                  <a:pt y="0" x="162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5" name="Shape 75"/>
        <p:cNvGrpSpPr/>
        <p:nvPr/>
      </p:nvGrpSpPr>
      <p:grpSpPr>
        <a:xfrm>
          <a:off y="0" x="0"/>
          <a:ext cy="0" cx="0"/>
          <a:chOff y="0" x="0"/>
          <a:chExt cy="0" cx="0"/>
        </a:xfrm>
      </p:grpSpPr>
      <p:sp>
        <p:nvSpPr>
          <p:cNvPr id="76" name="Shape 76"/>
          <p:cNvSpPr/>
          <p:nvPr/>
        </p:nvSpPr>
        <p:spPr>
          <a:xfrm rot="10800000" flipH="1">
            <a:off y="2984999" x="0"/>
            <a:ext cy="2158500"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77" name="Shape 77"/>
          <p:cNvSpPr/>
          <p:nvPr/>
        </p:nvSpPr>
        <p:spPr>
          <a:xfrm>
            <a:off y="2393175" x="0"/>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78" name="Shape 78"/>
          <p:cNvSpPr/>
          <p:nvPr/>
        </p:nvSpPr>
        <p:spPr>
          <a:xfrm rot="10800000" flipH="1">
            <a:off y="2983958" x="0"/>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79" name="Shape 79"/>
          <p:cNvSpPr txBox="1"/>
          <p:nvPr>
            <p:ph type="ctrTitle"/>
          </p:nvPr>
        </p:nvSpPr>
        <p:spPr>
          <a:xfrm>
            <a:off y="1746892" x="685800"/>
            <a:ext cy="1238099" cx="7772400"/>
          </a:xfrm>
          <a:prstGeom prst="rect">
            <a:avLst/>
          </a:prstGeom>
        </p:spPr>
        <p:txBody>
          <a:bodyPr bIns="91425" rIns="91425" lIns="91425" tIns="91425" anchor="b" anchorCtr="0"/>
          <a:lstStyle>
            <a:lvl1pPr algn="ctr" rtl="0">
              <a:spcBef>
                <a:spcPts val="0"/>
              </a:spcBef>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algn="ctr" rtl="0">
              <a:spcBef>
                <a:spcPts val="0"/>
              </a:spcBef>
              <a:defRPr/>
            </a:lvl6pPr>
            <a:lvl7pPr algn="ctr" rtl="0">
              <a:spcBef>
                <a:spcPts val="0"/>
              </a:spcBef>
              <a:defRPr/>
            </a:lvl7pPr>
            <a:lvl8pPr algn="ctr" rtl="0">
              <a:spcBef>
                <a:spcPts val="0"/>
              </a:spcBef>
              <a:defRPr/>
            </a:lvl8pPr>
            <a:lvl9pPr algn="ctr" rtl="0">
              <a:spcBef>
                <a:spcPts val="0"/>
              </a:spcBef>
              <a:defRPr/>
            </a:lvl9pPr>
          </a:lstStyle>
          <a:p/>
        </p:txBody>
      </p:sp>
      <p:sp>
        <p:nvSpPr>
          <p:cNvPr id="80" name="Shape 80"/>
          <p:cNvSpPr txBox="1"/>
          <p:nvPr>
            <p:ph idx="1" type="subTitle"/>
          </p:nvPr>
        </p:nvSpPr>
        <p:spPr>
          <a:xfrm>
            <a:off y="3093357" x="685800"/>
            <a:ext cy="666600" cx="7772400"/>
          </a:xfrm>
          <a:prstGeom prst="rect">
            <a:avLst/>
          </a:prstGeom>
        </p:spPr>
        <p:txBody>
          <a:bodyPr bIns="91425" rIns="91425" lIns="91425" tIns="91425" anchor="t" anchorCtr="0"/>
          <a:lstStyle>
            <a:lvl1pPr algn="ctr" rtl="0">
              <a:spcBef>
                <a:spcPts val="0"/>
              </a:spcBef>
              <a:buClr>
                <a:schemeClr val="dk2"/>
              </a:buClr>
              <a:buSzPct val="100000"/>
              <a:buNone/>
              <a:defRPr sz="2400" i="1">
                <a:solidFill>
                  <a:schemeClr val="dk2"/>
                </a:solidFill>
              </a:defRPr>
            </a:lvl1pPr>
            <a:lvl2pPr algn="ctr" rtl="0">
              <a:spcBef>
                <a:spcPts val="0"/>
              </a:spcBef>
              <a:buClr>
                <a:schemeClr val="dk2"/>
              </a:buClr>
              <a:buNone/>
              <a:defRPr i="1">
                <a:solidFill>
                  <a:schemeClr val="dk2"/>
                </a:solidFill>
              </a:defRPr>
            </a:lvl2pPr>
            <a:lvl3pPr algn="ctr" rtl="0">
              <a:spcBef>
                <a:spcPts val="0"/>
              </a:spcBef>
              <a:buClr>
                <a:schemeClr val="dk2"/>
              </a:buClr>
              <a:buNone/>
              <a:defRPr i="1">
                <a:solidFill>
                  <a:schemeClr val="dk2"/>
                </a:solidFill>
              </a:defRPr>
            </a:lvl3pPr>
            <a:lvl4pPr algn="ctr" rtl="0">
              <a:spcBef>
                <a:spcPts val="0"/>
              </a:spcBef>
              <a:buClr>
                <a:schemeClr val="dk2"/>
              </a:buClr>
              <a:buSzPct val="100000"/>
              <a:buNone/>
              <a:defRPr sz="2400" i="1">
                <a:solidFill>
                  <a:schemeClr val="dk2"/>
                </a:solidFill>
              </a:defRPr>
            </a:lvl4pPr>
            <a:lvl5pPr algn="ctr" rtl="0">
              <a:spcBef>
                <a:spcPts val="0"/>
              </a:spcBef>
              <a:buClr>
                <a:schemeClr val="dk2"/>
              </a:buClr>
              <a:buSzPct val="100000"/>
              <a:buNone/>
              <a:defRPr sz="2400" i="1">
                <a:solidFill>
                  <a:schemeClr val="dk2"/>
                </a:solidFill>
              </a:defRPr>
            </a:lvl5pPr>
            <a:lvl6pPr algn="ctr" rtl="0">
              <a:spcBef>
                <a:spcPts val="0"/>
              </a:spcBef>
              <a:buClr>
                <a:schemeClr val="dk2"/>
              </a:buClr>
              <a:buSzPct val="100000"/>
              <a:buNone/>
              <a:defRPr sz="2400" i="1">
                <a:solidFill>
                  <a:schemeClr val="dk2"/>
                </a:solidFill>
              </a:defRPr>
            </a:lvl6pPr>
            <a:lvl7pPr algn="ctr" rtl="0">
              <a:spcBef>
                <a:spcPts val="0"/>
              </a:spcBef>
              <a:buClr>
                <a:schemeClr val="dk2"/>
              </a:buClr>
              <a:buSzPct val="100000"/>
              <a:buNone/>
              <a:defRPr sz="2400" i="1">
                <a:solidFill>
                  <a:schemeClr val="dk2"/>
                </a:solidFill>
              </a:defRPr>
            </a:lvl7pPr>
            <a:lvl8pPr algn="ctr" rtl="0">
              <a:spcBef>
                <a:spcPts val="0"/>
              </a:spcBef>
              <a:buClr>
                <a:schemeClr val="dk2"/>
              </a:buClr>
              <a:buSzPct val="100000"/>
              <a:buNone/>
              <a:defRPr sz="2400" i="1">
                <a:solidFill>
                  <a:schemeClr val="dk2"/>
                </a:solidFill>
              </a:defRPr>
            </a:lvl8pPr>
            <a:lvl9pPr algn="ctr" rtl="0">
              <a:spcBef>
                <a:spcPts val="0"/>
              </a:spcBef>
              <a:buClr>
                <a:schemeClr val="dk2"/>
              </a:buClr>
              <a:buSzPct val="100000"/>
              <a:buNone/>
              <a:defRPr sz="2400" i="1">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81" name="Shape 81"/>
        <p:cNvGrpSpPr/>
        <p:nvPr/>
      </p:nvGrpSpPr>
      <p:grpSpPr>
        <a:xfrm>
          <a:off y="0" x="0"/>
          <a:ext cy="0" cx="0"/>
          <a:chOff y="0" x="0"/>
          <a:chExt cy="0" cx="0"/>
        </a:xfrm>
      </p:grpSpPr>
      <p:sp>
        <p:nvSpPr>
          <p:cNvPr id="82" name="Shape 82"/>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83" name="Shape 83"/>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84" name="Shape 84"/>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85" name="Shape 85"/>
          <p:cNvSpPr txBox="1"/>
          <p:nvPr>
            <p:ph type="title"/>
          </p:nvPr>
        </p:nvSpPr>
        <p:spPr>
          <a:xfrm>
            <a:off y="205978" x="457200"/>
            <a:ext cy="857400" cx="8229600"/>
          </a:xfrm>
          <a:prstGeom prst="rect">
            <a:avLst/>
          </a:prstGeom>
        </p:spPr>
        <p:txBody>
          <a:bodyPr bIns="91425" rIns="91425" lIns="91425" t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6" name="Shape 86"/>
          <p:cNvSpPr txBox="1"/>
          <p:nvPr>
            <p:ph idx="1" type="body"/>
          </p:nvPr>
        </p:nvSpPr>
        <p:spPr>
          <a:xfrm>
            <a:off y="1200150" x="457200"/>
            <a:ext cy="3725699" cx="82296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87" name="Shape 87"/>
        <p:cNvGrpSpPr/>
        <p:nvPr/>
      </p:nvGrpSpPr>
      <p:grpSpPr>
        <a:xfrm>
          <a:off y="0" x="0"/>
          <a:ext cy="0" cx="0"/>
          <a:chOff y="0" x="0"/>
          <a:chExt cy="0" cx="0"/>
        </a:xfrm>
      </p:grpSpPr>
      <p:sp>
        <p:nvSpPr>
          <p:cNvPr id="88" name="Shape 88"/>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89" name="Shape 89"/>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90" name="Shape 90"/>
          <p:cNvSpPr txBox="1"/>
          <p:nvPr>
            <p:ph type="title"/>
          </p:nvPr>
        </p:nvSpPr>
        <p:spPr>
          <a:xfrm>
            <a:off y="205978" x="457200"/>
            <a:ext cy="857400" cx="8229600"/>
          </a:xfrm>
          <a:prstGeom prst="rect">
            <a:avLst/>
          </a:prstGeom>
        </p:spPr>
        <p:txBody>
          <a:bodyPr bIns="91425" rIns="91425" lIns="91425" t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1" name="Shape 91"/>
          <p:cNvSpPr txBox="1"/>
          <p:nvPr>
            <p:ph idx="1" type="body"/>
          </p:nvPr>
        </p:nvSpPr>
        <p:spPr>
          <a:xfrm>
            <a:off y="1200150" x="457200"/>
            <a:ext cy="3725699"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2" name="Shape 92"/>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93" name="Shape 93"/>
          <p:cNvSpPr txBox="1"/>
          <p:nvPr>
            <p:ph idx="2" type="body"/>
          </p:nvPr>
        </p:nvSpPr>
        <p:spPr>
          <a:xfrm>
            <a:off y="1200150" x="4692273"/>
            <a:ext cy="3725699"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4" name="Shape 94"/>
        <p:cNvGrpSpPr/>
        <p:nvPr/>
      </p:nvGrpSpPr>
      <p:grpSpPr>
        <a:xfrm>
          <a:off y="0" x="0"/>
          <a:ext cy="0" cx="0"/>
          <a:chOff y="0" x="0"/>
          <a:chExt cy="0" cx="0"/>
        </a:xfrm>
      </p:grpSpPr>
      <p:sp>
        <p:nvSpPr>
          <p:cNvPr id="95" name="Shape 95"/>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96" name="Shape 96"/>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97" name="Shape 97"/>
          <p:cNvSpPr txBox="1"/>
          <p:nvPr>
            <p:ph type="title"/>
          </p:nvPr>
        </p:nvSpPr>
        <p:spPr>
          <a:xfrm>
            <a:off y="205978" x="457200"/>
            <a:ext cy="857400" cx="8229600"/>
          </a:xfrm>
          <a:prstGeom prst="rect">
            <a:avLst/>
          </a:prstGeom>
        </p:spPr>
        <p:txBody>
          <a:bodyPr bIns="91425" rIns="91425" lIns="91425" t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8" name="Shape 98"/>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9" name="Shape 99"/>
        <p:cNvGrpSpPr/>
        <p:nvPr/>
      </p:nvGrpSpPr>
      <p:grpSpPr>
        <a:xfrm>
          <a:off y="0" x="0"/>
          <a:ext cy="0" cx="0"/>
          <a:chOff y="0" x="0"/>
          <a:chExt cy="0" cx="0"/>
        </a:xfrm>
      </p:grpSpPr>
      <p:sp>
        <p:nvSpPr>
          <p:cNvPr id="100" name="Shape 100"/>
          <p:cNvSpPr/>
          <p:nvPr/>
        </p:nvSpPr>
        <p:spPr>
          <a:xfrm rot="10800000" flipH="1">
            <a:off y="4412699" x="0"/>
            <a:ext cy="7307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101" name="Shape 101"/>
          <p:cNvSpPr/>
          <p:nvPr/>
        </p:nvSpPr>
        <p:spPr>
          <a:xfrm flipH="1">
            <a:off y="3820834"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102" name="Shape 102"/>
          <p:cNvSpPr/>
          <p:nvPr/>
        </p:nvSpPr>
        <p:spPr>
          <a:xfrm rot="10800000">
            <a:off y="4411617"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103" name="Shape 103"/>
          <p:cNvSpPr txBox="1"/>
          <p:nvPr>
            <p:ph idx="1" type="body"/>
          </p:nvPr>
        </p:nvSpPr>
        <p:spPr>
          <a:xfrm>
            <a:off y="4421726" x="457200"/>
            <a:ext cy="505200" cx="8229600"/>
          </a:xfrm>
          <a:prstGeom prst="rect">
            <a:avLst/>
          </a:prstGeom>
        </p:spPr>
        <p:txBody>
          <a:bodyPr bIns="91425" rIns="91425" lIns="91425" tIns="91425" anchor="ctr" anchorCtr="0"/>
          <a:lstStyle>
            <a:lvl1pPr rtl="0">
              <a:spcBef>
                <a:spcPts val="0"/>
              </a:spcBef>
              <a:buClr>
                <a:schemeClr val="dk2"/>
              </a:buClr>
              <a:buSzPct val="100000"/>
              <a:buNone/>
              <a:defRPr sz="2400" i="1">
                <a:solidFill>
                  <a:schemeClr val="dk2"/>
                </a:solidFill>
              </a:defRPr>
            </a:lvl1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04" name="Shape 104"/>
        <p:cNvGrpSpPr/>
        <p:nvPr/>
      </p:nvGrpSpPr>
      <p:grpSpPr>
        <a:xfrm>
          <a:off y="0" x="0"/>
          <a:ext cy="0" cx="0"/>
          <a:chOff y="0" x="0"/>
          <a:chExt cy="0" cx="0"/>
        </a:xfrm>
      </p:grpSpPr>
      <p:sp>
        <p:nvSpPr>
          <p:cNvPr id="105" name="Shape 105"/>
          <p:cNvSpPr/>
          <p:nvPr/>
        </p:nvSpPr>
        <p:spPr>
          <a:xfrm>
            <a:off y="76256" x="6676"/>
            <a:ext cy="5054792" cx="9134130"/>
          </a:xfrm>
          <a:custGeom>
            <a:pathLst>
              <a:path w="9157023" extrusionOk="0" h="6739723">
                <a:moveTo>
                  <a:pt y="0" x="1629"/>
                </a:moveTo>
                <a:lnTo>
                  <a:pt y="4340980" x="9157023"/>
                </a:lnTo>
                <a:lnTo>
                  <a:pt y="6739723" x="1593"/>
                </a:lnTo>
                <a:cubicBezTo>
                  <a:pt y="5123960" x="-3941"/>
                  <a:pt y="1615763" x="7163"/>
                  <a:pt y="0" x="162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3" name="Shape 13"/>
        <p:cNvGrpSpPr/>
        <p:nvPr/>
      </p:nvGrpSpPr>
      <p:grpSpPr>
        <a:xfrm>
          <a:off y="0" x="0"/>
          <a:ext cy="0" cx="0"/>
          <a:chOff y="0" x="0"/>
          <a:chExt cy="0" cx="0"/>
        </a:xfrm>
      </p:grpSpPr>
      <p:sp>
        <p:nvSpPr>
          <p:cNvPr id="14" name="Shape 14"/>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15" name="Shape 15"/>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
        <p:nvSpPr>
          <p:cNvPr id="16" name="Shape 16"/>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3"/>
            </a:schemeClr>
          </a:solidFill>
          <a:ln>
            <a:noFill/>
          </a:ln>
        </p:spPr>
        <p:txBody>
          <a:bodyPr bIns="45700" rIns="91425" lIns="91425" tIns="45700" anchor="ctr" anchorCtr="0">
            <a:noAutofit/>
          </a:bodyPr>
          <a:lstStyle/>
          <a:p>
            <a:pPr>
              <a:spcBef>
                <a:spcPts val="0"/>
              </a:spcBef>
              <a:buNone/>
            </a:pPr>
            <a:r>
              <a:t/>
            </a:r>
            <a:endParaRPr/>
          </a:p>
        </p:txBody>
      </p:sp>
      <p:sp>
        <p:nvSpPr>
          <p:cNvPr id="17" name="Shape 17"/>
          <p:cNvSpPr txBox="1"/>
          <p:nvPr>
            <p:ph type="title"/>
          </p:nvPr>
        </p:nvSpPr>
        <p:spPr>
          <a:xfrm>
            <a:off y="205978" x="457200"/>
            <a:ext cy="857400" cx="8229600"/>
          </a:xfrm>
          <a:prstGeom prst="rect">
            <a:avLst/>
          </a:prstGeom>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y="1200150" x="457200"/>
            <a:ext cy="3725699" cx="8229600"/>
          </a:xfrm>
          <a:prstGeom prst="rect">
            <a:avLst/>
          </a:prstGeom>
        </p:spPr>
        <p:txBody>
          <a:bodyPr bIns="91425" rIns="91425" lIns="91425" t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y="0" x="0"/>
          <a:ext cy="0" cx="0"/>
          <a:chOff y="0" x="0"/>
          <a:chExt cy="0" cx="0"/>
        </a:xfrm>
      </p:grpSpPr>
      <p:sp>
        <p:nvSpPr>
          <p:cNvPr id="20" name="Shape 20"/>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21" name="Shape 21"/>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3"/>
            </a:schemeClr>
          </a:solidFill>
          <a:ln>
            <a:noFill/>
          </a:ln>
        </p:spPr>
        <p:txBody>
          <a:bodyPr bIns="45700" rIns="91425" lIns="91425" tIns="45700" anchor="ctr" anchorCtr="0">
            <a:noAutofit/>
          </a:bodyPr>
          <a:lstStyle/>
          <a:p>
            <a:pPr>
              <a:spcBef>
                <a:spcPts val="0"/>
              </a:spcBef>
              <a:buNone/>
            </a:pPr>
            <a:r>
              <a:t/>
            </a:r>
            <a:endParaRPr/>
          </a:p>
        </p:txBody>
      </p:sp>
      <p:sp>
        <p:nvSpPr>
          <p:cNvPr id="22" name="Shape 22"/>
          <p:cNvSpPr txBox="1"/>
          <p:nvPr>
            <p:ph type="title"/>
          </p:nvPr>
        </p:nvSpPr>
        <p:spPr>
          <a:xfrm>
            <a:off y="205978" x="457200"/>
            <a:ext cy="857400" cx="8229600"/>
          </a:xfrm>
          <a:prstGeom prst="rect">
            <a:avLst/>
          </a:prstGeom>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 type="body"/>
          </p:nvPr>
        </p:nvSpPr>
        <p:spPr>
          <a:xfrm>
            <a:off y="1200150" x="457200"/>
            <a:ext cy="3725699" cx="3994500"/>
          </a:xfrm>
          <a:prstGeom prst="rect">
            <a:avLst/>
          </a:prstGeom>
        </p:spPr>
        <p:txBody>
          <a:bodyPr bIns="91425" rIns="91425" lIns="91425" t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4" name="Shape 24"/>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
        <p:nvSpPr>
          <p:cNvPr id="25" name="Shape 25"/>
          <p:cNvSpPr txBox="1"/>
          <p:nvPr>
            <p:ph idx="2" type="body"/>
          </p:nvPr>
        </p:nvSpPr>
        <p:spPr>
          <a:xfrm>
            <a:off y="1200150" x="4692273"/>
            <a:ext cy="3725699" cx="3994500"/>
          </a:xfrm>
          <a:prstGeom prst="rect">
            <a:avLst/>
          </a:prstGeom>
        </p:spPr>
        <p:txBody>
          <a:bodyPr bIns="91425" rIns="91425" lIns="91425" t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y="0" x="0"/>
          <a:ext cy="0" cx="0"/>
          <a:chOff y="0" x="0"/>
          <a:chExt cy="0" cx="0"/>
        </a:xfrm>
      </p:grpSpPr>
      <p:sp>
        <p:nvSpPr>
          <p:cNvPr id="27" name="Shape 27"/>
          <p:cNvSpPr/>
          <p:nvPr/>
        </p:nvSpPr>
        <p:spPr>
          <a:xfrm rot="10800000" flipH="1">
            <a:off y="1163100" x="0"/>
            <a:ext cy="39803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28" name="Shape 28"/>
          <p:cNvSpPr/>
          <p:nvPr/>
        </p:nvSpPr>
        <p:spPr>
          <a:xfrm flipH="1">
            <a:off y="571349"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
        <p:nvSpPr>
          <p:cNvPr id="29" name="Shape 29"/>
          <p:cNvSpPr txBox="1"/>
          <p:nvPr>
            <p:ph type="title"/>
          </p:nvPr>
        </p:nvSpPr>
        <p:spPr>
          <a:xfrm>
            <a:off y="205978" x="457200"/>
            <a:ext cy="857400" cx="8229600"/>
          </a:xfrm>
          <a:prstGeom prst="rect">
            <a:avLst/>
          </a:prstGeom>
        </p:spPr>
        <p:txBody>
          <a:bodyPr bIns="91425" rIns="91425" lIns="91425" t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0" name="Shape 30"/>
          <p:cNvSpPr/>
          <p:nvPr/>
        </p:nvSpPr>
        <p:spPr>
          <a:xfrm rot="10800000">
            <a:off y="1162132"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3"/>
            </a:scheme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1" name="Shape 31"/>
        <p:cNvGrpSpPr/>
        <p:nvPr/>
      </p:nvGrpSpPr>
      <p:grpSpPr>
        <a:xfrm>
          <a:off y="0" x="0"/>
          <a:ext cy="0" cx="0"/>
          <a:chOff y="0" x="0"/>
          <a:chExt cy="0" cx="0"/>
        </a:xfrm>
      </p:grpSpPr>
      <p:sp>
        <p:nvSpPr>
          <p:cNvPr id="32" name="Shape 32"/>
          <p:cNvSpPr/>
          <p:nvPr/>
        </p:nvSpPr>
        <p:spPr>
          <a:xfrm rot="10800000" flipH="1">
            <a:off y="4412699" x="0"/>
            <a:ext cy="7307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33" name="Shape 33"/>
          <p:cNvSpPr/>
          <p:nvPr/>
        </p:nvSpPr>
        <p:spPr>
          <a:xfrm flipH="1">
            <a:off y="3820834" x="4526627"/>
            <a:ext cy="590502"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
        <p:nvSpPr>
          <p:cNvPr id="34" name="Shape 34"/>
          <p:cNvSpPr/>
          <p:nvPr/>
        </p:nvSpPr>
        <p:spPr>
          <a:xfrm rot="10800000">
            <a:off y="4411617" x="4526627"/>
            <a:ext cy="571095"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3"/>
            </a:schemeClr>
          </a:solidFill>
          <a:ln>
            <a:noFill/>
          </a:ln>
        </p:spPr>
        <p:txBody>
          <a:bodyPr bIns="45700" rIns="91425" lIns="91425" tIns="45700" anchor="ctr" anchorCtr="0">
            <a:noAutofit/>
          </a:bodyPr>
          <a:lstStyle/>
          <a:p>
            <a:pPr>
              <a:spcBef>
                <a:spcPts val="0"/>
              </a:spcBef>
              <a:buNone/>
            </a:pPr>
            <a:r>
              <a:t/>
            </a:r>
            <a:endParaRPr/>
          </a:p>
        </p:txBody>
      </p:sp>
      <p:sp>
        <p:nvSpPr>
          <p:cNvPr id="35" name="Shape 35"/>
          <p:cNvSpPr txBox="1"/>
          <p:nvPr>
            <p:ph idx="1" type="body"/>
          </p:nvPr>
        </p:nvSpPr>
        <p:spPr>
          <a:xfrm>
            <a:off y="4421726" x="457200"/>
            <a:ext cy="505200" cx="8229600"/>
          </a:xfrm>
          <a:prstGeom prst="rect">
            <a:avLst/>
          </a:prstGeom>
        </p:spPr>
        <p:txBody>
          <a:bodyPr bIns="91425" rIns="91425" lIns="91425" tIns="91425" anchor="ctr" anchorCtr="0"/>
          <a:lstStyle>
            <a:lvl1pPr>
              <a:spcBef>
                <a:spcPts val="0"/>
              </a:spcBef>
              <a:buClr>
                <a:schemeClr val="dk2"/>
              </a:buClr>
              <a:buSzPct val="100000"/>
              <a:buNone/>
              <a:defRPr sz="2400" i="1">
                <a:solidFill>
                  <a:schemeClr val="dk2"/>
                </a:solidFill>
              </a:defRPr>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6" name="Shape 36"/>
        <p:cNvGrpSpPr/>
        <p:nvPr/>
      </p:nvGrpSpPr>
      <p:grpSpPr>
        <a:xfrm>
          <a:off y="0" x="0"/>
          <a:ext cy="0" cx="0"/>
          <a:chOff y="0" x="0"/>
          <a:chExt cy="0" cx="0"/>
        </a:xfrm>
      </p:grpSpPr>
      <p:sp>
        <p:nvSpPr>
          <p:cNvPr id="37" name="Shape 37"/>
          <p:cNvSpPr/>
          <p:nvPr/>
        </p:nvSpPr>
        <p:spPr>
          <a:xfrm>
            <a:off y="76256" x="6676"/>
            <a:ext cy="5054792" cx="9134130"/>
          </a:xfrm>
          <a:custGeom>
            <a:pathLst>
              <a:path w="9157023" extrusionOk="0" h="6739723">
                <a:moveTo>
                  <a:pt y="0" x="1629"/>
                </a:moveTo>
                <a:lnTo>
                  <a:pt y="4340980" x="9157023"/>
                </a:lnTo>
                <a:lnTo>
                  <a:pt y="6739723" x="1593"/>
                </a:lnTo>
                <a:cubicBezTo>
                  <a:pt y="5123960" x="-3941"/>
                  <a:pt y="1615763" x="7163"/>
                  <a:pt y="0" x="1629"/>
                </a:cubicBezTo>
                <a:close/>
              </a:path>
            </a:pathLst>
          </a:custGeom>
          <a:solidFill>
            <a:srgbClr val="FFFFFF">
              <a:alpha val="6666"/>
            </a:srgbClr>
          </a:solidFill>
          <a:ln>
            <a:noFill/>
          </a:ln>
        </p:spPr>
        <p:txBody>
          <a:bodyPr bIns="45700" rIns="91425" lIns="91425" tIns="45700" anchor="ctr" anchorCtr="0">
            <a:noAutofit/>
          </a:bodyPr>
          <a:lstStyle/>
          <a:p>
            <a:pPr>
              <a:spcBef>
                <a:spcPts val="0"/>
              </a:spcBef>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1" name="Shape 41"/>
        <p:cNvGrpSpPr/>
        <p:nvPr/>
      </p:nvGrpSpPr>
      <p:grpSpPr>
        <a:xfrm>
          <a:off y="0" x="0"/>
          <a:ext cy="0" cx="0"/>
          <a:chOff y="0" x="0"/>
          <a:chExt cy="0" cx="0"/>
        </a:xfrm>
      </p:grpSpPr>
      <p:sp>
        <p:nvSpPr>
          <p:cNvPr id="42" name="Shape 42"/>
          <p:cNvSpPr/>
          <p:nvPr/>
        </p:nvSpPr>
        <p:spPr>
          <a:xfrm rot="10800000" flipH="1">
            <a:off y="2984699" x="0"/>
            <a:ext cy="2158800"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43" name="Shape 43"/>
          <p:cNvSpPr/>
          <p:nvPr/>
        </p:nvSpPr>
        <p:spPr>
          <a:xfrm>
            <a:off y="2393175" x="0"/>
            <a:ext cy="593274"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44" name="Shape 44"/>
          <p:cNvSpPr/>
          <p:nvPr/>
        </p:nvSpPr>
        <p:spPr>
          <a:xfrm rot="10800000" flipH="1">
            <a:off y="2986730" x="0"/>
            <a:ext cy="568323"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45" name="Shape 45"/>
          <p:cNvSpPr txBox="1"/>
          <p:nvPr>
            <p:ph type="ctrTitle"/>
          </p:nvPr>
        </p:nvSpPr>
        <p:spPr>
          <a:xfrm>
            <a:off y="1746892" x="685800"/>
            <a:ext cy="1238099" cx="7772400"/>
          </a:xfrm>
          <a:prstGeom prst="rect">
            <a:avLst/>
          </a:prstGeom>
          <a:noFill/>
          <a:ln>
            <a:noFill/>
          </a:ln>
        </p:spPr>
        <p:txBody>
          <a:bodyPr bIns="91425" rIns="91425" lIns="91425" tIns="91425" anchor="b" anchorCtr="0"/>
          <a:lstStyle>
            <a:lvl1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1pPr>
            <a:lvl2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2pPr>
            <a:lvl3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3pPr>
            <a:lvl4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4pPr>
            <a:lvl5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5pPr>
            <a:lvl6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6pPr>
            <a:lvl7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7pPr>
            <a:lvl8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8pPr>
            <a:lvl9pPr algn="ctr"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9pPr>
          </a:lstStyle>
          <a:p/>
        </p:txBody>
      </p:sp>
      <p:sp>
        <p:nvSpPr>
          <p:cNvPr id="46" name="Shape 46"/>
          <p:cNvSpPr txBox="1"/>
          <p:nvPr>
            <p:ph idx="1" type="subTitle"/>
          </p:nvPr>
        </p:nvSpPr>
        <p:spPr>
          <a:xfrm>
            <a:off y="3093357" x="685800"/>
            <a:ext cy="666600" cx="7772400"/>
          </a:xfrm>
          <a:prstGeom prst="rect">
            <a:avLst/>
          </a:prstGeom>
          <a:noFill/>
          <a:ln>
            <a:noFill/>
          </a:ln>
        </p:spPr>
        <p:txBody>
          <a:bodyPr bIns="91425" rIns="91425" lIns="91425" tIns="91425" anchor="t" anchorCtr="0"/>
          <a:lstStyle>
            <a:lvl1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1pPr>
            <a:lvl2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2pPr>
            <a:lvl3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3pPr>
            <a:lvl4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4pPr>
            <a:lvl5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5pPr>
            <a:lvl6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6pPr>
            <a:lvl7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7pPr>
            <a:lvl8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8pPr>
            <a:lvl9pPr algn="ctr" rtl="0">
              <a:spcBef>
                <a:spcPts val="0"/>
              </a:spcBef>
              <a:buClr>
                <a:schemeClr val="dk2"/>
              </a:buClr>
              <a:buSzPct val="100000"/>
              <a:buFont typeface="Georgia"/>
              <a:buNone/>
              <a:defRPr strike="noStrike" u="none" b="0" cap="none" baseline="0" sz="2400" i="1">
                <a:solidFill>
                  <a:schemeClr val="dk2"/>
                </a:solidFill>
                <a:latin typeface="Georgia"/>
                <a:ea typeface="Georgia"/>
                <a:cs typeface="Georgia"/>
                <a:sym typeface="Georgi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47" name="Shape 47"/>
        <p:cNvGrpSpPr/>
        <p:nvPr/>
      </p:nvGrpSpPr>
      <p:grpSpPr>
        <a:xfrm>
          <a:off y="0" x="0"/>
          <a:ext cy="0" cx="0"/>
          <a:chOff y="0" x="0"/>
          <a:chExt cy="0" cx="0"/>
        </a:xfrm>
      </p:grpSpPr>
      <p:sp>
        <p:nvSpPr>
          <p:cNvPr id="48" name="Shape 48"/>
          <p:cNvSpPr/>
          <p:nvPr/>
        </p:nvSpPr>
        <p:spPr>
          <a:xfrm rot="10800000" flipH="1">
            <a:off y="1163400" x="0"/>
            <a:ext cy="39800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49" name="Shape 49"/>
          <p:cNvSpPr/>
          <p:nvPr/>
        </p:nvSpPr>
        <p:spPr>
          <a:xfrm flipH="1">
            <a:off y="571349" x="4526627"/>
            <a:ext cy="593274"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50" name="Shape 50"/>
          <p:cNvSpPr/>
          <p:nvPr/>
        </p:nvSpPr>
        <p:spPr>
          <a:xfrm rot="10800000">
            <a:off y="1164904" x="4526627"/>
            <a:ext cy="568323"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51" name="Shape 51"/>
          <p:cNvSpPr txBox="1"/>
          <p:nvPr>
            <p:ph type="title"/>
          </p:nvPr>
        </p:nvSpPr>
        <p:spPr>
          <a:xfrm>
            <a:off y="205978" x="457200"/>
            <a:ext cy="857400" cx="8229600"/>
          </a:xfrm>
          <a:prstGeom prst="rect">
            <a:avLst/>
          </a:prstGeom>
          <a:noFill/>
          <a:ln>
            <a:noFill/>
          </a:ln>
        </p:spPr>
        <p:txBody>
          <a:bodyPr bIns="91425" rIns="91425" lIns="91425" tIns="91425" anchor="ctr" anchorCtr="0"/>
          <a:lstStyle>
            <a:lvl1pPr algn="l" rtl="0">
              <a:spcBef>
                <a:spcPts val="0"/>
              </a:spcBef>
              <a:buSzPct val="100000"/>
              <a:buFont typeface="Georgia"/>
              <a:buNone/>
              <a:defRPr b="0" sz="4800">
                <a:solidFill>
                  <a:schemeClr val="lt1"/>
                </a:solidFill>
                <a:latin typeface="Georgia"/>
                <a:ea typeface="Georgia"/>
                <a:cs typeface="Georgia"/>
                <a:sym typeface="Georgia"/>
              </a:defRPr>
            </a:lvl1pPr>
            <a:lvl2pPr algn="l" rtl="0">
              <a:spcBef>
                <a:spcPts val="0"/>
              </a:spcBef>
              <a:buSzPct val="100000"/>
              <a:buFont typeface="Georgia"/>
              <a:buNone/>
              <a:defRPr b="0" sz="4800">
                <a:solidFill>
                  <a:schemeClr val="lt1"/>
                </a:solidFill>
                <a:latin typeface="Georgia"/>
                <a:ea typeface="Georgia"/>
                <a:cs typeface="Georgia"/>
                <a:sym typeface="Georgia"/>
              </a:defRPr>
            </a:lvl2pPr>
            <a:lvl3pPr algn="l" rtl="0">
              <a:spcBef>
                <a:spcPts val="0"/>
              </a:spcBef>
              <a:buSzPct val="100000"/>
              <a:buFont typeface="Georgia"/>
              <a:buNone/>
              <a:defRPr b="0" sz="4800">
                <a:solidFill>
                  <a:schemeClr val="lt1"/>
                </a:solidFill>
                <a:latin typeface="Georgia"/>
                <a:ea typeface="Georgia"/>
                <a:cs typeface="Georgia"/>
                <a:sym typeface="Georgia"/>
              </a:defRPr>
            </a:lvl3pPr>
            <a:lvl4pPr algn="l" rtl="0">
              <a:spcBef>
                <a:spcPts val="0"/>
              </a:spcBef>
              <a:buSzPct val="100000"/>
              <a:buFont typeface="Georgia"/>
              <a:buNone/>
              <a:defRPr b="0" sz="4800">
                <a:solidFill>
                  <a:schemeClr val="lt1"/>
                </a:solidFill>
                <a:latin typeface="Georgia"/>
                <a:ea typeface="Georgia"/>
                <a:cs typeface="Georgia"/>
                <a:sym typeface="Georgia"/>
              </a:defRPr>
            </a:lvl4pPr>
            <a:lvl5pPr algn="l" rtl="0">
              <a:spcBef>
                <a:spcPts val="0"/>
              </a:spcBef>
              <a:buSzPct val="100000"/>
              <a:buFont typeface="Georgia"/>
              <a:buNone/>
              <a:defRPr b="0" sz="4800">
                <a:solidFill>
                  <a:schemeClr val="lt1"/>
                </a:solidFill>
                <a:latin typeface="Georgia"/>
                <a:ea typeface="Georgia"/>
                <a:cs typeface="Georgia"/>
                <a:sym typeface="Georgia"/>
              </a:defRPr>
            </a:lvl5pPr>
            <a:lvl6pPr algn="l" rtl="0">
              <a:spcBef>
                <a:spcPts val="0"/>
              </a:spcBef>
              <a:buSzPct val="100000"/>
              <a:buFont typeface="Georgia"/>
              <a:buNone/>
              <a:defRPr b="0" sz="4800">
                <a:solidFill>
                  <a:schemeClr val="lt1"/>
                </a:solidFill>
                <a:latin typeface="Georgia"/>
                <a:ea typeface="Georgia"/>
                <a:cs typeface="Georgia"/>
                <a:sym typeface="Georgia"/>
              </a:defRPr>
            </a:lvl6pPr>
            <a:lvl7pPr algn="l" rtl="0">
              <a:spcBef>
                <a:spcPts val="0"/>
              </a:spcBef>
              <a:buSzPct val="100000"/>
              <a:buFont typeface="Georgia"/>
              <a:buNone/>
              <a:defRPr b="0" sz="4800">
                <a:solidFill>
                  <a:schemeClr val="lt1"/>
                </a:solidFill>
                <a:latin typeface="Georgia"/>
                <a:ea typeface="Georgia"/>
                <a:cs typeface="Georgia"/>
                <a:sym typeface="Georgia"/>
              </a:defRPr>
            </a:lvl7pPr>
            <a:lvl8pPr algn="l" rtl="0">
              <a:spcBef>
                <a:spcPts val="0"/>
              </a:spcBef>
              <a:buSzPct val="100000"/>
              <a:buFont typeface="Georgia"/>
              <a:buNone/>
              <a:defRPr b="0" sz="4800">
                <a:solidFill>
                  <a:schemeClr val="lt1"/>
                </a:solidFill>
                <a:latin typeface="Georgia"/>
                <a:ea typeface="Georgia"/>
                <a:cs typeface="Georgia"/>
                <a:sym typeface="Georgia"/>
              </a:defRPr>
            </a:lvl8pPr>
            <a:lvl9pPr algn="l" rtl="0">
              <a:spcBef>
                <a:spcPts val="0"/>
              </a:spcBef>
              <a:buSzPct val="100000"/>
              <a:buFont typeface="Georgia"/>
              <a:buNone/>
              <a:defRPr b="0" sz="4800">
                <a:solidFill>
                  <a:schemeClr val="lt1"/>
                </a:solidFill>
                <a:latin typeface="Georgia"/>
                <a:ea typeface="Georgia"/>
                <a:cs typeface="Georgia"/>
                <a:sym typeface="Georgia"/>
              </a:defRPr>
            </a:lvl9pPr>
          </a:lstStyle>
          <a:p/>
        </p:txBody>
      </p:sp>
      <p:sp>
        <p:nvSpPr>
          <p:cNvPr id="52" name="Shape 52"/>
          <p:cNvSpPr txBox="1"/>
          <p:nvPr>
            <p:ph idx="1" type="body"/>
          </p:nvPr>
        </p:nvSpPr>
        <p:spPr>
          <a:xfrm>
            <a:off y="1200150" x="457200"/>
            <a:ext cy="3725699" cx="8229600"/>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53" name="Shape 53"/>
        <p:cNvGrpSpPr/>
        <p:nvPr/>
      </p:nvGrpSpPr>
      <p:grpSpPr>
        <a:xfrm>
          <a:off y="0" x="0"/>
          <a:ext cy="0" cx="0"/>
          <a:chOff y="0" x="0"/>
          <a:chExt cy="0" cx="0"/>
        </a:xfrm>
      </p:grpSpPr>
      <p:sp>
        <p:nvSpPr>
          <p:cNvPr id="54" name="Shape 54"/>
          <p:cNvSpPr/>
          <p:nvPr/>
        </p:nvSpPr>
        <p:spPr>
          <a:xfrm rot="10800000" flipH="1">
            <a:off y="1163400" x="0"/>
            <a:ext cy="3980099" cx="9144000"/>
          </a:xfrm>
          <a:prstGeom prst="rect">
            <a:avLst/>
          </a:prstGeom>
          <a:solidFill>
            <a:schemeClr val="lt1"/>
          </a:solidFill>
          <a:ln>
            <a:noFill/>
          </a:ln>
        </p:spPr>
        <p:txBody>
          <a:bodyPr bIns="45700" rIns="91425" lIns="91425" tIns="45700" anchor="ctr" anchorCtr="0">
            <a:noAutofit/>
          </a:bodyPr>
          <a:lstStyle/>
          <a:p>
            <a:pPr>
              <a:spcBef>
                <a:spcPts val="0"/>
              </a:spcBef>
              <a:buNone/>
            </a:pPr>
            <a:r>
              <a:t/>
            </a:r>
            <a:endParaRPr/>
          </a:p>
        </p:txBody>
      </p:sp>
      <p:sp>
        <p:nvSpPr>
          <p:cNvPr id="55" name="Shape 55"/>
          <p:cNvSpPr/>
          <p:nvPr/>
        </p:nvSpPr>
        <p:spPr>
          <a:xfrm rot="10800000">
            <a:off y="1164904" x="4526627"/>
            <a:ext cy="568323"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chemeClr val="dk1">
              <a:alpha val="7840"/>
            </a:schemeClr>
          </a:solidFill>
          <a:ln>
            <a:noFill/>
          </a:ln>
        </p:spPr>
        <p:txBody>
          <a:bodyPr bIns="45700" rIns="91425" lIns="91425" tIns="45700" anchor="ctr" anchorCtr="0">
            <a:noAutofit/>
          </a:bodyPr>
          <a:lstStyle/>
          <a:p>
            <a:pPr>
              <a:spcBef>
                <a:spcPts val="0"/>
              </a:spcBef>
              <a:buNone/>
            </a:pPr>
            <a:r>
              <a:t/>
            </a:r>
            <a:endParaRPr/>
          </a:p>
        </p:txBody>
      </p:sp>
      <p:sp>
        <p:nvSpPr>
          <p:cNvPr id="56" name="Shape 56"/>
          <p:cNvSpPr txBox="1"/>
          <p:nvPr>
            <p:ph type="title"/>
          </p:nvPr>
        </p:nvSpPr>
        <p:spPr>
          <a:xfrm>
            <a:off y="205978" x="457200"/>
            <a:ext cy="857400" cx="8229600"/>
          </a:xfrm>
          <a:prstGeom prst="rect">
            <a:avLst/>
          </a:prstGeom>
          <a:noFill/>
          <a:ln>
            <a:noFill/>
          </a:ln>
        </p:spPr>
        <p:txBody>
          <a:bodyPr bIns="91425" rIns="91425" lIns="91425" tIns="91425" anchor="ctr" anchorCtr="0"/>
          <a:lstStyle>
            <a:lvl1pPr algn="l" rtl="0">
              <a:spcBef>
                <a:spcPts val="0"/>
              </a:spcBef>
              <a:buSzPct val="100000"/>
              <a:buFont typeface="Georgia"/>
              <a:buNone/>
              <a:defRPr b="0" sz="4800">
                <a:solidFill>
                  <a:schemeClr val="lt1"/>
                </a:solidFill>
                <a:latin typeface="Georgia"/>
                <a:ea typeface="Georgia"/>
                <a:cs typeface="Georgia"/>
                <a:sym typeface="Georgia"/>
              </a:defRPr>
            </a:lvl1pPr>
            <a:lvl2pPr algn="l" rtl="0">
              <a:spcBef>
                <a:spcPts val="0"/>
              </a:spcBef>
              <a:buSzPct val="100000"/>
              <a:buFont typeface="Georgia"/>
              <a:buNone/>
              <a:defRPr b="0" sz="4800">
                <a:solidFill>
                  <a:schemeClr val="lt1"/>
                </a:solidFill>
                <a:latin typeface="Georgia"/>
                <a:ea typeface="Georgia"/>
                <a:cs typeface="Georgia"/>
                <a:sym typeface="Georgia"/>
              </a:defRPr>
            </a:lvl2pPr>
            <a:lvl3pPr algn="l" rtl="0">
              <a:spcBef>
                <a:spcPts val="0"/>
              </a:spcBef>
              <a:buSzPct val="100000"/>
              <a:buFont typeface="Georgia"/>
              <a:buNone/>
              <a:defRPr b="0" sz="4800">
                <a:solidFill>
                  <a:schemeClr val="lt1"/>
                </a:solidFill>
                <a:latin typeface="Georgia"/>
                <a:ea typeface="Georgia"/>
                <a:cs typeface="Georgia"/>
                <a:sym typeface="Georgia"/>
              </a:defRPr>
            </a:lvl3pPr>
            <a:lvl4pPr algn="l" rtl="0">
              <a:spcBef>
                <a:spcPts val="0"/>
              </a:spcBef>
              <a:buSzPct val="100000"/>
              <a:buFont typeface="Georgia"/>
              <a:buNone/>
              <a:defRPr b="0" sz="4800">
                <a:solidFill>
                  <a:schemeClr val="lt1"/>
                </a:solidFill>
                <a:latin typeface="Georgia"/>
                <a:ea typeface="Georgia"/>
                <a:cs typeface="Georgia"/>
                <a:sym typeface="Georgia"/>
              </a:defRPr>
            </a:lvl4pPr>
            <a:lvl5pPr algn="l" rtl="0">
              <a:spcBef>
                <a:spcPts val="0"/>
              </a:spcBef>
              <a:buSzPct val="100000"/>
              <a:buFont typeface="Georgia"/>
              <a:buNone/>
              <a:defRPr b="0" sz="4800">
                <a:solidFill>
                  <a:schemeClr val="lt1"/>
                </a:solidFill>
                <a:latin typeface="Georgia"/>
                <a:ea typeface="Georgia"/>
                <a:cs typeface="Georgia"/>
                <a:sym typeface="Georgia"/>
              </a:defRPr>
            </a:lvl5pPr>
            <a:lvl6pPr algn="l" rtl="0">
              <a:spcBef>
                <a:spcPts val="0"/>
              </a:spcBef>
              <a:buSzPct val="100000"/>
              <a:buFont typeface="Georgia"/>
              <a:buNone/>
              <a:defRPr b="0" sz="4800">
                <a:solidFill>
                  <a:schemeClr val="lt1"/>
                </a:solidFill>
                <a:latin typeface="Georgia"/>
                <a:ea typeface="Georgia"/>
                <a:cs typeface="Georgia"/>
                <a:sym typeface="Georgia"/>
              </a:defRPr>
            </a:lvl6pPr>
            <a:lvl7pPr algn="l" rtl="0">
              <a:spcBef>
                <a:spcPts val="0"/>
              </a:spcBef>
              <a:buSzPct val="100000"/>
              <a:buFont typeface="Georgia"/>
              <a:buNone/>
              <a:defRPr b="0" sz="4800">
                <a:solidFill>
                  <a:schemeClr val="lt1"/>
                </a:solidFill>
                <a:latin typeface="Georgia"/>
                <a:ea typeface="Georgia"/>
                <a:cs typeface="Georgia"/>
                <a:sym typeface="Georgia"/>
              </a:defRPr>
            </a:lvl7pPr>
            <a:lvl8pPr algn="l" rtl="0">
              <a:spcBef>
                <a:spcPts val="0"/>
              </a:spcBef>
              <a:buSzPct val="100000"/>
              <a:buFont typeface="Georgia"/>
              <a:buNone/>
              <a:defRPr b="0" sz="4800">
                <a:solidFill>
                  <a:schemeClr val="lt1"/>
                </a:solidFill>
                <a:latin typeface="Georgia"/>
                <a:ea typeface="Georgia"/>
                <a:cs typeface="Georgia"/>
                <a:sym typeface="Georgia"/>
              </a:defRPr>
            </a:lvl8pPr>
            <a:lvl9pPr algn="l" rtl="0">
              <a:spcBef>
                <a:spcPts val="0"/>
              </a:spcBef>
              <a:buSzPct val="100000"/>
              <a:buFont typeface="Georgia"/>
              <a:buNone/>
              <a:defRPr b="0" sz="4800">
                <a:solidFill>
                  <a:schemeClr val="lt1"/>
                </a:solidFill>
                <a:latin typeface="Georgia"/>
                <a:ea typeface="Georgia"/>
                <a:cs typeface="Georgia"/>
                <a:sym typeface="Georgia"/>
              </a:defRPr>
            </a:lvl9pPr>
          </a:lstStyle>
          <a:p/>
        </p:txBody>
      </p:sp>
      <p:sp>
        <p:nvSpPr>
          <p:cNvPr id="57" name="Shape 57"/>
          <p:cNvSpPr txBox="1"/>
          <p:nvPr>
            <p:ph idx="1" type="body"/>
          </p:nvPr>
        </p:nvSpPr>
        <p:spPr>
          <a:xfrm>
            <a:off y="1200150" x="457200"/>
            <a:ext cy="3725699" cx="3994500"/>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p:txBody>
      </p:sp>
      <p:sp>
        <p:nvSpPr>
          <p:cNvPr id="58" name="Shape 58"/>
          <p:cNvSpPr/>
          <p:nvPr/>
        </p:nvSpPr>
        <p:spPr>
          <a:xfrm flipH="1">
            <a:off y="571349" x="4526627"/>
            <a:ext cy="593274" cx="4617372"/>
          </a:xfrm>
          <a:custGeom>
            <a:pathLst>
              <a:path w="4617373" extrusionOk="0" h="1108924">
                <a:moveTo>
                  <a:pt y="1108924" x="1199"/>
                </a:moveTo>
                <a:lnTo>
                  <a:pt y="1108924" x="4617373"/>
                </a:lnTo>
                <a:lnTo>
                  <a:pt y="0" x="0"/>
                </a:lnTo>
                <a:cubicBezTo>
                  <a:pt y="369641" x="400"/>
                  <a:pt y="739283" x="799"/>
                  <a:pt y="1108924" x="1199"/>
                </a:cubicBezTo>
                <a:close/>
              </a:path>
            </a:pathLst>
          </a:custGeom>
          <a:solidFill>
            <a:srgbClr val="FFFFFF">
              <a:alpha val="6669"/>
            </a:srgbClr>
          </a:solidFill>
          <a:ln>
            <a:noFill/>
          </a:ln>
        </p:spPr>
        <p:txBody>
          <a:bodyPr bIns="45700" rIns="91425" lIns="91425" tIns="45700" anchor="ctr" anchorCtr="0">
            <a:noAutofit/>
          </a:bodyPr>
          <a:lstStyle/>
          <a:p>
            <a:pPr>
              <a:spcBef>
                <a:spcPts val="0"/>
              </a:spcBef>
              <a:buNone/>
            </a:pPr>
            <a:r>
              <a:t/>
            </a:r>
            <a:endParaRPr/>
          </a:p>
        </p:txBody>
      </p:sp>
      <p:sp>
        <p:nvSpPr>
          <p:cNvPr id="59" name="Shape 59"/>
          <p:cNvSpPr txBox="1"/>
          <p:nvPr>
            <p:ph idx="2" type="body"/>
          </p:nvPr>
        </p:nvSpPr>
        <p:spPr>
          <a:xfrm>
            <a:off y="1200150" x="4692273"/>
            <a:ext cy="3725699" cx="3994500"/>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1.xml" Type="http://schemas.openxmlformats.org/officeDocument/2006/relationships/slideLayout" Id="rId2"/><Relationship Target="../media/image10.jpg" Type="http://schemas.openxmlformats.org/officeDocument/2006/relationships/image" Id="rId1"/><Relationship Target="../slideLayouts/slideLayout3.xml" Type="http://schemas.openxmlformats.org/officeDocument/2006/relationships/slideLayout" Id="rId4"/><Relationship Target="../slideLayouts/slideLayout2.xml" Type="http://schemas.openxmlformats.org/officeDocument/2006/relationships/slideLayout" Id="rId3"/><Relationship Target="../slideLayouts/slideLayout5.xml" Type="http://schemas.openxmlformats.org/officeDocument/2006/relationships/slideLayout" Id="rId6"/><Relationship Target="../slideLayouts/slideLayout4.xml" Type="http://schemas.openxmlformats.org/officeDocument/2006/relationships/slideLayout" Id="rId5"/><Relationship Target="../theme/theme1.xml" Type="http://schemas.openxmlformats.org/officeDocument/2006/relationships/theme" Id="rId8"/><Relationship Target="../slideLayouts/slideLayout6.xml" Type="http://schemas.openxmlformats.org/officeDocument/2006/relationships/slideLayout" Id="rId7"/></Relationships>
</file>

<file path=ppt/slideMasters/_rels/slideMaster2.xml.rels><?xml version="1.0" encoding="UTF-8" standalone="yes"?><Relationships xmlns="http://schemas.openxmlformats.org/package/2006/relationships"><Relationship Target="../slideLayouts/slideLayout7.xml" Type="http://schemas.openxmlformats.org/officeDocument/2006/relationships/slideLayout" Id="rId2"/><Relationship Target="../media/image10.jpg" Type="http://schemas.openxmlformats.org/officeDocument/2006/relationships/image" Id="rId1"/><Relationship Target="../slideLayouts/slideLayout9.xml" Type="http://schemas.openxmlformats.org/officeDocument/2006/relationships/slideLayout" Id="rId4"/><Relationship Target="../slideLayouts/slideLayout8.xml" Type="http://schemas.openxmlformats.org/officeDocument/2006/relationships/slideLayout" Id="rId3"/><Relationship Target="../slideLayouts/slideLayout11.xml" Type="http://schemas.openxmlformats.org/officeDocument/2006/relationships/slideLayout" Id="rId6"/><Relationship Target="../slideLayouts/slideLayout10.xml" Type="http://schemas.openxmlformats.org/officeDocument/2006/relationships/slideLayout" Id="rId5"/><Relationship Target="../theme/theme4.xml" Type="http://schemas.openxmlformats.org/officeDocument/2006/relationships/theme" Id="rId8"/><Relationship Target="../slideLayouts/slideLayout12.xml" Type="http://schemas.openxmlformats.org/officeDocument/2006/relationships/slideLayout" Id="rId7"/></Relationships>
</file>

<file path=ppt/slideMasters/_rels/slideMaster3.xml.rels><?xml version="1.0" encoding="UTF-8" standalone="yes"?><Relationships xmlns="http://schemas.openxmlformats.org/package/2006/relationships"><Relationship Target="../slideLayouts/slideLayout13.xml" Type="http://schemas.openxmlformats.org/officeDocument/2006/relationships/slideLayout" Id="rId2"/><Relationship Target="../media/image14.jpg" Type="http://schemas.openxmlformats.org/officeDocument/2006/relationships/image" Id="rId1"/><Relationship Target="../slideLayouts/slideLayout15.xml" Type="http://schemas.openxmlformats.org/officeDocument/2006/relationships/slideLayout" Id="rId4"/><Relationship Target="../slideLayouts/slideLayout14.xml" Type="http://schemas.openxmlformats.org/officeDocument/2006/relationships/slideLayout" Id="rId3"/><Relationship Target="../slideLayouts/slideLayout17.xml" Type="http://schemas.openxmlformats.org/officeDocument/2006/relationships/slideLayout" Id="rId6"/><Relationship Target="../slideLayouts/slideLayout16.xml" Type="http://schemas.openxmlformats.org/officeDocument/2006/relationships/slideLayout" Id="rId5"/><Relationship Target="../theme/theme2.xml" Type="http://schemas.openxmlformats.org/officeDocument/2006/relationships/theme" Id="rId8"/><Relationship Target="../slideLayouts/slideLayout18.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4" name="Shape 4"/>
        <p:cNvGrpSpPr/>
        <p:nvPr/>
      </p:nvGrpSpPr>
      <p:grpSpPr>
        <a:xfrm>
          <a:off y="0" x="0"/>
          <a:ext cy="0" cx="0"/>
          <a:chOff y="0" x="0"/>
          <a:chExt cy="0" cx="0"/>
        </a:xfrm>
      </p:grpSpPr>
      <p:sp>
        <p:nvSpPr>
          <p:cNvPr id="5" name="Shape 5"/>
          <p:cNvSpPr txBox="1"/>
          <p:nvPr>
            <p:ph type="title"/>
          </p:nvPr>
        </p:nvSpPr>
        <p:spPr>
          <a:xfrm>
            <a:off y="205978" x="457200"/>
            <a:ext cy="857400" cx="8229600"/>
          </a:xfrm>
          <a:prstGeom prst="rect">
            <a:avLst/>
          </a:prstGeom>
          <a:noFill/>
          <a:ln>
            <a:noFill/>
          </a:ln>
        </p:spPr>
        <p:txBody>
          <a:bodyPr bIns="91425" rIns="91425" lIns="91425" tIns="91425" anchor="ctr" anchorCtr="0"/>
          <a:lstStyle>
            <a:lvl1pPr>
              <a:spcBef>
                <a:spcPts val="0"/>
              </a:spcBef>
              <a:buClr>
                <a:schemeClr val="lt1"/>
              </a:buClr>
              <a:buSzPct val="100000"/>
              <a:buFont typeface="Georgia"/>
              <a:buNone/>
              <a:defRPr sz="4800">
                <a:solidFill>
                  <a:schemeClr val="lt1"/>
                </a:solidFill>
                <a:latin typeface="Georgia"/>
                <a:ea typeface="Georgia"/>
                <a:cs typeface="Georgia"/>
                <a:sym typeface="Georgia"/>
              </a:defRPr>
            </a:lvl1pPr>
            <a:lvl2pPr>
              <a:spcBef>
                <a:spcPts val="0"/>
              </a:spcBef>
              <a:buClr>
                <a:schemeClr val="lt1"/>
              </a:buClr>
              <a:buSzPct val="100000"/>
              <a:buFont typeface="Georgia"/>
              <a:buNone/>
              <a:defRPr sz="4800">
                <a:solidFill>
                  <a:schemeClr val="lt1"/>
                </a:solidFill>
                <a:latin typeface="Georgia"/>
                <a:ea typeface="Georgia"/>
                <a:cs typeface="Georgia"/>
                <a:sym typeface="Georgia"/>
              </a:defRPr>
            </a:lvl2pPr>
            <a:lvl3pPr>
              <a:spcBef>
                <a:spcPts val="0"/>
              </a:spcBef>
              <a:buClr>
                <a:schemeClr val="lt1"/>
              </a:buClr>
              <a:buSzPct val="100000"/>
              <a:buFont typeface="Georgia"/>
              <a:buNone/>
              <a:defRPr sz="4800">
                <a:solidFill>
                  <a:schemeClr val="lt1"/>
                </a:solidFill>
                <a:latin typeface="Georgia"/>
                <a:ea typeface="Georgia"/>
                <a:cs typeface="Georgia"/>
                <a:sym typeface="Georgia"/>
              </a:defRPr>
            </a:lvl3pPr>
            <a:lvl4pPr>
              <a:spcBef>
                <a:spcPts val="0"/>
              </a:spcBef>
              <a:buClr>
                <a:schemeClr val="lt1"/>
              </a:buClr>
              <a:buSzPct val="100000"/>
              <a:buFont typeface="Georgia"/>
              <a:buNone/>
              <a:defRPr sz="4800">
                <a:solidFill>
                  <a:schemeClr val="lt1"/>
                </a:solidFill>
                <a:latin typeface="Georgia"/>
                <a:ea typeface="Georgia"/>
                <a:cs typeface="Georgia"/>
                <a:sym typeface="Georgia"/>
              </a:defRPr>
            </a:lvl4pPr>
            <a:lvl5pPr>
              <a:spcBef>
                <a:spcPts val="0"/>
              </a:spcBef>
              <a:buClr>
                <a:schemeClr val="lt1"/>
              </a:buClr>
              <a:buSzPct val="100000"/>
              <a:buFont typeface="Georgia"/>
              <a:buNone/>
              <a:defRPr sz="4800">
                <a:solidFill>
                  <a:schemeClr val="lt1"/>
                </a:solidFill>
                <a:latin typeface="Georgia"/>
                <a:ea typeface="Georgia"/>
                <a:cs typeface="Georgia"/>
                <a:sym typeface="Georgia"/>
              </a:defRPr>
            </a:lvl5pPr>
            <a:lvl6pPr>
              <a:spcBef>
                <a:spcPts val="0"/>
              </a:spcBef>
              <a:buClr>
                <a:schemeClr val="lt1"/>
              </a:buClr>
              <a:buSzPct val="100000"/>
              <a:buFont typeface="Georgia"/>
              <a:buNone/>
              <a:defRPr sz="4800">
                <a:solidFill>
                  <a:schemeClr val="lt1"/>
                </a:solidFill>
                <a:latin typeface="Georgia"/>
                <a:ea typeface="Georgia"/>
                <a:cs typeface="Georgia"/>
                <a:sym typeface="Georgia"/>
              </a:defRPr>
            </a:lvl6pPr>
            <a:lvl7pPr>
              <a:spcBef>
                <a:spcPts val="0"/>
              </a:spcBef>
              <a:buClr>
                <a:schemeClr val="lt1"/>
              </a:buClr>
              <a:buSzPct val="100000"/>
              <a:buFont typeface="Georgia"/>
              <a:buNone/>
              <a:defRPr sz="4800">
                <a:solidFill>
                  <a:schemeClr val="lt1"/>
                </a:solidFill>
                <a:latin typeface="Georgia"/>
                <a:ea typeface="Georgia"/>
                <a:cs typeface="Georgia"/>
                <a:sym typeface="Georgia"/>
              </a:defRPr>
            </a:lvl7pPr>
            <a:lvl8pPr>
              <a:spcBef>
                <a:spcPts val="0"/>
              </a:spcBef>
              <a:buClr>
                <a:schemeClr val="lt1"/>
              </a:buClr>
              <a:buSzPct val="100000"/>
              <a:buFont typeface="Georgia"/>
              <a:buNone/>
              <a:defRPr sz="4800">
                <a:solidFill>
                  <a:schemeClr val="lt1"/>
                </a:solidFill>
                <a:latin typeface="Georgia"/>
                <a:ea typeface="Georgia"/>
                <a:cs typeface="Georgia"/>
                <a:sym typeface="Georgia"/>
              </a:defRPr>
            </a:lvl8pPr>
            <a:lvl9pPr>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p:txBody>
      </p:sp>
      <p:sp>
        <p:nvSpPr>
          <p:cNvPr id="6" name="Shape 6"/>
          <p:cNvSpPr txBox="1"/>
          <p:nvPr>
            <p:ph idx="1" type="body"/>
          </p:nvPr>
        </p:nvSpPr>
        <p:spPr>
          <a:xfrm>
            <a:off y="1200150" x="457200"/>
            <a:ext cy="3725699" cx="8229600"/>
          </a:xfrm>
          <a:prstGeom prst="rect">
            <a:avLst/>
          </a:prstGeom>
          <a:noFill/>
          <a:ln>
            <a:noFill/>
          </a:ln>
        </p:spPr>
        <p:txBody>
          <a:bodyPr bIns="91425" rIns="91425" lIns="91425" tIns="91425" anchor="t" anchorCtr="0"/>
          <a:lstStyle>
            <a:lvl1pPr>
              <a:spcBef>
                <a:spcPts val="600"/>
              </a:spcBef>
              <a:buClr>
                <a:schemeClr val="dk1"/>
              </a:buClr>
              <a:buSzPct val="100000"/>
              <a:buFont typeface="Georgia"/>
              <a:defRPr sz="3000">
                <a:solidFill>
                  <a:schemeClr val="dk1"/>
                </a:solidFill>
                <a:latin typeface="Georgia"/>
                <a:ea typeface="Georgia"/>
                <a:cs typeface="Georgia"/>
                <a:sym typeface="Georgia"/>
              </a:defRPr>
            </a:lvl1pPr>
            <a:lvl2pPr>
              <a:spcBef>
                <a:spcPts val="480"/>
              </a:spcBef>
              <a:buClr>
                <a:schemeClr val="dk1"/>
              </a:buClr>
              <a:buSzPct val="100000"/>
              <a:buFont typeface="Georgia"/>
              <a:defRPr sz="2400">
                <a:solidFill>
                  <a:schemeClr val="dk1"/>
                </a:solidFill>
                <a:latin typeface="Georgia"/>
                <a:ea typeface="Georgia"/>
                <a:cs typeface="Georgia"/>
                <a:sym typeface="Georgia"/>
              </a:defRPr>
            </a:lvl2pPr>
            <a:lvl3pPr>
              <a:spcBef>
                <a:spcPts val="480"/>
              </a:spcBef>
              <a:buClr>
                <a:schemeClr val="dk1"/>
              </a:buClr>
              <a:buSzPct val="100000"/>
              <a:buFont typeface="Georgia"/>
              <a:defRPr sz="2400">
                <a:solidFill>
                  <a:schemeClr val="dk1"/>
                </a:solidFill>
                <a:latin typeface="Georgia"/>
                <a:ea typeface="Georgia"/>
                <a:cs typeface="Georgia"/>
                <a:sym typeface="Georgia"/>
              </a:defRPr>
            </a:lvl3pPr>
            <a:lvl4pPr>
              <a:spcBef>
                <a:spcPts val="360"/>
              </a:spcBef>
              <a:buClr>
                <a:schemeClr val="dk1"/>
              </a:buClr>
              <a:buSzPct val="100000"/>
              <a:buFont typeface="Georgia"/>
              <a:defRPr sz="1800">
                <a:solidFill>
                  <a:schemeClr val="dk1"/>
                </a:solidFill>
                <a:latin typeface="Georgia"/>
                <a:ea typeface="Georgia"/>
                <a:cs typeface="Georgia"/>
                <a:sym typeface="Georgia"/>
              </a:defRPr>
            </a:lvl4pPr>
            <a:lvl5pPr>
              <a:spcBef>
                <a:spcPts val="360"/>
              </a:spcBef>
              <a:buClr>
                <a:schemeClr val="dk1"/>
              </a:buClr>
              <a:buSzPct val="100000"/>
              <a:buFont typeface="Georgia"/>
              <a:defRPr sz="1800">
                <a:solidFill>
                  <a:schemeClr val="dk1"/>
                </a:solidFill>
                <a:latin typeface="Georgia"/>
                <a:ea typeface="Georgia"/>
                <a:cs typeface="Georgia"/>
                <a:sym typeface="Georgia"/>
              </a:defRPr>
            </a:lvl5pPr>
            <a:lvl6pPr>
              <a:spcBef>
                <a:spcPts val="360"/>
              </a:spcBef>
              <a:buClr>
                <a:schemeClr val="dk1"/>
              </a:buClr>
              <a:buSzPct val="100000"/>
              <a:buFont typeface="Georgia"/>
              <a:defRPr sz="1800">
                <a:solidFill>
                  <a:schemeClr val="dk1"/>
                </a:solidFill>
                <a:latin typeface="Georgia"/>
                <a:ea typeface="Georgia"/>
                <a:cs typeface="Georgia"/>
                <a:sym typeface="Georgia"/>
              </a:defRPr>
            </a:lvl6pPr>
            <a:lvl7pPr>
              <a:spcBef>
                <a:spcPts val="360"/>
              </a:spcBef>
              <a:buClr>
                <a:schemeClr val="dk1"/>
              </a:buClr>
              <a:buSzPct val="100000"/>
              <a:buFont typeface="Georgia"/>
              <a:defRPr sz="1800">
                <a:solidFill>
                  <a:schemeClr val="dk1"/>
                </a:solidFill>
                <a:latin typeface="Georgia"/>
                <a:ea typeface="Georgia"/>
                <a:cs typeface="Georgia"/>
                <a:sym typeface="Georgia"/>
              </a:defRPr>
            </a:lvl7pPr>
            <a:lvl8pPr>
              <a:spcBef>
                <a:spcPts val="360"/>
              </a:spcBef>
              <a:buClr>
                <a:schemeClr val="dk1"/>
              </a:buClr>
              <a:buSzPct val="100000"/>
              <a:buFont typeface="Georgia"/>
              <a:defRPr sz="1800">
                <a:solidFill>
                  <a:schemeClr val="dk1"/>
                </a:solidFill>
                <a:latin typeface="Georgia"/>
                <a:ea typeface="Georgia"/>
                <a:cs typeface="Georgia"/>
                <a:sym typeface="Georgia"/>
              </a:defRPr>
            </a:lvl8pPr>
            <a:lvl9pPr>
              <a:spcBef>
                <a:spcPts val="360"/>
              </a:spcBef>
              <a:buClr>
                <a:schemeClr val="dk1"/>
              </a:buClr>
              <a:buSzPct val="100000"/>
              <a:buFont typeface="Georgia"/>
              <a:defRPr sz="1800">
                <a:solidFill>
                  <a:schemeClr val="dk1"/>
                </a:solidFill>
                <a:latin typeface="Georgia"/>
                <a:ea typeface="Georgia"/>
                <a:cs typeface="Georgia"/>
                <a:sym typeface="Georgia"/>
              </a:defRPr>
            </a:lvl9pPr>
          </a:lstStyle>
          <a:p/>
        </p:txBody>
      </p:sp>
    </p:spTree>
  </p:cSld>
  <p:clrMap accent2="accent2" accent3="accent3" accent4="accent4" accent5="accent5" accent6="accent6" hlink="hlink" tx2="lt2" tx1="dk1" bg2="dk2" bg1="lt1" folHlink="folHlink" accent1="accent1"/>
  <p:sldLayoutIdLst>
    <p:sldLayoutId id="2147483648" r:id="rId2"/>
    <p:sldLayoutId id="2147483649" r:id="rId3"/>
    <p:sldLayoutId id="2147483650" r:id="rId4"/>
    <p:sldLayoutId id="2147483651" r:id="rId5"/>
    <p:sldLayoutId id="2147483652" r:id="rId6"/>
    <p:sldLayoutId id="2147483653" r:id="rId7"/>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38" name="Shape 38"/>
        <p:cNvGrpSpPr/>
        <p:nvPr/>
      </p:nvGrpSpPr>
      <p:grpSpPr>
        <a:xfrm>
          <a:off y="0" x="0"/>
          <a:ext cy="0" cx="0"/>
          <a:chOff y="0" x="0"/>
          <a:chExt cy="0" cx="0"/>
        </a:xfrm>
      </p:grpSpPr>
      <p:sp>
        <p:nvSpPr>
          <p:cNvPr id="39" name="Shape 39"/>
          <p:cNvSpPr txBox="1"/>
          <p:nvPr>
            <p:ph type="title"/>
          </p:nvPr>
        </p:nvSpPr>
        <p:spPr>
          <a:xfrm>
            <a:off y="205978" x="457200"/>
            <a:ext cy="857400" cx="8229600"/>
          </a:xfrm>
          <a:prstGeom prst="rect">
            <a:avLst/>
          </a:prstGeom>
          <a:noFill/>
          <a:ln>
            <a:noFill/>
          </a:ln>
        </p:spPr>
        <p:txBody>
          <a:bodyPr bIns="91425" rIns="91425" lIns="91425" tIns="91425" anchor="ctr" anchorCtr="0"/>
          <a:lstStyle>
            <a:lvl1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1pPr>
            <a:lvl2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2pPr>
            <a:lvl3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3pPr>
            <a:lvl4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4pPr>
            <a:lvl5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5pPr>
            <a:lvl6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6pPr>
            <a:lvl7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7pPr>
            <a:lvl8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8pPr>
            <a:lvl9pPr algn="l" rtl="0">
              <a:spcBef>
                <a:spcPts val="0"/>
              </a:spcBef>
              <a:buClr>
                <a:schemeClr val="lt1"/>
              </a:buClr>
              <a:buSzPct val="100000"/>
              <a:buFont typeface="Georgia"/>
              <a:buNone/>
              <a:defRPr strike="noStrike" u="none" b="0" cap="none" baseline="0" sz="4800" i="0">
                <a:solidFill>
                  <a:schemeClr val="lt1"/>
                </a:solidFill>
                <a:latin typeface="Georgia"/>
                <a:ea typeface="Georgia"/>
                <a:cs typeface="Georgia"/>
                <a:sym typeface="Georgia"/>
              </a:defRPr>
            </a:lvl9pPr>
          </a:lstStyle>
          <a:p/>
        </p:txBody>
      </p:sp>
      <p:sp>
        <p:nvSpPr>
          <p:cNvPr id="40" name="Shape 40"/>
          <p:cNvSpPr txBox="1"/>
          <p:nvPr>
            <p:ph idx="1" type="body"/>
          </p:nvPr>
        </p:nvSpPr>
        <p:spPr>
          <a:xfrm>
            <a:off y="1200150" x="457200"/>
            <a:ext cy="3725699" cx="8229600"/>
          </a:xfrm>
          <a:prstGeom prst="rect">
            <a:avLst/>
          </a:prstGeom>
          <a:noFill/>
          <a:ln>
            <a:noFill/>
          </a:ln>
        </p:spPr>
        <p:txBody>
          <a:bodyPr bIns="91425" rIns="91425" lIns="91425" tIns="91425" anchor="t" anchorCtr="0"/>
          <a:lstStyle>
            <a:lvl1pPr algn="l" rtl="0">
              <a:spcBef>
                <a:spcPts val="600"/>
              </a:spcBef>
              <a:buClr>
                <a:schemeClr val="dk1"/>
              </a:buClr>
              <a:buSzPct val="100000"/>
              <a:buFont typeface="Arial"/>
              <a:buChar char="●"/>
              <a:defRPr strike="noStrike" u="none" b="0" cap="none" baseline="0" sz="3000" i="0">
                <a:solidFill>
                  <a:schemeClr val="dk1"/>
                </a:solidFill>
                <a:latin typeface="Georgia"/>
                <a:ea typeface="Georgia"/>
                <a:cs typeface="Georgia"/>
                <a:sym typeface="Georgia"/>
              </a:defRPr>
            </a:lvl1pPr>
            <a:lvl2pPr algn="l" rtl="0">
              <a:spcBef>
                <a:spcPts val="480"/>
              </a:spcBef>
              <a:buClr>
                <a:schemeClr val="dk1"/>
              </a:buClr>
              <a:buSzPct val="100000"/>
              <a:buFont typeface="Courier New"/>
              <a:buChar char="o"/>
              <a:defRPr strike="noStrike" u="none" b="0" cap="none" baseline="0" sz="2400" i="0">
                <a:solidFill>
                  <a:schemeClr val="dk1"/>
                </a:solidFill>
                <a:latin typeface="Georgia"/>
                <a:ea typeface="Georgia"/>
                <a:cs typeface="Georgia"/>
                <a:sym typeface="Georgia"/>
              </a:defRPr>
            </a:lvl2pPr>
            <a:lvl3pPr algn="l" rtl="0">
              <a:spcBef>
                <a:spcPts val="480"/>
              </a:spcBef>
              <a:buClr>
                <a:schemeClr val="dk1"/>
              </a:buClr>
              <a:buSzPct val="100000"/>
              <a:buFont typeface="Wingdings"/>
              <a:buChar char="§"/>
              <a:defRPr strike="noStrike" u="none" b="0" cap="none" baseline="0" sz="2400" i="0">
                <a:solidFill>
                  <a:schemeClr val="dk1"/>
                </a:solidFill>
                <a:latin typeface="Georgia"/>
                <a:ea typeface="Georgia"/>
                <a:cs typeface="Georgia"/>
                <a:sym typeface="Georgia"/>
              </a:defRPr>
            </a:lvl3pPr>
            <a:lvl4pPr algn="l" rtl="0">
              <a:spcBef>
                <a:spcPts val="360"/>
              </a:spcBef>
              <a:buClr>
                <a:schemeClr val="dk1"/>
              </a:buClr>
              <a:buSzPct val="100000"/>
              <a:buFont typeface="Arial"/>
              <a:buChar char="●"/>
              <a:defRPr strike="noStrike" u="none" b="0" cap="none" baseline="0" sz="1800" i="0">
                <a:solidFill>
                  <a:schemeClr val="dk1"/>
                </a:solidFill>
                <a:latin typeface="Georgia"/>
                <a:ea typeface="Georgia"/>
                <a:cs typeface="Georgia"/>
                <a:sym typeface="Georgia"/>
              </a:defRPr>
            </a:lvl4pPr>
            <a:lvl5pPr algn="l" rtl="0">
              <a:spcBef>
                <a:spcPts val="360"/>
              </a:spcBef>
              <a:buClr>
                <a:schemeClr val="dk1"/>
              </a:buClr>
              <a:buSzPct val="100000"/>
              <a:buFont typeface="Courier New"/>
              <a:buChar char="o"/>
              <a:defRPr strike="noStrike" u="none" b="0" cap="none" baseline="0" sz="1800" i="0">
                <a:solidFill>
                  <a:schemeClr val="dk1"/>
                </a:solidFill>
                <a:latin typeface="Georgia"/>
                <a:ea typeface="Georgia"/>
                <a:cs typeface="Georgia"/>
                <a:sym typeface="Georgia"/>
              </a:defRPr>
            </a:lvl5pPr>
            <a:lvl6pPr algn="l" rtl="0">
              <a:spcBef>
                <a:spcPts val="360"/>
              </a:spcBef>
              <a:buClr>
                <a:schemeClr val="dk1"/>
              </a:buClr>
              <a:buSzPct val="100000"/>
              <a:buFont typeface="Wingdings"/>
              <a:buChar char="§"/>
              <a:defRPr strike="noStrike" u="none" b="0" cap="none" baseline="0" sz="1800" i="0">
                <a:solidFill>
                  <a:schemeClr val="dk1"/>
                </a:solidFill>
                <a:latin typeface="Georgia"/>
                <a:ea typeface="Georgia"/>
                <a:cs typeface="Georgia"/>
                <a:sym typeface="Georgia"/>
              </a:defRPr>
            </a:lvl6pPr>
            <a:lvl7pPr algn="l" rtl="0">
              <a:spcBef>
                <a:spcPts val="360"/>
              </a:spcBef>
              <a:buClr>
                <a:schemeClr val="dk1"/>
              </a:buClr>
              <a:buSzPct val="100000"/>
              <a:buFont typeface="Arial"/>
              <a:buChar char="●"/>
              <a:defRPr strike="noStrike" u="none" b="0" cap="none" baseline="0" sz="1800" i="0">
                <a:solidFill>
                  <a:schemeClr val="dk1"/>
                </a:solidFill>
                <a:latin typeface="Georgia"/>
                <a:ea typeface="Georgia"/>
                <a:cs typeface="Georgia"/>
                <a:sym typeface="Georgia"/>
              </a:defRPr>
            </a:lvl7pPr>
            <a:lvl8pPr algn="l" rtl="0">
              <a:spcBef>
                <a:spcPts val="360"/>
              </a:spcBef>
              <a:buClr>
                <a:schemeClr val="dk1"/>
              </a:buClr>
              <a:buSzPct val="100000"/>
              <a:buFont typeface="Courier New"/>
              <a:buChar char="o"/>
              <a:defRPr strike="noStrike" u="none" b="0" cap="none" baseline="0" sz="1800" i="0">
                <a:solidFill>
                  <a:schemeClr val="dk1"/>
                </a:solidFill>
                <a:latin typeface="Georgia"/>
                <a:ea typeface="Georgia"/>
                <a:cs typeface="Georgia"/>
                <a:sym typeface="Georgia"/>
              </a:defRPr>
            </a:lvl8pPr>
            <a:lvl9pPr algn="l" rtl="0">
              <a:spcBef>
                <a:spcPts val="360"/>
              </a:spcBef>
              <a:buClr>
                <a:schemeClr val="dk1"/>
              </a:buClr>
              <a:buSzPct val="100000"/>
              <a:buFont typeface="Wingdings"/>
              <a:buChar char="§"/>
              <a:defRPr strike="noStrike" u="none" b="0" cap="none" baseline="0" sz="1800" i="0">
                <a:solidFill>
                  <a:schemeClr val="dk1"/>
                </a:solidFill>
                <a:latin typeface="Georgia"/>
                <a:ea typeface="Georgia"/>
                <a:cs typeface="Georgia"/>
                <a:sym typeface="Georgia"/>
              </a:defRPr>
            </a:lvl9pPr>
          </a:lstStyle>
          <a:p/>
        </p:txBody>
      </p:sp>
    </p:spTree>
  </p:cSld>
  <p:clrMap accent2="accent2" accent3="accent3" accent4="accent4" accent5="accent5" accent6="accent6" hlink="hlink" tx2="lt2" tx1="dk1" bg2="dk2" bg1="lt1" folHlink="folHlink" accent1="accent1"/>
  <p:sldLayoutIdLst>
    <p:sldLayoutId id="2147483654" r:id="rId2"/>
    <p:sldLayoutId id="2147483655" r:id="rId3"/>
    <p:sldLayoutId id="2147483656" r:id="rId4"/>
    <p:sldLayoutId id="2147483657" r:id="rId5"/>
    <p:sldLayoutId id="2147483658" r:id="rId6"/>
    <p:sldLayoutId id="2147483659" r:id="rId7"/>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72" name="Shape 72"/>
        <p:cNvGrpSpPr/>
        <p:nvPr/>
      </p:nvGrpSpPr>
      <p:grpSpPr>
        <a:xfrm>
          <a:off y="0" x="0"/>
          <a:ext cy="0" cx="0"/>
          <a:chOff y="0" x="0"/>
          <a:chExt cy="0" cx="0"/>
        </a:xfrm>
      </p:grpSpPr>
      <p:sp>
        <p:nvSpPr>
          <p:cNvPr id="73" name="Shape 73"/>
          <p:cNvSpPr txBox="1"/>
          <p:nvPr>
            <p:ph type="title"/>
          </p:nvPr>
        </p:nvSpPr>
        <p:spPr>
          <a:xfrm>
            <a:off y="205978" x="457200"/>
            <a:ext cy="857400" cx="8229600"/>
          </a:xfrm>
          <a:prstGeom prst="rect">
            <a:avLst/>
          </a:prstGeom>
          <a:noFill/>
          <a:ln>
            <a:noFill/>
          </a:ln>
        </p:spPr>
        <p:txBody>
          <a:bodyPr bIns="91425" rIns="91425" lIns="91425" tIns="91425" anchor="ctr" anchorCtr="0"/>
          <a:lstStyle>
            <a:lvl1pPr rtl="0">
              <a:spcBef>
                <a:spcPts val="0"/>
              </a:spcBef>
              <a:buClr>
                <a:schemeClr val="lt1"/>
              </a:buClr>
              <a:buSzPct val="100000"/>
              <a:buFont typeface="Georgia"/>
              <a:buNone/>
              <a:defRPr sz="4800">
                <a:solidFill>
                  <a:schemeClr val="lt1"/>
                </a:solidFill>
                <a:latin typeface="Georgia"/>
                <a:ea typeface="Georgia"/>
                <a:cs typeface="Georgia"/>
                <a:sym typeface="Georgia"/>
              </a:defRPr>
            </a:lvl1pPr>
            <a:lvl2pPr rtl="0">
              <a:spcBef>
                <a:spcPts val="0"/>
              </a:spcBef>
              <a:buClr>
                <a:schemeClr val="lt1"/>
              </a:buClr>
              <a:buSzPct val="100000"/>
              <a:buFont typeface="Georgia"/>
              <a:buNone/>
              <a:defRPr sz="4800">
                <a:solidFill>
                  <a:schemeClr val="lt1"/>
                </a:solidFill>
                <a:latin typeface="Georgia"/>
                <a:ea typeface="Georgia"/>
                <a:cs typeface="Georgia"/>
                <a:sym typeface="Georgia"/>
              </a:defRPr>
            </a:lvl2pPr>
            <a:lvl3pPr rtl="0">
              <a:spcBef>
                <a:spcPts val="0"/>
              </a:spcBef>
              <a:buClr>
                <a:schemeClr val="lt1"/>
              </a:buClr>
              <a:buSzPct val="100000"/>
              <a:buFont typeface="Georgia"/>
              <a:buNone/>
              <a:defRPr sz="4800">
                <a:solidFill>
                  <a:schemeClr val="lt1"/>
                </a:solidFill>
                <a:latin typeface="Georgia"/>
                <a:ea typeface="Georgia"/>
                <a:cs typeface="Georgia"/>
                <a:sym typeface="Georgia"/>
              </a:defRPr>
            </a:lvl3pPr>
            <a:lvl4pPr rtl="0">
              <a:spcBef>
                <a:spcPts val="0"/>
              </a:spcBef>
              <a:buClr>
                <a:schemeClr val="lt1"/>
              </a:buClr>
              <a:buSzPct val="100000"/>
              <a:buFont typeface="Georgia"/>
              <a:buNone/>
              <a:defRPr sz="4800">
                <a:solidFill>
                  <a:schemeClr val="lt1"/>
                </a:solidFill>
                <a:latin typeface="Georgia"/>
                <a:ea typeface="Georgia"/>
                <a:cs typeface="Georgia"/>
                <a:sym typeface="Georgia"/>
              </a:defRPr>
            </a:lvl4pPr>
            <a:lvl5pPr rtl="0">
              <a:spcBef>
                <a:spcPts val="0"/>
              </a:spcBef>
              <a:buClr>
                <a:schemeClr val="lt1"/>
              </a:buClr>
              <a:buSzPct val="100000"/>
              <a:buFont typeface="Georgia"/>
              <a:buNone/>
              <a:defRPr sz="4800">
                <a:solidFill>
                  <a:schemeClr val="lt1"/>
                </a:solidFill>
                <a:latin typeface="Georgia"/>
                <a:ea typeface="Georgia"/>
                <a:cs typeface="Georgia"/>
                <a:sym typeface="Georgia"/>
              </a:defRPr>
            </a:lvl5pPr>
            <a:lvl6pPr rtl="0">
              <a:spcBef>
                <a:spcPts val="0"/>
              </a:spcBef>
              <a:buClr>
                <a:schemeClr val="lt1"/>
              </a:buClr>
              <a:buSzPct val="100000"/>
              <a:buFont typeface="Georgia"/>
              <a:buNone/>
              <a:defRPr sz="4800">
                <a:solidFill>
                  <a:schemeClr val="lt1"/>
                </a:solidFill>
                <a:latin typeface="Georgia"/>
                <a:ea typeface="Georgia"/>
                <a:cs typeface="Georgia"/>
                <a:sym typeface="Georgia"/>
              </a:defRPr>
            </a:lvl6pPr>
            <a:lvl7pPr rtl="0">
              <a:spcBef>
                <a:spcPts val="0"/>
              </a:spcBef>
              <a:buClr>
                <a:schemeClr val="lt1"/>
              </a:buClr>
              <a:buSzPct val="100000"/>
              <a:buFont typeface="Georgia"/>
              <a:buNone/>
              <a:defRPr sz="4800">
                <a:solidFill>
                  <a:schemeClr val="lt1"/>
                </a:solidFill>
                <a:latin typeface="Georgia"/>
                <a:ea typeface="Georgia"/>
                <a:cs typeface="Georgia"/>
                <a:sym typeface="Georgia"/>
              </a:defRPr>
            </a:lvl7pPr>
            <a:lvl8pPr rtl="0">
              <a:spcBef>
                <a:spcPts val="0"/>
              </a:spcBef>
              <a:buClr>
                <a:schemeClr val="lt1"/>
              </a:buClr>
              <a:buSzPct val="100000"/>
              <a:buFont typeface="Georgia"/>
              <a:buNone/>
              <a:defRPr sz="4800">
                <a:solidFill>
                  <a:schemeClr val="lt1"/>
                </a:solidFill>
                <a:latin typeface="Georgia"/>
                <a:ea typeface="Georgia"/>
                <a:cs typeface="Georgia"/>
                <a:sym typeface="Georgia"/>
              </a:defRPr>
            </a:lvl8pPr>
            <a:lvl9pPr rtl="0">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p:txBody>
      </p:sp>
      <p:sp>
        <p:nvSpPr>
          <p:cNvPr id="74" name="Shape 74"/>
          <p:cNvSpPr txBox="1"/>
          <p:nvPr>
            <p:ph idx="1" type="body"/>
          </p:nvPr>
        </p:nvSpPr>
        <p:spPr>
          <a:xfrm>
            <a:off y="1200150" x="457200"/>
            <a:ext cy="3725699" cx="8229600"/>
          </a:xfrm>
          <a:prstGeom prst="rect">
            <a:avLst/>
          </a:prstGeom>
          <a:noFill/>
          <a:ln>
            <a:noFill/>
          </a:ln>
        </p:spPr>
        <p:txBody>
          <a:bodyPr bIns="91425" rIns="91425" lIns="91425" tIns="91425" anchor="t" anchorCtr="0"/>
          <a:lstStyle>
            <a:lvl1pPr rtl="0">
              <a:spcBef>
                <a:spcPts val="600"/>
              </a:spcBef>
              <a:buClr>
                <a:schemeClr val="dk1"/>
              </a:buClr>
              <a:buSzPct val="100000"/>
              <a:buFont typeface="Georgia"/>
              <a:defRPr sz="3000">
                <a:solidFill>
                  <a:schemeClr val="dk1"/>
                </a:solidFill>
                <a:latin typeface="Georgia"/>
                <a:ea typeface="Georgia"/>
                <a:cs typeface="Georgia"/>
                <a:sym typeface="Georgia"/>
              </a:defRPr>
            </a:lvl1pPr>
            <a:lvl2pPr rtl="0">
              <a:spcBef>
                <a:spcPts val="480"/>
              </a:spcBef>
              <a:buClr>
                <a:schemeClr val="dk1"/>
              </a:buClr>
              <a:buSzPct val="100000"/>
              <a:buFont typeface="Georgia"/>
              <a:defRPr sz="2400">
                <a:solidFill>
                  <a:schemeClr val="dk1"/>
                </a:solidFill>
                <a:latin typeface="Georgia"/>
                <a:ea typeface="Georgia"/>
                <a:cs typeface="Georgia"/>
                <a:sym typeface="Georgia"/>
              </a:defRPr>
            </a:lvl2pPr>
            <a:lvl3pPr rtl="0">
              <a:spcBef>
                <a:spcPts val="480"/>
              </a:spcBef>
              <a:buClr>
                <a:schemeClr val="dk1"/>
              </a:buClr>
              <a:buSzPct val="100000"/>
              <a:buFont typeface="Georgia"/>
              <a:defRPr sz="2400">
                <a:solidFill>
                  <a:schemeClr val="dk1"/>
                </a:solidFill>
                <a:latin typeface="Georgia"/>
                <a:ea typeface="Georgia"/>
                <a:cs typeface="Georgia"/>
                <a:sym typeface="Georgia"/>
              </a:defRPr>
            </a:lvl3pPr>
            <a:lvl4pPr rtl="0">
              <a:spcBef>
                <a:spcPts val="360"/>
              </a:spcBef>
              <a:buClr>
                <a:schemeClr val="dk1"/>
              </a:buClr>
              <a:buSzPct val="100000"/>
              <a:buFont typeface="Georgia"/>
              <a:defRPr sz="1800">
                <a:solidFill>
                  <a:schemeClr val="dk1"/>
                </a:solidFill>
                <a:latin typeface="Georgia"/>
                <a:ea typeface="Georgia"/>
                <a:cs typeface="Georgia"/>
                <a:sym typeface="Georgia"/>
              </a:defRPr>
            </a:lvl4pPr>
            <a:lvl5pPr rtl="0">
              <a:spcBef>
                <a:spcPts val="360"/>
              </a:spcBef>
              <a:buClr>
                <a:schemeClr val="dk1"/>
              </a:buClr>
              <a:buSzPct val="100000"/>
              <a:buFont typeface="Georgia"/>
              <a:defRPr sz="1800">
                <a:solidFill>
                  <a:schemeClr val="dk1"/>
                </a:solidFill>
                <a:latin typeface="Georgia"/>
                <a:ea typeface="Georgia"/>
                <a:cs typeface="Georgia"/>
                <a:sym typeface="Georgia"/>
              </a:defRPr>
            </a:lvl5pPr>
            <a:lvl6pPr rtl="0">
              <a:spcBef>
                <a:spcPts val="360"/>
              </a:spcBef>
              <a:buClr>
                <a:schemeClr val="dk1"/>
              </a:buClr>
              <a:buSzPct val="100000"/>
              <a:buFont typeface="Georgia"/>
              <a:defRPr sz="1800">
                <a:solidFill>
                  <a:schemeClr val="dk1"/>
                </a:solidFill>
                <a:latin typeface="Georgia"/>
                <a:ea typeface="Georgia"/>
                <a:cs typeface="Georgia"/>
                <a:sym typeface="Georgia"/>
              </a:defRPr>
            </a:lvl6pPr>
            <a:lvl7pPr rtl="0">
              <a:spcBef>
                <a:spcPts val="360"/>
              </a:spcBef>
              <a:buClr>
                <a:schemeClr val="dk1"/>
              </a:buClr>
              <a:buSzPct val="100000"/>
              <a:buFont typeface="Georgia"/>
              <a:defRPr sz="1800">
                <a:solidFill>
                  <a:schemeClr val="dk1"/>
                </a:solidFill>
                <a:latin typeface="Georgia"/>
                <a:ea typeface="Georgia"/>
                <a:cs typeface="Georgia"/>
                <a:sym typeface="Georgia"/>
              </a:defRPr>
            </a:lvl7pPr>
            <a:lvl8pPr rtl="0">
              <a:spcBef>
                <a:spcPts val="360"/>
              </a:spcBef>
              <a:buClr>
                <a:schemeClr val="dk1"/>
              </a:buClr>
              <a:buSzPct val="100000"/>
              <a:buFont typeface="Georgia"/>
              <a:defRPr sz="1800">
                <a:solidFill>
                  <a:schemeClr val="dk1"/>
                </a:solidFill>
                <a:latin typeface="Georgia"/>
                <a:ea typeface="Georgia"/>
                <a:cs typeface="Georgia"/>
                <a:sym typeface="Georgia"/>
              </a:defRPr>
            </a:lvl8pPr>
            <a:lvl9pPr rtl="0">
              <a:spcBef>
                <a:spcPts val="360"/>
              </a:spcBef>
              <a:buClr>
                <a:schemeClr val="dk1"/>
              </a:buClr>
              <a:buSzPct val="100000"/>
              <a:buFont typeface="Georgia"/>
              <a:defRPr sz="1800">
                <a:solidFill>
                  <a:schemeClr val="dk1"/>
                </a:solidFill>
                <a:latin typeface="Georgia"/>
                <a:ea typeface="Georgia"/>
                <a:cs typeface="Georgia"/>
                <a:sym typeface="Georgia"/>
              </a:defRPr>
            </a:lvl9pPr>
          </a:lstStyle>
          <a:p/>
        </p:txBody>
      </p:sp>
    </p:spTree>
  </p:cSld>
  <p:clrMap accent2="accent2" accent3="accent3" accent4="accent4" accent5="accent5" accent6="accent6" hlink="hlink" tx2="lt2" tx1="dk1" bg2="dk2" bg1="lt1" folHlink="folHlink" accent1="accent1"/>
  <p:sldLayoutIdLst>
    <p:sldLayoutId id="2147483660" r:id="rId2"/>
    <p:sldLayoutId id="2147483661" r:id="rId3"/>
    <p:sldLayoutId id="2147483662" r:id="rId4"/>
    <p:sldLayoutId id="2147483663" r:id="rId5"/>
    <p:sldLayoutId id="2147483664" r:id="rId6"/>
    <p:sldLayoutId id="2147483665" r:id="rId7"/>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20.png" Type="http://schemas.openxmlformats.org/officeDocument/2006/relationships/image" Id="rId4"/><Relationship Target="../media/image05.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15.png" Type="http://schemas.openxmlformats.org/officeDocument/2006/relationships/image" Id="rId4"/><Relationship Target="../media/image05.png" Type="http://schemas.openxmlformats.org/officeDocument/2006/relationships/image" Id="rId3"/><Relationship Target="../media/image27.png" Type="http://schemas.openxmlformats.org/officeDocument/2006/relationships/image" Id="rId5"/></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12.png" Type="http://schemas.openxmlformats.org/officeDocument/2006/relationships/image" Id="rId4"/><Relationship Target="../media/image28.png" Type="http://schemas.openxmlformats.org/officeDocument/2006/relationships/image" Id="rId3"/><Relationship Target="../media/image45.png" Type="http://schemas.openxmlformats.org/officeDocument/2006/relationships/image" Id="rId6"/><Relationship Target="../media/image05.png" Type="http://schemas.openxmlformats.org/officeDocument/2006/relationships/image" Id="rId5"/><Relationship Target="../media/image19.png" Type="http://schemas.openxmlformats.org/officeDocument/2006/relationships/image" Id="rId7"/></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4"/><Relationship Target="../media/image18.png" Type="http://schemas.openxmlformats.org/officeDocument/2006/relationships/image" Id="rId3"/><Relationship Target="../media/image05.png" Type="http://schemas.openxmlformats.org/officeDocument/2006/relationships/image" Id="rId5"/></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16.png" Type="http://schemas.openxmlformats.org/officeDocument/2006/relationships/image" Id="rId4"/><Relationship Target="../media/image05.png" Type="http://schemas.openxmlformats.org/officeDocument/2006/relationships/image" Id="rId3"/><Relationship Target="../media/image22.png" Type="http://schemas.openxmlformats.org/officeDocument/2006/relationships/image" Id="rId6"/><Relationship Target="../media/image21.png" Type="http://schemas.openxmlformats.org/officeDocument/2006/relationships/image" Id="rId5"/></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24.jpg" Type="http://schemas.openxmlformats.org/officeDocument/2006/relationships/image" Id="rId4"/><Relationship Target="../media/image33.jpg" Type="http://schemas.openxmlformats.org/officeDocument/2006/relationships/image" Id="rId3"/><Relationship Target="../media/image23.jpg" Type="http://schemas.openxmlformats.org/officeDocument/2006/relationships/image" Id="rId5"/></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 Target="../media/image31.png" Type="http://schemas.openxmlformats.org/officeDocument/2006/relationships/image" Id="rId4"/><Relationship Target="../media/image33.jpg" Type="http://schemas.openxmlformats.org/officeDocument/2006/relationships/image" Id="rId3"/><Relationship Target="../media/image26.jpg" Type="http://schemas.openxmlformats.org/officeDocument/2006/relationships/image" Id="rId6"/><Relationship Target="../media/image25.jpg" Type="http://schemas.openxmlformats.org/officeDocument/2006/relationships/image" Id="rId5"/></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media/image31.png" Type="http://schemas.openxmlformats.org/officeDocument/2006/relationships/image" Id="rId4"/><Relationship Target="../media/image33.jpg" Type="http://schemas.openxmlformats.org/officeDocument/2006/relationships/image" Id="rId3"/><Relationship Target="../media/image29.jpg" Type="http://schemas.openxmlformats.org/officeDocument/2006/relationships/image" Id="rId5"/></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6.xml" Type="http://schemas.openxmlformats.org/officeDocument/2006/relationships/slideLayout" Id="rId1"/><Relationship Target="../media/image02.png" Type="http://schemas.openxmlformats.org/officeDocument/2006/relationships/image" Id="rId4"/><Relationship Target="../media/image13.jpg" Type="http://schemas.openxmlformats.org/officeDocument/2006/relationships/image" Id="rId3"/><Relationship Target="../media/image07.png" Type="http://schemas.openxmlformats.org/officeDocument/2006/relationships/image" Id="rId6"/><Relationship Target="../media/image00.jpg" Type="http://schemas.openxmlformats.org/officeDocument/2006/relationships/image" Id="rId5"/><Relationship Target="../media/image01.png" Type="http://schemas.openxmlformats.org/officeDocument/2006/relationships/image" Id="rId7"/></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40.jpg" Type="http://schemas.openxmlformats.org/officeDocument/2006/relationships/image" Id="rId4"/><Relationship Target="../media/image33.jpg" Type="http://schemas.openxmlformats.org/officeDocument/2006/relationships/image" Id="rId3"/><Relationship Target="../media/image30.jpg" Type="http://schemas.openxmlformats.org/officeDocument/2006/relationships/image" Id="rId5"/></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xml" Type="http://schemas.openxmlformats.org/officeDocument/2006/relationships/slideLayout" Id="rId1"/><Relationship Target="../media/image34.gif" Type="http://schemas.openxmlformats.org/officeDocument/2006/relationships/image" Id="rId4"/><Relationship Target="../media/image06.pn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 Target="../media/image32.png" Type="http://schemas.openxmlformats.org/officeDocument/2006/relationships/image" Id="rId4"/><Relationship Target="../media/image06.png" Type="http://schemas.openxmlformats.org/officeDocument/2006/relationships/image" Id="rId3"/></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18.xml" Type="http://schemas.openxmlformats.org/officeDocument/2006/relationships/slideLayout" Id="rId1"/><Relationship Target="../media/image47.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 Target="http://youtube.com/v/SMb1zLqCBfc" Type="http://schemas.openxmlformats.org/officeDocument/2006/relationships/hyperlink" TargetMode="External" Id="rId4"/><Relationship Target="../media/image36.jpg" Type="http://schemas.openxmlformats.org/officeDocument/2006/relationships/image" Id="rId5"/></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xml" Type="http://schemas.openxmlformats.org/officeDocument/2006/relationships/slideLayout" Id="rId1"/><Relationship Target="../media/image00.jp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2.xml" Type="http://schemas.openxmlformats.org/officeDocument/2006/relationships/slideLayout" Id="rId1"/><Relationship Target="../media/image42.gif" Type="http://schemas.openxmlformats.org/officeDocument/2006/relationships/image" Id="rId4"/><Relationship Target="../media/image00.jpg" Type="http://schemas.openxmlformats.org/officeDocument/2006/relationships/image" Id="rId3"/><Relationship Target="../media/image46.png" Type="http://schemas.openxmlformats.org/officeDocument/2006/relationships/image" Id="rId6"/><Relationship Target="../media/image44.png" Type="http://schemas.openxmlformats.org/officeDocument/2006/relationships/image" Id="rId5"/></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2.xml" Type="http://schemas.openxmlformats.org/officeDocument/2006/relationships/slideLayout" Id="rId1"/><Relationship Target="../media/image00.jp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2.xml" Type="http://schemas.openxmlformats.org/officeDocument/2006/relationships/slideLayout" Id="rId1"/><Relationship Target="../media/image00.jpg" Type="http://schemas.openxmlformats.org/officeDocument/2006/relationships/image" Id="rId3"/><Relationship Target="../media/image37.jpg" Type="http://schemas.openxmlformats.org/officeDocument/2006/relationships/image" Id="rId9"/><Relationship Target="../media/image35.jpg" Type="http://schemas.openxmlformats.org/officeDocument/2006/relationships/image" Id="rId6"/><Relationship Target="http://youtube.com/v/73XVPQ9MXuw" Type="http://schemas.openxmlformats.org/officeDocument/2006/relationships/hyperlink" TargetMode="External" Id="rId5"/><Relationship Target="http://youtube.com/v/SDRYbY5q-1w" Type="http://schemas.openxmlformats.org/officeDocument/2006/relationships/hyperlink" TargetMode="External" Id="rId8"/></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2.xml" Type="http://schemas.openxmlformats.org/officeDocument/2006/relationships/slideLayout" Id="rId1"/></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 Target="../media/image08.png" Type="http://schemas.openxmlformats.org/officeDocument/2006/relationships/image" Id="rId4"/><Relationship Target="../media/image06.png" Type="http://schemas.openxmlformats.org/officeDocument/2006/relationships/image" Id="rId3"/><Relationship Target="../media/image38.png" Type="http://schemas.openxmlformats.org/officeDocument/2006/relationships/image" Id="rId5"/></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2.xml" Type="http://schemas.openxmlformats.org/officeDocument/2006/relationships/slideLayout" Id="rId1"/><Relationship Target="../media/image33.jpg" Type="http://schemas.openxmlformats.org/officeDocument/2006/relationships/image" Id="rId4"/><Relationship Target="../media/image43.jp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2.xml" Type="http://schemas.openxmlformats.org/officeDocument/2006/relationships/slideLayout" Id="rId1"/><Relationship Target="../media/image33.jp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8.xml" Type="http://schemas.openxmlformats.org/officeDocument/2006/relationships/slideLayout" Id="rId1"/><Relationship Target="../media/image39.jp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18.xml" Type="http://schemas.openxmlformats.org/officeDocument/2006/relationships/slideLayout" Id="rId1"/><Relationship Target="../media/image03.jpg" Type="http://schemas.openxmlformats.org/officeDocument/2006/relationships/image" Id="rId4"/><Relationship Target="../media/image06.png" Type="http://schemas.openxmlformats.org/officeDocument/2006/relationships/image" Id="rId3"/><Relationship Target="../media/image33.jpg" Type="http://schemas.openxmlformats.org/officeDocument/2006/relationships/image" Id="rId6"/><Relationship Target="../media/image05.png" Type="http://schemas.openxmlformats.org/officeDocument/2006/relationships/image" Id="rId5"/><Relationship Target="../media/image41.png" Type="http://schemas.openxmlformats.org/officeDocument/2006/relationships/image" Id="rId7"/></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 Target="../media/image03.jp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4"/><Relationship Target="../media/image03.jp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 Target="../media/image11.png" Type="http://schemas.openxmlformats.org/officeDocument/2006/relationships/image" Id="rId4"/><Relationship Target="../media/image04.png" Type="http://schemas.openxmlformats.org/officeDocument/2006/relationships/image" Id="rId3"/><Relationship Target="../media/image05.png" Type="http://schemas.openxmlformats.org/officeDocument/2006/relationships/image" Id="rId5"/></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4"/><Relationship Target="../media/image04.png" Type="http://schemas.openxmlformats.org/officeDocument/2006/relationships/image" Id="rId3"/><Relationship Target="../media/image09.png" Type="http://schemas.openxmlformats.org/officeDocument/2006/relationships/image" Id="rId5"/></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06.pn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y="0" x="0"/>
          <a:ext cy="0" cx="0"/>
          <a:chOff y="0" x="0"/>
          <a:chExt cy="0" cx="0"/>
        </a:xfrm>
      </p:grpSpPr>
      <p:sp>
        <p:nvSpPr>
          <p:cNvPr id="107" name="Shape 107"/>
          <p:cNvSpPr txBox="1"/>
          <p:nvPr/>
        </p:nvSpPr>
        <p:spPr>
          <a:xfrm>
            <a:off y="2985000" x="4585425"/>
            <a:ext cy="2158500" cx="4558500"/>
          </a:xfrm>
          <a:prstGeom prst="rect">
            <a:avLst/>
          </a:prstGeom>
          <a:noFill/>
          <a:ln>
            <a:noFill/>
          </a:ln>
        </p:spPr>
        <p:txBody>
          <a:bodyPr bIns="91425" rIns="91425" lIns="91425" tIns="91425" anchor="t" anchorCtr="0">
            <a:noAutofit/>
          </a:bodyPr>
          <a:lstStyle/>
          <a:p>
            <a:pPr rtl="0" lvl="0">
              <a:spcBef>
                <a:spcPts val="600"/>
              </a:spcBef>
              <a:buNone/>
            </a:pPr>
            <a:r>
              <a:rPr sz="3000" lang="en">
                <a:solidFill>
                  <a:srgbClr val="20124D"/>
                </a:solidFill>
                <a:latin typeface="Georgia"/>
                <a:ea typeface="Georgia"/>
                <a:cs typeface="Georgia"/>
                <a:sym typeface="Georgia"/>
              </a:rPr>
              <a:t>Alexander Montes Mcneil</a:t>
            </a:r>
          </a:p>
          <a:p>
            <a:pPr rtl="0" lvl="0">
              <a:spcBef>
                <a:spcPts val="600"/>
              </a:spcBef>
              <a:buNone/>
            </a:pPr>
            <a:r>
              <a:rPr lang="en">
                <a:solidFill>
                  <a:srgbClr val="20124D"/>
                </a:solidFill>
                <a:latin typeface="Georgia"/>
                <a:ea typeface="Georgia"/>
                <a:cs typeface="Georgia"/>
                <a:sym typeface="Georgia"/>
              </a:rPr>
              <a:t>Electrical Engineering</a:t>
            </a:r>
          </a:p>
          <a:p>
            <a:pPr rtl="0" lvl="0">
              <a:spcBef>
                <a:spcPts val="600"/>
              </a:spcBef>
              <a:buClr>
                <a:srgbClr val="000000"/>
              </a:buClr>
              <a:buSzPct val="36666"/>
              <a:buFont typeface="Arial"/>
              <a:buNone/>
            </a:pPr>
            <a:r>
              <a:rPr sz="3000" lang="en">
                <a:solidFill>
                  <a:srgbClr val="20124D"/>
                </a:solidFill>
                <a:latin typeface="Georgia"/>
                <a:ea typeface="Georgia"/>
                <a:cs typeface="Georgia"/>
                <a:sym typeface="Georgia"/>
              </a:rPr>
              <a:t>Alexander Maerko</a:t>
            </a:r>
          </a:p>
          <a:p>
            <a:pPr rtl="0" lvl="0">
              <a:spcBef>
                <a:spcPts val="600"/>
              </a:spcBef>
              <a:buClr>
                <a:srgbClr val="000000"/>
              </a:buClr>
              <a:buSzPct val="78571"/>
              <a:buFont typeface="Arial"/>
              <a:buNone/>
            </a:pPr>
            <a:r>
              <a:rPr lang="en">
                <a:solidFill>
                  <a:srgbClr val="20124D"/>
                </a:solidFill>
                <a:latin typeface="Georgia"/>
                <a:ea typeface="Georgia"/>
                <a:cs typeface="Georgia"/>
                <a:sym typeface="Georgia"/>
              </a:rPr>
              <a:t>Electrical Engineering</a:t>
            </a:r>
          </a:p>
          <a:p>
            <a:pPr rtl="0" lvl="0">
              <a:spcBef>
                <a:spcPts val="600"/>
              </a:spcBef>
              <a:buNone/>
            </a:pPr>
            <a:r>
              <a:t/>
            </a:r>
            <a:endParaRPr>
              <a:solidFill>
                <a:srgbClr val="20124D"/>
              </a:solidFill>
              <a:latin typeface="Georgia"/>
              <a:ea typeface="Georgia"/>
              <a:cs typeface="Georgia"/>
              <a:sym typeface="Georgia"/>
            </a:endParaRPr>
          </a:p>
        </p:txBody>
      </p:sp>
      <p:sp>
        <p:nvSpPr>
          <p:cNvPr id="108" name="Shape 108"/>
          <p:cNvSpPr txBox="1"/>
          <p:nvPr/>
        </p:nvSpPr>
        <p:spPr>
          <a:xfrm>
            <a:off y="2985000" x="0"/>
            <a:ext cy="2158500" cx="4558500"/>
          </a:xfrm>
          <a:prstGeom prst="rect">
            <a:avLst/>
          </a:prstGeom>
          <a:noFill/>
          <a:ln>
            <a:noFill/>
          </a:ln>
        </p:spPr>
        <p:txBody>
          <a:bodyPr bIns="91425" rIns="91425" lIns="91425" tIns="91425" anchor="t" anchorCtr="0">
            <a:noAutofit/>
          </a:bodyPr>
          <a:lstStyle/>
          <a:p>
            <a:pPr algn="r" rtl="0" lvl="0">
              <a:spcBef>
                <a:spcPts val="600"/>
              </a:spcBef>
              <a:buNone/>
            </a:pPr>
            <a:r>
              <a:rPr sz="3000" lang="en">
                <a:solidFill>
                  <a:srgbClr val="20124D"/>
                </a:solidFill>
                <a:latin typeface="Georgia"/>
                <a:ea typeface="Georgia"/>
                <a:cs typeface="Georgia"/>
                <a:sym typeface="Georgia"/>
              </a:rPr>
              <a:t>Gabriela Calinao Correa</a:t>
            </a:r>
          </a:p>
          <a:p>
            <a:pPr algn="r" rtl="0" lvl="0">
              <a:spcBef>
                <a:spcPts val="600"/>
              </a:spcBef>
              <a:buNone/>
            </a:pPr>
            <a:r>
              <a:rPr lang="en">
                <a:solidFill>
                  <a:srgbClr val="20124D"/>
                </a:solidFill>
                <a:latin typeface="Georgia"/>
                <a:ea typeface="Georgia"/>
                <a:cs typeface="Georgia"/>
                <a:sym typeface="Georgia"/>
              </a:rPr>
              <a:t>Electrical Engineering &amp; Applied Mathematics</a:t>
            </a:r>
          </a:p>
          <a:p>
            <a:pPr algn="r" rtl="0" lvl="0">
              <a:spcBef>
                <a:spcPts val="600"/>
              </a:spcBef>
              <a:buNone/>
            </a:pPr>
            <a:r>
              <a:rPr sz="3000" lang="en">
                <a:solidFill>
                  <a:srgbClr val="20124D"/>
                </a:solidFill>
                <a:latin typeface="Georgia"/>
                <a:ea typeface="Georgia"/>
                <a:cs typeface="Georgia"/>
                <a:sym typeface="Georgia"/>
              </a:rPr>
              <a:t>Timothy Robert Tufts</a:t>
            </a:r>
          </a:p>
          <a:p>
            <a:pPr algn="r" rtl="0" lvl="0">
              <a:spcBef>
                <a:spcPts val="600"/>
              </a:spcBef>
              <a:buClr>
                <a:srgbClr val="000000"/>
              </a:buClr>
              <a:buSzPct val="78571"/>
              <a:buFont typeface="Arial"/>
              <a:buNone/>
            </a:pPr>
            <a:r>
              <a:rPr lang="en">
                <a:solidFill>
                  <a:srgbClr val="20124D"/>
                </a:solidFill>
                <a:latin typeface="Georgia"/>
                <a:ea typeface="Georgia"/>
                <a:cs typeface="Georgia"/>
                <a:sym typeface="Georgia"/>
              </a:rPr>
              <a:t>Computer Systems Engineering</a:t>
            </a:r>
          </a:p>
        </p:txBody>
      </p:sp>
      <p:sp>
        <p:nvSpPr>
          <p:cNvPr id="109" name="Shape 109"/>
          <p:cNvSpPr txBox="1"/>
          <p:nvPr>
            <p:ph type="ctrTitle"/>
          </p:nvPr>
        </p:nvSpPr>
        <p:spPr>
          <a:xfrm>
            <a:off y="0" x="1002225"/>
            <a:ext cy="2985000" cx="4040399"/>
          </a:xfrm>
          <a:prstGeom prst="rect">
            <a:avLst/>
          </a:prstGeom>
          <a:solidFill>
            <a:srgbClr val="0F0E40">
              <a:alpha val="64999"/>
            </a:srgbClr>
          </a:solidFill>
        </p:spPr>
        <p:txBody>
          <a:bodyPr bIns="91425" rIns="91425" lIns="91425" tIns="91425" anchor="b" anchorCtr="0">
            <a:noAutofit/>
          </a:bodyPr>
          <a:lstStyle/>
          <a:p>
            <a:pPr algn="l" rtl="0" lvl="0">
              <a:spcBef>
                <a:spcPts val="0"/>
              </a:spcBef>
              <a:buNone/>
            </a:pPr>
            <a:r>
              <a:rPr b="1" lang="en"/>
              <a:t>L</a:t>
            </a:r>
            <a:r>
              <a:rPr lang="en"/>
              <a:t>ow-cost 3D</a:t>
            </a:r>
          </a:p>
          <a:p>
            <a:pPr algn="l" rtl="0" lvl="0">
              <a:spcBef>
                <a:spcPts val="0"/>
              </a:spcBef>
              <a:buNone/>
            </a:pPr>
            <a:r>
              <a:rPr b="1" lang="en"/>
              <a:t>E</a:t>
            </a:r>
            <a:r>
              <a:rPr lang="en"/>
              <a:t>nvironment</a:t>
            </a:r>
          </a:p>
          <a:p>
            <a:pPr algn="l" rtl="0" lvl="0">
              <a:spcBef>
                <a:spcPts val="0"/>
              </a:spcBef>
              <a:buNone/>
            </a:pPr>
            <a:r>
              <a:rPr b="1" lang="en"/>
              <a:t>S</a:t>
            </a:r>
            <a:r>
              <a:rPr lang="en"/>
              <a:t>ensing</a:t>
            </a:r>
          </a:p>
          <a:p>
            <a:pPr algn="l" rtl="0" lvl="0">
              <a:spcBef>
                <a:spcPts val="0"/>
              </a:spcBef>
              <a:buNone/>
            </a:pPr>
            <a:r>
              <a:rPr b="1" lang="en"/>
              <a:t>S</a:t>
            </a:r>
            <a:r>
              <a:rPr lang="en"/>
              <a:t>ystem</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y="0" x="0"/>
          <a:ext cy="0" cx="0"/>
          <a:chOff y="0" x="0"/>
          <a:chExt cy="0" cx="0"/>
        </a:xfrm>
      </p:grpSpPr>
      <p:sp>
        <p:nvSpPr>
          <p:cNvPr id="198" name="Shape 198"/>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Demo: Optical Experiments </a:t>
            </a:r>
          </a:p>
        </p:txBody>
      </p:sp>
      <p:pic>
        <p:nvPicPr>
          <p:cNvPr id="199" name="Shape 199"/>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200" name="Shape 200"/>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
        <p:nvSpPr>
          <p:cNvPr id="201" name="Shape 201"/>
          <p:cNvSpPr txBox="1"/>
          <p:nvPr>
            <p:ph idx="1" type="body"/>
          </p:nvPr>
        </p:nvSpPr>
        <p:spPr>
          <a:xfrm>
            <a:off y="1200150" x="819300"/>
            <a:ext cy="3725699" cx="42984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Test Infrared Camera</a:t>
            </a:r>
          </a:p>
          <a:p>
            <a:pPr rtl="0" lvl="1" indent="-381000" marL="914400">
              <a:spcBef>
                <a:spcPts val="0"/>
              </a:spcBef>
              <a:buClr>
                <a:schemeClr val="dk1"/>
              </a:buClr>
              <a:buSzPct val="80000"/>
              <a:buFont typeface="Georgia"/>
              <a:buChar char="●"/>
            </a:pPr>
            <a:r>
              <a:rPr lang="en"/>
              <a:t>Emulate sun with IR source</a:t>
            </a:r>
          </a:p>
          <a:p>
            <a:pPr rtl="0" lvl="0" indent="-381000" marL="457200">
              <a:spcBef>
                <a:spcPts val="0"/>
              </a:spcBef>
              <a:buClr>
                <a:schemeClr val="dk1"/>
              </a:buClr>
              <a:buSzPct val="100000"/>
              <a:buFont typeface="Arial"/>
              <a:buChar char="●"/>
            </a:pPr>
            <a:r>
              <a:rPr sz="2400" lang="en"/>
              <a:t>Characterize the limits of Kinect’s 3D generation</a:t>
            </a:r>
          </a:p>
          <a:p>
            <a:pPr rtl="0" lvl="1" indent="-381000" marL="914400">
              <a:spcBef>
                <a:spcPts val="0"/>
              </a:spcBef>
              <a:buClr>
                <a:schemeClr val="dk1"/>
              </a:buClr>
              <a:buSzPct val="80000"/>
              <a:buFont typeface="Georgia"/>
              <a:buChar char="●"/>
            </a:pPr>
            <a:r>
              <a:rPr lang="en"/>
              <a:t>IR → Depth Frame</a:t>
            </a:r>
          </a:p>
        </p:txBody>
      </p:sp>
      <p:pic>
        <p:nvPicPr>
          <p:cNvPr id="202" name="Shape 202"/>
          <p:cNvPicPr preferRelativeResize="0"/>
          <p:nvPr/>
        </p:nvPicPr>
        <p:blipFill>
          <a:blip r:embed="rId4">
            <a:alphaModFix/>
          </a:blip>
          <a:stretch>
            <a:fillRect/>
          </a:stretch>
        </p:blipFill>
        <p:spPr>
          <a:xfrm>
            <a:off y="1482374" x="5117700"/>
            <a:ext cy="2909424" cx="389544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y="0" x="0"/>
          <a:ext cy="0" cx="0"/>
          <a:chOff y="0" x="0"/>
          <a:chExt cy="0" cx="0"/>
        </a:xfrm>
      </p:grpSpPr>
      <p:sp>
        <p:nvSpPr>
          <p:cNvPr id="207" name="Shape 207"/>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Demo: Characterize Kinect</a:t>
            </a:r>
          </a:p>
        </p:txBody>
      </p:sp>
      <p:pic>
        <p:nvPicPr>
          <p:cNvPr id="208" name="Shape 208"/>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209" name="Shape 209"/>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210" name="Shape 210"/>
          <p:cNvPicPr preferRelativeResize="0"/>
          <p:nvPr/>
        </p:nvPicPr>
        <p:blipFill>
          <a:blip r:embed="rId4">
            <a:alphaModFix/>
          </a:blip>
          <a:stretch>
            <a:fillRect/>
          </a:stretch>
        </p:blipFill>
        <p:spPr>
          <a:xfrm>
            <a:off y="3216150" x="4266975"/>
            <a:ext cy="1927350" cx="4877024"/>
          </a:xfrm>
          <a:prstGeom prst="rect">
            <a:avLst/>
          </a:prstGeom>
          <a:noFill/>
          <a:ln>
            <a:noFill/>
          </a:ln>
        </p:spPr>
      </p:pic>
      <p:pic>
        <p:nvPicPr>
          <p:cNvPr id="211" name="Shape 211"/>
          <p:cNvPicPr preferRelativeResize="0"/>
          <p:nvPr/>
        </p:nvPicPr>
        <p:blipFill>
          <a:blip r:embed="rId5">
            <a:alphaModFix/>
          </a:blip>
          <a:stretch>
            <a:fillRect/>
          </a:stretch>
        </p:blipFill>
        <p:spPr>
          <a:xfrm>
            <a:off y="1212600" x="4271746"/>
            <a:ext cy="1927349" cx="4867490"/>
          </a:xfrm>
          <a:prstGeom prst="rect">
            <a:avLst/>
          </a:prstGeom>
          <a:noFill/>
          <a:ln>
            <a:noFill/>
          </a:ln>
        </p:spPr>
      </p:pic>
      <p:sp>
        <p:nvSpPr>
          <p:cNvPr id="212" name="Shape 212"/>
          <p:cNvSpPr txBox="1"/>
          <p:nvPr/>
        </p:nvSpPr>
        <p:spPr>
          <a:xfrm>
            <a:off y="1212600" x="830700"/>
            <a:ext cy="3521700" cx="3415499"/>
          </a:xfrm>
          <a:prstGeom prst="rect">
            <a:avLst/>
          </a:prstGeom>
          <a:noFill/>
          <a:ln>
            <a:noFill/>
          </a:ln>
        </p:spPr>
        <p:txBody>
          <a:bodyPr bIns="91425" rIns="91425" lIns="91425" tIns="91425" anchor="t" anchorCtr="0">
            <a:noAutofit/>
          </a:bodyPr>
          <a:lstStyle/>
          <a:p>
            <a:pPr rtl="0" lvl="0">
              <a:spcBef>
                <a:spcPts val="0"/>
              </a:spcBef>
              <a:buNone/>
            </a:pPr>
            <a:r>
              <a:rPr b="1" sz="2400" lang="en">
                <a:latin typeface="Georgia"/>
                <a:ea typeface="Georgia"/>
                <a:cs typeface="Georgia"/>
                <a:sym typeface="Georgia"/>
              </a:rPr>
              <a:t>Results:</a:t>
            </a:r>
          </a:p>
          <a:p>
            <a:pPr rtl="0">
              <a:spcBef>
                <a:spcPts val="0"/>
              </a:spcBef>
              <a:buNone/>
            </a:pPr>
            <a:r>
              <a:rPr sz="2400" lang="en">
                <a:latin typeface="Georgia"/>
                <a:ea typeface="Georgia"/>
                <a:cs typeface="Georgia"/>
                <a:sym typeface="Georgia"/>
              </a:rPr>
              <a:t>The Kinect fails at 74 mW of power emitted from the Variable IR Source</a:t>
            </a:r>
          </a:p>
          <a:p>
            <a:pPr rtl="0">
              <a:spcBef>
                <a:spcPts val="0"/>
              </a:spcBef>
              <a:buNone/>
            </a:pPr>
            <a:r>
              <a:rPr b="1" sz="2400" lang="en">
                <a:latin typeface="Georgia"/>
                <a:ea typeface="Georgia"/>
                <a:cs typeface="Georgia"/>
                <a:sym typeface="Georgia"/>
              </a:rPr>
              <a:t>Conclusion:</a:t>
            </a:r>
          </a:p>
          <a:p>
            <a:pPr rtl="0" lvl="0">
              <a:spcBef>
                <a:spcPts val="0"/>
              </a:spcBef>
              <a:buNone/>
            </a:pPr>
            <a:r>
              <a:rPr sz="2400" lang="en">
                <a:latin typeface="Georgia"/>
                <a:ea typeface="Georgia"/>
                <a:cs typeface="Georgia"/>
                <a:sym typeface="Georgia"/>
              </a:rPr>
              <a:t>This is the slightly larger than the amount of power radiated from the Kinect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y="0" x="0"/>
          <a:ext cy="0" cx="0"/>
          <a:chOff y="0" x="0"/>
          <a:chExt cy="0" cx="0"/>
        </a:xfrm>
      </p:grpSpPr>
      <p:sp>
        <p:nvSpPr>
          <p:cNvPr id="217" name="Shape 217"/>
          <p:cNvSpPr/>
          <p:nvPr/>
        </p:nvSpPr>
        <p:spPr>
          <a:xfrm>
            <a:off y="1163100" x="1931100"/>
            <a:ext cy="3980399" cx="5281799"/>
          </a:xfrm>
          <a:prstGeom prst="rect">
            <a:avLst/>
          </a:prstGeom>
          <a:solidFill>
            <a:srgbClr val="00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18" name="Shape 218"/>
          <p:cNvSpPr txBox="1"/>
          <p:nvPr>
            <p:ph type="title"/>
          </p:nvPr>
        </p:nvSpPr>
        <p:spPr>
          <a:xfrm>
            <a:off y="205975" x="457200"/>
            <a:ext cy="857400" cx="8686800"/>
          </a:xfrm>
          <a:prstGeom prst="rect">
            <a:avLst/>
          </a:prstGeom>
        </p:spPr>
        <p:txBody>
          <a:bodyPr bIns="91425" rIns="91425" lIns="91425" tIns="91425" anchor="ctr" anchorCtr="0">
            <a:noAutofit/>
          </a:bodyPr>
          <a:lstStyle/>
          <a:p>
            <a:pPr>
              <a:spcBef>
                <a:spcPts val="0"/>
              </a:spcBef>
              <a:buNone/>
            </a:pPr>
            <a:r>
              <a:rPr lang="en"/>
              <a:t>Demo: Characterize IR Camera</a:t>
            </a:r>
          </a:p>
        </p:txBody>
      </p:sp>
      <p:pic>
        <p:nvPicPr>
          <p:cNvPr id="219" name="Shape 219"/>
          <p:cNvPicPr preferRelativeResize="0"/>
          <p:nvPr/>
        </p:nvPicPr>
        <p:blipFill>
          <a:blip r:embed="rId3">
            <a:alphaModFix/>
          </a:blip>
          <a:stretch>
            <a:fillRect/>
          </a:stretch>
        </p:blipFill>
        <p:spPr>
          <a:xfrm>
            <a:off y="1250137" x="2034175"/>
            <a:ext cy="1912625" cx="2555475"/>
          </a:xfrm>
          <a:prstGeom prst="rect">
            <a:avLst/>
          </a:prstGeom>
          <a:noFill/>
          <a:ln>
            <a:noFill/>
          </a:ln>
        </p:spPr>
      </p:pic>
      <p:pic>
        <p:nvPicPr>
          <p:cNvPr id="220" name="Shape 220"/>
          <p:cNvPicPr preferRelativeResize="0"/>
          <p:nvPr/>
        </p:nvPicPr>
        <p:blipFill>
          <a:blip r:embed="rId4">
            <a:alphaModFix/>
          </a:blip>
          <a:stretch>
            <a:fillRect/>
          </a:stretch>
        </p:blipFill>
        <p:spPr>
          <a:xfrm>
            <a:off y="1254138" x="4589650"/>
            <a:ext cy="1904624" cx="2555475"/>
          </a:xfrm>
          <a:prstGeom prst="rect">
            <a:avLst/>
          </a:prstGeom>
          <a:noFill/>
          <a:ln>
            <a:noFill/>
          </a:ln>
        </p:spPr>
      </p:pic>
      <p:pic>
        <p:nvPicPr>
          <p:cNvPr id="221" name="Shape 221"/>
          <p:cNvPicPr preferRelativeResize="0"/>
          <p:nvPr/>
        </p:nvPicPr>
        <p:blipFill rotWithShape="1">
          <a:blip r:embed="rId5">
            <a:alphaModFix/>
          </a:blip>
          <a:srcRect t="4238" b="40356" r="22422" l="25064"/>
          <a:stretch/>
        </p:blipFill>
        <p:spPr>
          <a:xfrm>
            <a:off y="3665225" x="76"/>
            <a:ext cy="1209054" cx="830423"/>
          </a:xfrm>
          <a:prstGeom prst="rect">
            <a:avLst/>
          </a:prstGeom>
          <a:noFill/>
          <a:ln>
            <a:noFill/>
          </a:ln>
        </p:spPr>
      </p:pic>
      <p:sp>
        <p:nvSpPr>
          <p:cNvPr id="222" name="Shape 222"/>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223" name="Shape 223"/>
          <p:cNvPicPr preferRelativeResize="0"/>
          <p:nvPr/>
        </p:nvPicPr>
        <p:blipFill>
          <a:blip r:embed="rId6">
            <a:alphaModFix/>
          </a:blip>
          <a:stretch>
            <a:fillRect/>
          </a:stretch>
        </p:blipFill>
        <p:spPr>
          <a:xfrm>
            <a:off y="3150812" x="2034175"/>
            <a:ext cy="1917599" cx="2555475"/>
          </a:xfrm>
          <a:prstGeom prst="rect">
            <a:avLst/>
          </a:prstGeom>
          <a:noFill/>
          <a:ln>
            <a:noFill/>
          </a:ln>
        </p:spPr>
      </p:pic>
      <p:sp>
        <p:nvSpPr>
          <p:cNvPr id="224" name="Shape 224"/>
          <p:cNvSpPr txBox="1"/>
          <p:nvPr/>
        </p:nvSpPr>
        <p:spPr>
          <a:xfrm>
            <a:off y="1163100" x="96650"/>
            <a:ext cy="866400" cx="1830599"/>
          </a:xfrm>
          <a:prstGeom prst="rect">
            <a:avLst/>
          </a:prstGeom>
          <a:noFill/>
          <a:ln>
            <a:noFill/>
          </a:ln>
        </p:spPr>
        <p:txBody>
          <a:bodyPr bIns="91425" rIns="91425" lIns="91425" tIns="91425" anchor="t" anchorCtr="0">
            <a:noAutofit/>
          </a:bodyPr>
          <a:lstStyle/>
          <a:p>
            <a:pPr>
              <a:spcBef>
                <a:spcPts val="0"/>
              </a:spcBef>
              <a:buNone/>
            </a:pPr>
            <a:r>
              <a:rPr sz="1800" lang="en"/>
              <a:t>Kinect Indoors with IR Projector</a:t>
            </a:r>
          </a:p>
        </p:txBody>
      </p:sp>
      <p:sp>
        <p:nvSpPr>
          <p:cNvPr id="225" name="Shape 225"/>
          <p:cNvSpPr txBox="1"/>
          <p:nvPr/>
        </p:nvSpPr>
        <p:spPr>
          <a:xfrm>
            <a:off y="2798825" x="96650"/>
            <a:ext cy="866400" cx="1830599"/>
          </a:xfrm>
          <a:prstGeom prst="rect">
            <a:avLst/>
          </a:prstGeom>
          <a:noFill/>
          <a:ln>
            <a:noFill/>
          </a:ln>
        </p:spPr>
        <p:txBody>
          <a:bodyPr bIns="91425" rIns="91425" lIns="91425" tIns="91425" anchor="t" anchorCtr="0">
            <a:noAutofit/>
          </a:bodyPr>
          <a:lstStyle/>
          <a:p>
            <a:pPr rtl="0" lvl="0">
              <a:spcBef>
                <a:spcPts val="0"/>
              </a:spcBef>
              <a:buNone/>
            </a:pPr>
            <a:r>
              <a:rPr sz="1800" lang="en"/>
              <a:t>Kinect Indoors without IR Projector</a:t>
            </a:r>
          </a:p>
        </p:txBody>
      </p:sp>
      <p:sp>
        <p:nvSpPr>
          <p:cNvPr id="226" name="Shape 226"/>
          <p:cNvSpPr txBox="1"/>
          <p:nvPr/>
        </p:nvSpPr>
        <p:spPr>
          <a:xfrm>
            <a:off y="1163100" x="7352200"/>
            <a:ext cy="866400" cx="1791899"/>
          </a:xfrm>
          <a:prstGeom prst="rect">
            <a:avLst/>
          </a:prstGeom>
          <a:noFill/>
          <a:ln>
            <a:noFill/>
          </a:ln>
        </p:spPr>
        <p:txBody>
          <a:bodyPr bIns="91425" rIns="91425" lIns="91425" tIns="91425" anchor="t" anchorCtr="0">
            <a:noAutofit/>
          </a:bodyPr>
          <a:lstStyle/>
          <a:p>
            <a:pPr rtl="0" lvl="0">
              <a:spcBef>
                <a:spcPts val="0"/>
              </a:spcBef>
              <a:buNone/>
            </a:pPr>
            <a:r>
              <a:rPr sz="1800" lang="en"/>
              <a:t>Kinect outdoors in direct sunlight</a:t>
            </a:r>
          </a:p>
        </p:txBody>
      </p:sp>
      <p:sp>
        <p:nvSpPr>
          <p:cNvPr id="227" name="Shape 227"/>
          <p:cNvSpPr txBox="1"/>
          <p:nvPr/>
        </p:nvSpPr>
        <p:spPr>
          <a:xfrm>
            <a:off y="2798825" x="7352200"/>
            <a:ext cy="866400" cx="1542599"/>
          </a:xfrm>
          <a:prstGeom prst="rect">
            <a:avLst/>
          </a:prstGeom>
          <a:noFill/>
          <a:ln>
            <a:noFill/>
          </a:ln>
        </p:spPr>
        <p:txBody>
          <a:bodyPr bIns="91425" rIns="91425" lIns="91425" tIns="91425" anchor="t" anchorCtr="0">
            <a:noAutofit/>
          </a:bodyPr>
          <a:lstStyle/>
          <a:p>
            <a:pPr rtl="0" lvl="0">
              <a:spcBef>
                <a:spcPts val="0"/>
              </a:spcBef>
              <a:buNone/>
            </a:pPr>
            <a:r>
              <a:rPr sz="1800" lang="en"/>
              <a:t>Kinect outdoors on a cloudy day</a:t>
            </a:r>
          </a:p>
        </p:txBody>
      </p:sp>
      <p:pic>
        <p:nvPicPr>
          <p:cNvPr id="228" name="Shape 228"/>
          <p:cNvPicPr preferRelativeResize="0"/>
          <p:nvPr/>
        </p:nvPicPr>
        <p:blipFill>
          <a:blip r:embed="rId7">
            <a:alphaModFix/>
          </a:blip>
          <a:stretch>
            <a:fillRect/>
          </a:stretch>
        </p:blipFill>
        <p:spPr>
          <a:xfrm>
            <a:off y="3158820" x="4589650"/>
            <a:ext cy="1909579" cx="255547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y="0" x="0"/>
          <a:ext cy="0" cx="0"/>
          <a:chOff y="0" x="0"/>
          <a:chExt cy="0" cx="0"/>
        </a:xfrm>
      </p:grpSpPr>
      <p:sp>
        <p:nvSpPr>
          <p:cNvPr id="233" name="Shape 233"/>
          <p:cNvSpPr/>
          <p:nvPr/>
        </p:nvSpPr>
        <p:spPr>
          <a:xfrm>
            <a:off y="1521950" x="830700"/>
            <a:ext cy="3162300" cx="7693199"/>
          </a:xfrm>
          <a:prstGeom prst="rect">
            <a:avLst/>
          </a:prstGeom>
          <a:solidFill>
            <a:srgbClr val="00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34" name="Shape 234"/>
          <p:cNvSpPr txBox="1"/>
          <p:nvPr>
            <p:ph type="title"/>
          </p:nvPr>
        </p:nvSpPr>
        <p:spPr>
          <a:xfrm>
            <a:off y="205978" x="457200"/>
            <a:ext cy="857400" cx="8229600"/>
          </a:xfrm>
          <a:prstGeom prst="rect">
            <a:avLst/>
          </a:prstGeom>
        </p:spPr>
        <p:txBody>
          <a:bodyPr bIns="91425" rIns="91425" lIns="91425" tIns="91425" anchor="ctr" anchorCtr="0">
            <a:noAutofit/>
          </a:bodyPr>
          <a:lstStyle/>
          <a:p>
            <a:pPr lvl="0">
              <a:spcBef>
                <a:spcPts val="0"/>
              </a:spcBef>
              <a:buNone/>
            </a:pPr>
            <a:r>
              <a:rPr lang="en"/>
              <a:t>Demo: Band Pass Filter</a:t>
            </a:r>
          </a:p>
        </p:txBody>
      </p:sp>
      <p:pic>
        <p:nvPicPr>
          <p:cNvPr id="235" name="Shape 235"/>
          <p:cNvPicPr preferRelativeResize="0"/>
          <p:nvPr/>
        </p:nvPicPr>
        <p:blipFill>
          <a:blip r:embed="rId3">
            <a:alphaModFix/>
          </a:blip>
          <a:stretch>
            <a:fillRect/>
          </a:stretch>
        </p:blipFill>
        <p:spPr>
          <a:xfrm>
            <a:off y="1921800" x="1159875"/>
            <a:ext cy="2362574" cx="3271273"/>
          </a:xfrm>
          <a:prstGeom prst="rect">
            <a:avLst/>
          </a:prstGeom>
          <a:noFill/>
          <a:ln>
            <a:noFill/>
          </a:ln>
        </p:spPr>
      </p:pic>
      <p:pic>
        <p:nvPicPr>
          <p:cNvPr id="236" name="Shape 236"/>
          <p:cNvPicPr preferRelativeResize="0"/>
          <p:nvPr/>
        </p:nvPicPr>
        <p:blipFill>
          <a:blip r:embed="rId4">
            <a:alphaModFix/>
          </a:blip>
          <a:stretch>
            <a:fillRect/>
          </a:stretch>
        </p:blipFill>
        <p:spPr>
          <a:xfrm>
            <a:off y="1921789" x="5006225"/>
            <a:ext cy="2362597" cx="3141949"/>
          </a:xfrm>
          <a:prstGeom prst="rect">
            <a:avLst/>
          </a:prstGeom>
          <a:noFill/>
          <a:ln>
            <a:noFill/>
          </a:ln>
        </p:spPr>
      </p:pic>
      <p:pic>
        <p:nvPicPr>
          <p:cNvPr id="237" name="Shape 237"/>
          <p:cNvPicPr preferRelativeResize="0"/>
          <p:nvPr/>
        </p:nvPicPr>
        <p:blipFill rotWithShape="1">
          <a:blip r:embed="rId5">
            <a:alphaModFix/>
          </a:blip>
          <a:srcRect t="4238" b="40356" r="22422" l="25064"/>
          <a:stretch/>
        </p:blipFill>
        <p:spPr>
          <a:xfrm>
            <a:off y="3665225" x="76"/>
            <a:ext cy="1209054" cx="830423"/>
          </a:xfrm>
          <a:prstGeom prst="rect">
            <a:avLst/>
          </a:prstGeom>
          <a:noFill/>
          <a:ln>
            <a:noFill/>
          </a:ln>
        </p:spPr>
      </p:pic>
      <p:sp>
        <p:nvSpPr>
          <p:cNvPr id="238" name="Shape 238"/>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y="0" x="0"/>
          <a:ext cy="0" cx="0"/>
          <a:chOff y="0" x="0"/>
          <a:chExt cy="0" cx="0"/>
        </a:xfrm>
      </p:grpSpPr>
      <p:sp>
        <p:nvSpPr>
          <p:cNvPr id="243" name="Shape 243"/>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Requirements</a:t>
            </a:r>
          </a:p>
        </p:txBody>
      </p:sp>
      <p:pic>
        <p:nvPicPr>
          <p:cNvPr id="244" name="Shape 244"/>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245" name="Shape 245"/>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
        <p:nvSpPr>
          <p:cNvPr id="246" name="Shape 246"/>
          <p:cNvSpPr txBox="1"/>
          <p:nvPr/>
        </p:nvSpPr>
        <p:spPr>
          <a:xfrm>
            <a:off y="1144962" x="402175"/>
            <a:ext cy="3371700" cx="4403700"/>
          </a:xfrm>
          <a:prstGeom prst="rect">
            <a:avLst/>
          </a:prstGeom>
          <a:noFill/>
          <a:ln>
            <a:noFill/>
          </a:ln>
        </p:spPr>
        <p:txBody>
          <a:bodyPr bIns="91425" rIns="91425" lIns="91425" tIns="91425" anchor="t" anchorCtr="0">
            <a:noAutofit/>
          </a:bodyPr>
          <a:lstStyle/>
          <a:p>
            <a:pPr rtl="0" lvl="0" indent="-330200" marL="457200">
              <a:spcBef>
                <a:spcPts val="0"/>
              </a:spcBef>
              <a:buClr>
                <a:srgbClr val="000000"/>
              </a:buClr>
              <a:buSzPct val="100000"/>
              <a:buFont typeface="Georgia"/>
              <a:buChar char="●"/>
            </a:pPr>
            <a:r>
              <a:rPr sz="1600" lang="en">
                <a:latin typeface="Georgia"/>
                <a:ea typeface="Georgia"/>
                <a:cs typeface="Georgia"/>
                <a:sym typeface="Georgia"/>
              </a:rPr>
              <a:t>The Kinect must function outdoors</a:t>
            </a:r>
          </a:p>
          <a:p>
            <a:pPr rtl="0" lvl="0" indent="-330200" marL="457200">
              <a:spcBef>
                <a:spcPts val="0"/>
              </a:spcBef>
              <a:buClr>
                <a:srgbClr val="000000"/>
              </a:buClr>
              <a:buSzPct val="100000"/>
              <a:buFont typeface="Georgia"/>
              <a:buChar char="●"/>
            </a:pPr>
            <a:r>
              <a:rPr sz="1600" lang="en">
                <a:latin typeface="Georgia"/>
                <a:ea typeface="Georgia"/>
                <a:cs typeface="Georgia"/>
                <a:sym typeface="Georgia"/>
              </a:rPr>
              <a:t>3D Generation functions until 74 mWatts</a:t>
            </a:r>
          </a:p>
          <a:p>
            <a:pPr rtl="0" lvl="0" indent="-330200" marL="457200">
              <a:spcBef>
                <a:spcPts val="0"/>
              </a:spcBef>
              <a:buClr>
                <a:srgbClr val="000000"/>
              </a:buClr>
              <a:buSzPct val="100000"/>
              <a:buFont typeface="Georgia"/>
              <a:buChar char="●"/>
            </a:pPr>
            <a:r>
              <a:rPr sz="1600" lang="en">
                <a:latin typeface="Georgia"/>
                <a:ea typeface="Georgia"/>
                <a:cs typeface="Georgia"/>
                <a:sym typeface="Georgia"/>
              </a:rPr>
              <a:t>The new optical system proposes 2 designs which combine the laser and filtering specifications to beat the power of the sun:</a:t>
            </a:r>
          </a:p>
          <a:p>
            <a:pPr rtl="0" lvl="0" indent="-330200" marL="914400">
              <a:spcBef>
                <a:spcPts val="0"/>
              </a:spcBef>
              <a:buClr>
                <a:srgbClr val="000000"/>
              </a:buClr>
              <a:buSzPct val="100000"/>
              <a:buFont typeface="Georgia"/>
              <a:buChar char="●"/>
            </a:pPr>
            <a:r>
              <a:rPr sz="1600" lang="en">
                <a:latin typeface="Georgia"/>
                <a:ea typeface="Georgia"/>
                <a:cs typeface="Georgia"/>
                <a:sym typeface="Georgia"/>
              </a:rPr>
              <a:t>Using the </a:t>
            </a:r>
            <a:r>
              <a:rPr b="1" sz="1600" lang="en">
                <a:latin typeface="Georgia"/>
                <a:ea typeface="Georgia"/>
                <a:cs typeface="Georgia"/>
                <a:sym typeface="Georgia"/>
              </a:rPr>
              <a:t>+/- 10nm Bandpass filter</a:t>
            </a:r>
            <a:r>
              <a:rPr sz="1600" lang="en">
                <a:latin typeface="Georgia"/>
                <a:ea typeface="Georgia"/>
                <a:cs typeface="Georgia"/>
                <a:sym typeface="Georgia"/>
              </a:rPr>
              <a:t> and increasing the </a:t>
            </a:r>
            <a:r>
              <a:rPr b="1" sz="1600" lang="en">
                <a:latin typeface="Georgia"/>
                <a:ea typeface="Georgia"/>
                <a:cs typeface="Georgia"/>
                <a:sym typeface="Georgia"/>
              </a:rPr>
              <a:t>instantaneous power</a:t>
            </a:r>
            <a:r>
              <a:rPr sz="1600" lang="en">
                <a:latin typeface="Georgia"/>
                <a:ea typeface="Georgia"/>
                <a:cs typeface="Georgia"/>
                <a:sym typeface="Georgia"/>
              </a:rPr>
              <a:t> of the laser to 5.8 W</a:t>
            </a:r>
          </a:p>
          <a:p>
            <a:pPr rtl="0" lvl="0" indent="-330200" marL="914400">
              <a:spcBef>
                <a:spcPts val="0"/>
              </a:spcBef>
              <a:buClr>
                <a:srgbClr val="000000"/>
              </a:buClr>
              <a:buSzPct val="100000"/>
              <a:buFont typeface="Georgia"/>
              <a:buChar char="●"/>
            </a:pPr>
            <a:r>
              <a:rPr sz="1600" lang="en">
                <a:latin typeface="Georgia"/>
                <a:ea typeface="Georgia"/>
                <a:cs typeface="Georgia"/>
                <a:sym typeface="Georgia"/>
              </a:rPr>
              <a:t>Using the </a:t>
            </a:r>
            <a:r>
              <a:rPr b="1" sz="1600" lang="en">
                <a:latin typeface="Georgia"/>
                <a:ea typeface="Georgia"/>
                <a:cs typeface="Georgia"/>
                <a:sym typeface="Georgia"/>
              </a:rPr>
              <a:t>+/- 2nm Bandpass filter</a:t>
            </a:r>
            <a:r>
              <a:rPr sz="1600" lang="en">
                <a:latin typeface="Georgia"/>
                <a:ea typeface="Georgia"/>
                <a:cs typeface="Georgia"/>
                <a:sym typeface="Georgia"/>
              </a:rPr>
              <a:t> and </a:t>
            </a:r>
            <a:r>
              <a:rPr sz="1600" lang="en">
                <a:solidFill>
                  <a:schemeClr val="dk1"/>
                </a:solidFill>
                <a:latin typeface="Georgia"/>
                <a:ea typeface="Georgia"/>
                <a:cs typeface="Georgia"/>
                <a:sym typeface="Georgia"/>
              </a:rPr>
              <a:t>increasing the </a:t>
            </a:r>
            <a:r>
              <a:rPr b="1" sz="1600" lang="en">
                <a:solidFill>
                  <a:schemeClr val="dk1"/>
                </a:solidFill>
                <a:latin typeface="Georgia"/>
                <a:ea typeface="Georgia"/>
                <a:cs typeface="Georgia"/>
                <a:sym typeface="Georgia"/>
              </a:rPr>
              <a:t>instantaneous power</a:t>
            </a:r>
            <a:r>
              <a:rPr sz="1600" lang="en">
                <a:solidFill>
                  <a:schemeClr val="dk1"/>
                </a:solidFill>
                <a:latin typeface="Georgia"/>
                <a:ea typeface="Georgia"/>
                <a:cs typeface="Georgia"/>
                <a:sym typeface="Georgia"/>
              </a:rPr>
              <a:t> of the laser to 320 mW</a:t>
            </a:r>
          </a:p>
        </p:txBody>
      </p:sp>
      <p:pic>
        <p:nvPicPr>
          <p:cNvPr id="247" name="Shape 247"/>
          <p:cNvPicPr preferRelativeResize="0"/>
          <p:nvPr/>
        </p:nvPicPr>
        <p:blipFill>
          <a:blip r:embed="rId4">
            <a:alphaModFix/>
          </a:blip>
          <a:stretch>
            <a:fillRect/>
          </a:stretch>
        </p:blipFill>
        <p:spPr>
          <a:xfrm>
            <a:off y="2547300" x="5463173"/>
            <a:ext cy="2471436" cx="3223624"/>
          </a:xfrm>
          <a:prstGeom prst="rect">
            <a:avLst/>
          </a:prstGeom>
          <a:noFill/>
          <a:ln>
            <a:noFill/>
          </a:ln>
        </p:spPr>
      </p:pic>
      <p:pic>
        <p:nvPicPr>
          <p:cNvPr id="248" name="Shape 248"/>
          <p:cNvPicPr preferRelativeResize="0"/>
          <p:nvPr/>
        </p:nvPicPr>
        <p:blipFill>
          <a:blip r:embed="rId5">
            <a:alphaModFix/>
          </a:blip>
          <a:stretch>
            <a:fillRect/>
          </a:stretch>
        </p:blipFill>
        <p:spPr>
          <a:xfrm>
            <a:off y="3" x="5971756"/>
            <a:ext cy="3585299" cx="4780375"/>
          </a:xfrm>
          <a:prstGeom prst="rect">
            <a:avLst/>
          </a:prstGeom>
          <a:noFill/>
          <a:ln>
            <a:noFill/>
          </a:ln>
        </p:spPr>
      </p:pic>
      <p:pic>
        <p:nvPicPr>
          <p:cNvPr id="249" name="Shape 249"/>
          <p:cNvPicPr preferRelativeResize="0"/>
          <p:nvPr/>
        </p:nvPicPr>
        <p:blipFill>
          <a:blip r:embed="rId6">
            <a:alphaModFix/>
          </a:blip>
          <a:stretch>
            <a:fillRect/>
          </a:stretch>
        </p:blipFill>
        <p:spPr>
          <a:xfrm>
            <a:off y="3963560" x="6496125"/>
            <a:ext cy="963764" cx="322362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y="0" x="0"/>
          <a:ext cy="0" cx="0"/>
          <a:chOff y="0" x="0"/>
          <a:chExt cy="0" cx="0"/>
        </a:xfrm>
      </p:grpSpPr>
      <p:sp>
        <p:nvSpPr>
          <p:cNvPr id="254" name="Shape 254"/>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Requirements</a:t>
            </a:r>
          </a:p>
        </p:txBody>
      </p:sp>
      <p:sp>
        <p:nvSpPr>
          <p:cNvPr id="255" name="Shape 255"/>
          <p:cNvSpPr txBox="1"/>
          <p:nvPr>
            <p:ph idx="1" type="body"/>
          </p:nvPr>
        </p:nvSpPr>
        <p:spPr>
          <a:xfrm>
            <a:off y="1200150" x="457200"/>
            <a:ext cy="3725699" cx="8229600"/>
          </a:xfrm>
          <a:prstGeom prst="rect">
            <a:avLst/>
          </a:prstGeom>
        </p:spPr>
        <p:txBody>
          <a:bodyPr bIns="91425" rIns="91425" lIns="91425" tIns="91425" anchor="t" anchorCtr="0">
            <a:noAutofit/>
          </a:bodyPr>
          <a:lstStyle/>
          <a:p>
            <a:pPr rtl="0" lvl="0">
              <a:spcBef>
                <a:spcPts val="0"/>
              </a:spcBef>
              <a:buNone/>
            </a:pPr>
            <a:r>
              <a:rPr lang="en"/>
              <a:t>For the 80% Accuracy Calculation:</a:t>
            </a:r>
          </a:p>
          <a:p>
            <a:pPr rtl="0" lvl="0" indent="-419100" marL="457200">
              <a:spcBef>
                <a:spcPts val="0"/>
              </a:spcBef>
              <a:buClr>
                <a:schemeClr val="dk1"/>
              </a:buClr>
              <a:buSzPct val="100000"/>
              <a:buFont typeface="Arial"/>
              <a:buChar char="●"/>
            </a:pPr>
            <a:r>
              <a:rPr lang="en"/>
              <a:t>The Kinect calculates a disparity offset, focal length, lens center before starting 3D depth calculations</a:t>
            </a:r>
          </a:p>
        </p:txBody>
      </p:sp>
      <p:pic>
        <p:nvPicPr>
          <p:cNvPr id="256" name="Shape 256"/>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257" name="Shape 257"/>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y="0" x="0"/>
          <a:ext cy="0" cx="0"/>
          <a:chOff y="0" x="0"/>
          <a:chExt cy="0" cx="0"/>
        </a:xfrm>
      </p:grpSpPr>
      <p:sp>
        <p:nvSpPr>
          <p:cNvPr id="262" name="Shape 262"/>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Kinect Dissection</a:t>
            </a:r>
          </a:p>
        </p:txBody>
      </p:sp>
      <p:sp>
        <p:nvSpPr>
          <p:cNvPr id="263" name="Shape 263"/>
          <p:cNvSpPr txBox="1"/>
          <p:nvPr>
            <p:ph idx="1" type="body"/>
          </p:nvPr>
        </p:nvSpPr>
        <p:spPr>
          <a:xfrm>
            <a:off y="1200150" x="819300"/>
            <a:ext cy="2322600" cx="78674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Was able to obtain laser diode specs located inside projector assembly</a:t>
            </a:r>
          </a:p>
          <a:p>
            <a:pPr rtl="0" lvl="0" indent="-381000" marL="457200">
              <a:spcBef>
                <a:spcPts val="0"/>
              </a:spcBef>
              <a:buClr>
                <a:schemeClr val="dk1"/>
              </a:buClr>
              <a:buSzPct val="100000"/>
              <a:buFont typeface="Arial"/>
              <a:buChar char="●"/>
            </a:pPr>
            <a:r>
              <a:rPr sz="2400" lang="en"/>
              <a:t>Fail safe</a:t>
            </a:r>
          </a:p>
        </p:txBody>
      </p:sp>
      <p:grpSp>
        <p:nvGrpSpPr>
          <p:cNvPr id="264" name="Shape 264"/>
          <p:cNvGrpSpPr/>
          <p:nvPr/>
        </p:nvGrpSpPr>
        <p:grpSpPr>
          <a:xfrm>
            <a:off y="3657648" x="0"/>
            <a:ext cy="1485851" cx="819299"/>
            <a:chOff y="1970273" x="4245900"/>
            <a:chExt cy="1485851" cx="819299"/>
          </a:xfrm>
        </p:grpSpPr>
        <p:pic>
          <p:nvPicPr>
            <p:cNvPr id="265" name="Shape 265"/>
            <p:cNvPicPr preferRelativeResize="0"/>
            <p:nvPr/>
          </p:nvPicPr>
          <p:blipFill rotWithShape="1">
            <a:blip r:embed="rId3">
              <a:alphaModFix/>
            </a:blip>
            <a:srcRect t="0" b="23890" r="37152" l="28646"/>
            <a:stretch/>
          </p:blipFill>
          <p:spPr>
            <a:xfrm>
              <a:off y="1970273" x="4245975"/>
              <a:ext cy="1215252" cx="819152"/>
            </a:xfrm>
            <a:prstGeom prst="rect">
              <a:avLst/>
            </a:prstGeom>
            <a:noFill/>
            <a:ln>
              <a:noFill/>
            </a:ln>
          </p:spPr>
        </p:pic>
        <p:sp>
          <p:nvSpPr>
            <p:cNvPr id="266" name="Shape 266"/>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pic>
        <p:nvPicPr>
          <p:cNvPr id="267" name="Shape 267"/>
          <p:cNvPicPr preferRelativeResize="0"/>
          <p:nvPr/>
        </p:nvPicPr>
        <p:blipFill>
          <a:blip r:embed="rId4">
            <a:alphaModFix/>
          </a:blip>
          <a:stretch>
            <a:fillRect/>
          </a:stretch>
        </p:blipFill>
        <p:spPr>
          <a:xfrm>
            <a:off y="1794075" x="4211945"/>
            <a:ext cy="3349425" cx="4932059"/>
          </a:xfrm>
          <a:prstGeom prst="rect">
            <a:avLst/>
          </a:prstGeom>
          <a:noFill/>
          <a:ln>
            <a:noFill/>
          </a:ln>
        </p:spPr>
      </p:pic>
      <p:pic>
        <p:nvPicPr>
          <p:cNvPr id="268" name="Shape 268"/>
          <p:cNvPicPr preferRelativeResize="0"/>
          <p:nvPr/>
        </p:nvPicPr>
        <p:blipFill>
          <a:blip r:embed="rId5">
            <a:alphaModFix/>
          </a:blip>
          <a:stretch>
            <a:fillRect/>
          </a:stretch>
        </p:blipFill>
        <p:spPr>
          <a:xfrm>
            <a:off y="2640600" x="1334500"/>
            <a:ext cy="2502899" cx="25832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y="0" x="0"/>
          <a:ext cy="0" cx="0"/>
          <a:chOff y="0" x="0"/>
          <a:chExt cy="0" cx="0"/>
        </a:xfrm>
      </p:grpSpPr>
      <p:sp>
        <p:nvSpPr>
          <p:cNvPr id="273" name="Shape 273"/>
          <p:cNvSpPr txBox="1"/>
          <p:nvPr>
            <p:ph type="title"/>
          </p:nvPr>
        </p:nvSpPr>
        <p:spPr>
          <a:xfrm>
            <a:off y="205975" x="1594650"/>
            <a:ext cy="857400" cx="7092000"/>
          </a:xfrm>
          <a:prstGeom prst="rect">
            <a:avLst/>
          </a:prstGeom>
        </p:spPr>
        <p:txBody>
          <a:bodyPr bIns="91425" rIns="91425" lIns="91425" tIns="91425" anchor="ctr" anchorCtr="0">
            <a:noAutofit/>
          </a:bodyPr>
          <a:lstStyle/>
          <a:p>
            <a:pPr rtl="0" lvl="0">
              <a:spcBef>
                <a:spcPts val="0"/>
              </a:spcBef>
              <a:buNone/>
            </a:pPr>
            <a:r>
              <a:rPr lang="en"/>
              <a:t>Optical System</a:t>
            </a:r>
          </a:p>
        </p:txBody>
      </p:sp>
      <p:grpSp>
        <p:nvGrpSpPr>
          <p:cNvPr id="274" name="Shape 274"/>
          <p:cNvGrpSpPr/>
          <p:nvPr/>
        </p:nvGrpSpPr>
        <p:grpSpPr>
          <a:xfrm>
            <a:off y="3657648" x="0"/>
            <a:ext cy="1485851" cx="819299"/>
            <a:chOff y="1970273" x="4245900"/>
            <a:chExt cy="1485851" cx="819299"/>
          </a:xfrm>
        </p:grpSpPr>
        <p:pic>
          <p:nvPicPr>
            <p:cNvPr id="275" name="Shape 275"/>
            <p:cNvPicPr preferRelativeResize="0"/>
            <p:nvPr/>
          </p:nvPicPr>
          <p:blipFill rotWithShape="1">
            <a:blip r:embed="rId3">
              <a:alphaModFix/>
            </a:blip>
            <a:srcRect t="0" b="23890" r="37152" l="28646"/>
            <a:stretch/>
          </p:blipFill>
          <p:spPr>
            <a:xfrm>
              <a:off y="1970273" x="4245975"/>
              <a:ext cy="1215252" cx="819152"/>
            </a:xfrm>
            <a:prstGeom prst="rect">
              <a:avLst/>
            </a:prstGeom>
            <a:noFill/>
            <a:ln>
              <a:noFill/>
            </a:ln>
          </p:spPr>
        </p:pic>
        <p:sp>
          <p:nvSpPr>
            <p:cNvPr id="276" name="Shape 276"/>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pic>
        <p:nvPicPr>
          <p:cNvPr id="277" name="Shape 277"/>
          <p:cNvPicPr preferRelativeResize="0"/>
          <p:nvPr/>
        </p:nvPicPr>
        <p:blipFill>
          <a:blip r:embed="rId4">
            <a:alphaModFix/>
          </a:blip>
          <a:stretch>
            <a:fillRect/>
          </a:stretch>
        </p:blipFill>
        <p:spPr>
          <a:xfrm>
            <a:off y="0" x="109449"/>
            <a:ext cy="1157050" cx="1319324"/>
          </a:xfrm>
          <a:prstGeom prst="rect">
            <a:avLst/>
          </a:prstGeom>
          <a:noFill/>
          <a:ln>
            <a:noFill/>
          </a:ln>
        </p:spPr>
      </p:pic>
      <p:pic>
        <p:nvPicPr>
          <p:cNvPr id="278" name="Shape 278"/>
          <p:cNvPicPr preferRelativeResize="0"/>
          <p:nvPr/>
        </p:nvPicPr>
        <p:blipFill>
          <a:blip r:embed="rId5">
            <a:alphaModFix/>
          </a:blip>
          <a:stretch>
            <a:fillRect/>
          </a:stretch>
        </p:blipFill>
        <p:spPr>
          <a:xfrm>
            <a:off y="2500575" x="2005375"/>
            <a:ext cy="2590449" cx="4093874"/>
          </a:xfrm>
          <a:prstGeom prst="rect">
            <a:avLst/>
          </a:prstGeom>
          <a:noFill/>
          <a:ln>
            <a:noFill/>
          </a:ln>
        </p:spPr>
      </p:pic>
      <p:pic>
        <p:nvPicPr>
          <p:cNvPr id="279" name="Shape 279"/>
          <p:cNvPicPr preferRelativeResize="0"/>
          <p:nvPr/>
        </p:nvPicPr>
        <p:blipFill>
          <a:blip r:embed="rId6">
            <a:alphaModFix/>
          </a:blip>
          <a:stretch>
            <a:fillRect/>
          </a:stretch>
        </p:blipFill>
        <p:spPr>
          <a:xfrm>
            <a:off y="2967075" x="7285325"/>
            <a:ext cy="2176424" cx="1858675"/>
          </a:xfrm>
          <a:prstGeom prst="rect">
            <a:avLst/>
          </a:prstGeom>
          <a:noFill/>
          <a:ln>
            <a:noFill/>
          </a:ln>
        </p:spPr>
      </p:pic>
      <p:sp>
        <p:nvSpPr>
          <p:cNvPr id="280" name="Shape 280"/>
          <p:cNvSpPr txBox="1"/>
          <p:nvPr>
            <p:ph idx="1" type="body"/>
          </p:nvPr>
        </p:nvSpPr>
        <p:spPr>
          <a:xfrm>
            <a:off y="1229425" x="810237"/>
            <a:ext cy="3725699" cx="78674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Requirement: temperature 102 C</a:t>
            </a:r>
          </a:p>
          <a:p>
            <a:pPr rtl="0" lvl="1" indent="-381000" marL="914400">
              <a:spcBef>
                <a:spcPts val="0"/>
              </a:spcBef>
              <a:buClr>
                <a:schemeClr val="dk1"/>
              </a:buClr>
              <a:buSzPct val="100000"/>
              <a:buFont typeface="Georgia"/>
              <a:buChar char="●"/>
            </a:pPr>
            <a:r>
              <a:rPr sz="2400" lang="en"/>
              <a:t>Kinect Laser: 60mW diode </a:t>
            </a:r>
          </a:p>
          <a:p>
            <a:pPr rtl="0" lvl="0" indent="-381000" marL="457200">
              <a:spcBef>
                <a:spcPts val="0"/>
              </a:spcBef>
              <a:buClr>
                <a:schemeClr val="dk1"/>
              </a:buClr>
              <a:buSzPct val="100000"/>
              <a:buFont typeface="Arial"/>
              <a:buChar char="●"/>
            </a:pPr>
            <a:r>
              <a:rPr sz="2400" lang="en"/>
              <a:t>New laser diode: operated at 700mW up to 1W </a:t>
            </a:r>
          </a:p>
          <a:p>
            <a:pPr rtl="0" lvl="0" indent="-381000" marL="457200">
              <a:spcBef>
                <a:spcPts val="0"/>
              </a:spcBef>
              <a:buClr>
                <a:schemeClr val="dk1"/>
              </a:buClr>
              <a:buSzPct val="100000"/>
              <a:buFont typeface="Arial"/>
              <a:buChar char="●"/>
            </a:pPr>
            <a:r>
              <a:rPr sz="2400" lang="en"/>
              <a:t>f ~ 1.4 KHz, Tp ~ 4 </a:t>
            </a:r>
            <a:r>
              <a:rPr sz="2400" lang="en">
                <a:solidFill>
                  <a:srgbClr val="222222"/>
                </a:solidFill>
              </a:rPr>
              <a:t>μ</a:t>
            </a:r>
            <a:r>
              <a:rPr sz="2400" lang="en"/>
              <a:t>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y="0" x="0"/>
          <a:ext cy="0" cx="0"/>
          <a:chOff y="0" x="0"/>
          <a:chExt cy="0" cx="0"/>
        </a:xfrm>
      </p:grpSpPr>
      <p:sp>
        <p:nvSpPr>
          <p:cNvPr id="285" name="Shape 285"/>
          <p:cNvSpPr txBox="1"/>
          <p:nvPr>
            <p:ph type="title"/>
          </p:nvPr>
        </p:nvSpPr>
        <p:spPr>
          <a:xfrm>
            <a:off y="205975" x="1594650"/>
            <a:ext cy="857400" cx="7092000"/>
          </a:xfrm>
          <a:prstGeom prst="rect">
            <a:avLst/>
          </a:prstGeom>
        </p:spPr>
        <p:txBody>
          <a:bodyPr bIns="91425" rIns="91425" lIns="91425" tIns="91425" anchor="ctr" anchorCtr="0">
            <a:noAutofit/>
          </a:bodyPr>
          <a:lstStyle/>
          <a:p>
            <a:pPr rtl="0" lvl="0">
              <a:spcBef>
                <a:spcPts val="0"/>
              </a:spcBef>
              <a:buNone/>
            </a:pPr>
            <a:r>
              <a:rPr lang="en"/>
              <a:t>Optical System</a:t>
            </a:r>
          </a:p>
        </p:txBody>
      </p:sp>
      <p:grpSp>
        <p:nvGrpSpPr>
          <p:cNvPr id="286" name="Shape 286"/>
          <p:cNvGrpSpPr/>
          <p:nvPr/>
        </p:nvGrpSpPr>
        <p:grpSpPr>
          <a:xfrm>
            <a:off y="3657648" x="0"/>
            <a:ext cy="1485851" cx="819299"/>
            <a:chOff y="1970273" x="4245900"/>
            <a:chExt cy="1485851" cx="819299"/>
          </a:xfrm>
        </p:grpSpPr>
        <p:pic>
          <p:nvPicPr>
            <p:cNvPr id="287" name="Shape 287"/>
            <p:cNvPicPr preferRelativeResize="0"/>
            <p:nvPr/>
          </p:nvPicPr>
          <p:blipFill rotWithShape="1">
            <a:blip r:embed="rId3">
              <a:alphaModFix/>
            </a:blip>
            <a:srcRect t="0" b="23890" r="37152" l="28646"/>
            <a:stretch/>
          </p:blipFill>
          <p:spPr>
            <a:xfrm>
              <a:off y="1970273" x="4245975"/>
              <a:ext cy="1215252" cx="819152"/>
            </a:xfrm>
            <a:prstGeom prst="rect">
              <a:avLst/>
            </a:prstGeom>
            <a:noFill/>
            <a:ln>
              <a:noFill/>
            </a:ln>
          </p:spPr>
        </p:pic>
        <p:sp>
          <p:nvSpPr>
            <p:cNvPr id="288" name="Shape 288"/>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pic>
        <p:nvPicPr>
          <p:cNvPr id="289" name="Shape 289"/>
          <p:cNvPicPr preferRelativeResize="0"/>
          <p:nvPr/>
        </p:nvPicPr>
        <p:blipFill>
          <a:blip r:embed="rId4">
            <a:alphaModFix/>
          </a:blip>
          <a:stretch>
            <a:fillRect/>
          </a:stretch>
        </p:blipFill>
        <p:spPr>
          <a:xfrm>
            <a:off y="0" x="109449"/>
            <a:ext cy="1157050" cx="1319324"/>
          </a:xfrm>
          <a:prstGeom prst="rect">
            <a:avLst/>
          </a:prstGeom>
          <a:noFill/>
          <a:ln>
            <a:noFill/>
          </a:ln>
        </p:spPr>
      </p:pic>
      <p:sp>
        <p:nvSpPr>
          <p:cNvPr id="290" name="Shape 290"/>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Pulsing with 10% duty cycle solves heat issue</a:t>
            </a:r>
          </a:p>
          <a:p>
            <a:pPr rtl="0" lvl="0" indent="-381000" marL="457200">
              <a:spcBef>
                <a:spcPts val="0"/>
              </a:spcBef>
              <a:buClr>
                <a:schemeClr val="dk1"/>
              </a:buClr>
              <a:buSzPct val="100000"/>
              <a:buFont typeface="Arial"/>
              <a:buChar char="●"/>
            </a:pPr>
            <a:r>
              <a:rPr sz="2400" lang="en"/>
              <a:t>Design Choice: Heat Sink</a:t>
            </a:r>
          </a:p>
        </p:txBody>
      </p:sp>
      <p:pic>
        <p:nvPicPr>
          <p:cNvPr id="291" name="Shape 291"/>
          <p:cNvPicPr preferRelativeResize="0"/>
          <p:nvPr/>
        </p:nvPicPr>
        <p:blipFill>
          <a:blip r:embed="rId5">
            <a:alphaModFix/>
          </a:blip>
          <a:stretch>
            <a:fillRect/>
          </a:stretch>
        </p:blipFill>
        <p:spPr>
          <a:xfrm>
            <a:off y="2094000" x="1823250"/>
            <a:ext cy="2856049" cx="57570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y="0" x="0"/>
          <a:ext cy="0" cx="0"/>
          <a:chOff y="0" x="0"/>
          <a:chExt cy="0" cx="0"/>
        </a:xfrm>
      </p:grpSpPr>
      <p:sp>
        <p:nvSpPr>
          <p:cNvPr id="296" name="Shape 296"/>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Optical Design Choice</a:t>
            </a:r>
          </a:p>
        </p:txBody>
      </p:sp>
      <p:sp>
        <p:nvSpPr>
          <p:cNvPr id="297" name="Shape 297"/>
          <p:cNvSpPr txBox="1"/>
          <p:nvPr>
            <p:ph idx="1" type="body"/>
          </p:nvPr>
        </p:nvSpPr>
        <p:spPr>
          <a:xfrm>
            <a:off y="975125" x="3473250"/>
            <a:ext cy="794699" cx="1740299"/>
          </a:xfrm>
          <a:prstGeom prst="rect">
            <a:avLst/>
          </a:prstGeom>
        </p:spPr>
        <p:txBody>
          <a:bodyPr bIns="91425" rIns="91425" lIns="91425" tIns="91425" anchor="t" anchorCtr="0">
            <a:noAutofit/>
          </a:bodyPr>
          <a:lstStyle/>
          <a:p>
            <a:pPr rtl="0" lvl="0">
              <a:spcBef>
                <a:spcPts val="0"/>
              </a:spcBef>
              <a:buNone/>
            </a:pPr>
            <a:r>
              <a:rPr lang="en"/>
              <a:t>Polarizer</a:t>
            </a:r>
          </a:p>
          <a:p>
            <a:pPr lvl="0">
              <a:spcBef>
                <a:spcPts val="0"/>
              </a:spcBef>
              <a:buNone/>
            </a:pPr>
            <a:r>
              <a:t/>
            </a:r>
            <a:endParaRPr/>
          </a:p>
        </p:txBody>
      </p:sp>
      <p:pic>
        <p:nvPicPr>
          <p:cNvPr id="298" name="Shape 298"/>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299" name="Shape 299"/>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
        <p:nvSpPr>
          <p:cNvPr id="300" name="Shape 300"/>
          <p:cNvSpPr txBox="1"/>
          <p:nvPr/>
        </p:nvSpPr>
        <p:spPr>
          <a:xfrm>
            <a:off y="1465025" x="830700"/>
            <a:ext cy="1376100" cx="3147600"/>
          </a:xfrm>
          <a:prstGeom prst="rect">
            <a:avLst/>
          </a:prstGeom>
          <a:noFill/>
          <a:ln>
            <a:noFill/>
          </a:ln>
        </p:spPr>
        <p:txBody>
          <a:bodyPr bIns="91425" rIns="91425" lIns="91425" tIns="91425" anchor="t" anchorCtr="0">
            <a:noAutofit/>
          </a:bodyPr>
          <a:lstStyle/>
          <a:p>
            <a:pPr rtl="0">
              <a:spcBef>
                <a:spcPts val="0"/>
              </a:spcBef>
              <a:buNone/>
            </a:pPr>
            <a:r>
              <a:rPr sz="1600" lang="en"/>
              <a:t>Pros:</a:t>
            </a:r>
          </a:p>
          <a:p>
            <a:pPr rtl="0" lvl="0" indent="-330200" marL="457200">
              <a:spcBef>
                <a:spcPts val="0"/>
              </a:spcBef>
              <a:buClr>
                <a:srgbClr val="000000"/>
              </a:buClr>
              <a:buSzPct val="100000"/>
              <a:buFont typeface="Arial"/>
              <a:buChar char="●"/>
            </a:pPr>
            <a:r>
              <a:rPr sz="1600" lang="en"/>
              <a:t>Allows the Kinect to operate in more diverse environments</a:t>
            </a:r>
          </a:p>
          <a:p>
            <a:pPr lvl="0" indent="-330200" marL="457200">
              <a:spcBef>
                <a:spcPts val="0"/>
              </a:spcBef>
              <a:buClr>
                <a:srgbClr val="000000"/>
              </a:buClr>
              <a:buSzPct val="100000"/>
              <a:buFont typeface="Arial"/>
              <a:buChar char="●"/>
            </a:pPr>
            <a:r>
              <a:rPr sz="1600" lang="en"/>
              <a:t>Allows better calculations in situations with high glare</a:t>
            </a:r>
          </a:p>
        </p:txBody>
      </p:sp>
      <p:sp>
        <p:nvSpPr>
          <p:cNvPr id="301" name="Shape 301"/>
          <p:cNvSpPr txBox="1"/>
          <p:nvPr/>
        </p:nvSpPr>
        <p:spPr>
          <a:xfrm>
            <a:off y="1548575" x="5261300"/>
            <a:ext cy="1208999" cx="2851199"/>
          </a:xfrm>
          <a:prstGeom prst="rect">
            <a:avLst/>
          </a:prstGeom>
          <a:noFill/>
          <a:ln>
            <a:noFill/>
          </a:ln>
        </p:spPr>
        <p:txBody>
          <a:bodyPr bIns="91425" rIns="91425" lIns="91425" tIns="91425" anchor="t" anchorCtr="0">
            <a:noAutofit/>
          </a:bodyPr>
          <a:lstStyle/>
          <a:p>
            <a:pPr rtl="0" lvl="0">
              <a:spcBef>
                <a:spcPts val="0"/>
              </a:spcBef>
              <a:buNone/>
            </a:pPr>
            <a:r>
              <a:rPr sz="1600" lang="en"/>
              <a:t>Cons:</a:t>
            </a:r>
          </a:p>
          <a:p>
            <a:pPr rtl="0" lvl="0" indent="-330200" marL="457200">
              <a:spcBef>
                <a:spcPts val="0"/>
              </a:spcBef>
              <a:buClr>
                <a:srgbClr val="000000"/>
              </a:buClr>
              <a:buSzPct val="100000"/>
              <a:buFont typeface="Arial"/>
              <a:buChar char="●"/>
            </a:pPr>
            <a:r>
              <a:rPr sz="1600" lang="en"/>
              <a:t>Applies more aberrations to the IR Camera</a:t>
            </a:r>
          </a:p>
          <a:p>
            <a:pPr rtl="0" lvl="0" indent="-330200" marL="457200">
              <a:spcBef>
                <a:spcPts val="0"/>
              </a:spcBef>
              <a:buClr>
                <a:srgbClr val="000000"/>
              </a:buClr>
              <a:buSzPct val="100000"/>
              <a:buFont typeface="Arial"/>
              <a:buChar char="●"/>
            </a:pPr>
            <a:r>
              <a:rPr sz="1600" lang="en"/>
              <a:t>Greatly Increases Cost</a:t>
            </a:r>
          </a:p>
        </p:txBody>
      </p:sp>
      <p:sp>
        <p:nvSpPr>
          <p:cNvPr id="302" name="Shape 302"/>
          <p:cNvSpPr txBox="1"/>
          <p:nvPr/>
        </p:nvSpPr>
        <p:spPr>
          <a:xfrm>
            <a:off y="3512825" x="830700"/>
            <a:ext cy="1037699" cx="3147600"/>
          </a:xfrm>
          <a:prstGeom prst="rect">
            <a:avLst/>
          </a:prstGeom>
          <a:noFill/>
          <a:ln>
            <a:noFill/>
          </a:ln>
        </p:spPr>
        <p:txBody>
          <a:bodyPr bIns="91425" rIns="91425" lIns="91425" tIns="91425" anchor="t" anchorCtr="0">
            <a:noAutofit/>
          </a:bodyPr>
          <a:lstStyle/>
          <a:p>
            <a:pPr rtl="0" lvl="0">
              <a:spcBef>
                <a:spcPts val="0"/>
              </a:spcBef>
              <a:buNone/>
            </a:pPr>
            <a:r>
              <a:rPr sz="1600" lang="en"/>
              <a:t>Pros:</a:t>
            </a:r>
          </a:p>
          <a:p>
            <a:pPr rtl="0" lvl="0" indent="-330200" marL="457200">
              <a:spcBef>
                <a:spcPts val="0"/>
              </a:spcBef>
              <a:buClr>
                <a:srgbClr val="000000"/>
              </a:buClr>
              <a:buSzPct val="100000"/>
              <a:buFont typeface="Arial"/>
              <a:buChar char="●"/>
            </a:pPr>
            <a:r>
              <a:rPr sz="1600" lang="en"/>
              <a:t>Intensity = Power/Area, Power = Energy/Time</a:t>
            </a:r>
          </a:p>
          <a:p>
            <a:pPr rtl="0" lvl="0" indent="-330200" marL="457200">
              <a:spcBef>
                <a:spcPts val="0"/>
              </a:spcBef>
              <a:buClr>
                <a:srgbClr val="000000"/>
              </a:buClr>
              <a:buSzPct val="100000"/>
              <a:buFont typeface="Arial"/>
              <a:buChar char="●"/>
            </a:pPr>
            <a:r>
              <a:rPr sz="1600" lang="en"/>
              <a:t>Limits amount of intensity seen by the Kinect’s IR Camera</a:t>
            </a:r>
          </a:p>
        </p:txBody>
      </p:sp>
      <p:sp>
        <p:nvSpPr>
          <p:cNvPr id="303" name="Shape 303"/>
          <p:cNvSpPr txBox="1"/>
          <p:nvPr/>
        </p:nvSpPr>
        <p:spPr>
          <a:xfrm>
            <a:off y="3665225" x="5427700"/>
            <a:ext cy="866400" cx="1740299"/>
          </a:xfrm>
          <a:prstGeom prst="rect">
            <a:avLst/>
          </a:prstGeom>
          <a:noFill/>
          <a:ln>
            <a:noFill/>
          </a:ln>
        </p:spPr>
        <p:txBody>
          <a:bodyPr bIns="91425" rIns="91425" lIns="91425" tIns="91425" anchor="t" anchorCtr="0">
            <a:noAutofit/>
          </a:bodyPr>
          <a:lstStyle/>
          <a:p>
            <a:pPr rtl="0" lvl="0">
              <a:spcBef>
                <a:spcPts val="0"/>
              </a:spcBef>
              <a:buNone/>
            </a:pPr>
            <a:r>
              <a:rPr sz="1600" lang="en"/>
              <a:t>Cons:</a:t>
            </a:r>
          </a:p>
          <a:p>
            <a:pPr rtl="0" lvl="0" indent="-330200" marL="457200">
              <a:spcBef>
                <a:spcPts val="0"/>
              </a:spcBef>
              <a:buClr>
                <a:srgbClr val="000000"/>
              </a:buClr>
              <a:buSzPct val="100000"/>
              <a:buFont typeface="Arial"/>
              <a:buChar char="●"/>
            </a:pPr>
            <a:r>
              <a:rPr sz="1600" lang="en"/>
              <a:t>Increases cost</a:t>
            </a:r>
          </a:p>
        </p:txBody>
      </p:sp>
      <p:sp>
        <p:nvSpPr>
          <p:cNvPr id="304" name="Shape 304"/>
          <p:cNvSpPr txBox="1"/>
          <p:nvPr>
            <p:ph idx="2" type="body"/>
          </p:nvPr>
        </p:nvSpPr>
        <p:spPr>
          <a:xfrm>
            <a:off y="3025325" x="3687400"/>
            <a:ext cy="794699" cx="1740299"/>
          </a:xfrm>
          <a:prstGeom prst="rect">
            <a:avLst/>
          </a:prstGeom>
        </p:spPr>
        <p:txBody>
          <a:bodyPr bIns="91425" rIns="91425" lIns="91425" tIns="91425" anchor="t" anchorCtr="0">
            <a:noAutofit/>
          </a:bodyPr>
          <a:lstStyle/>
          <a:p>
            <a:pPr rtl="0" lvl="0">
              <a:spcBef>
                <a:spcPts val="0"/>
              </a:spcBef>
              <a:buNone/>
            </a:pPr>
            <a:r>
              <a:rPr lang="en"/>
              <a:t>Shutter</a:t>
            </a:r>
          </a:p>
          <a:p>
            <a:pPr rtl="0" lvl="0">
              <a:spcBef>
                <a:spcPts val="0"/>
              </a:spcBef>
              <a:buNone/>
            </a:pPr>
            <a:r>
              <a:t/>
            </a: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y="0" x="0"/>
          <a:ext cy="0" cx="0"/>
          <a:chOff y="0" x="0"/>
          <a:chExt cy="0" cx="0"/>
        </a:xfrm>
      </p:grpSpPr>
      <p:sp>
        <p:nvSpPr>
          <p:cNvPr id="114" name="Shape 114"/>
          <p:cNvSpPr/>
          <p:nvPr/>
        </p:nvSpPr>
        <p:spPr>
          <a:xfrm>
            <a:off y="-25" x="125"/>
            <a:ext cy="5143499" cx="9144000"/>
          </a:xfrm>
          <a:prstGeom prst="rect">
            <a:avLst/>
          </a:prstGeom>
          <a:solidFill>
            <a:srgbClr val="FFFFFF">
              <a:alpha val="84620"/>
            </a:srgbClr>
          </a:solidFill>
          <a:ln>
            <a:noFill/>
          </a:ln>
        </p:spPr>
        <p:txBody>
          <a:bodyPr bIns="91425" rIns="91425" lIns="91425" tIns="91425" anchor="ctr" anchorCtr="0">
            <a:noAutofit/>
          </a:bodyPr>
          <a:lstStyle/>
          <a:p>
            <a:pPr>
              <a:spcBef>
                <a:spcPts val="0"/>
              </a:spcBef>
              <a:buNone/>
            </a:pPr>
            <a:r>
              <a:t/>
            </a:r>
            <a:endParaRPr/>
          </a:p>
        </p:txBody>
      </p:sp>
      <p:pic>
        <p:nvPicPr>
          <p:cNvPr id="115" name="Shape 115"/>
          <p:cNvPicPr preferRelativeResize="0"/>
          <p:nvPr/>
        </p:nvPicPr>
        <p:blipFill rotWithShape="1">
          <a:blip r:embed="rId3">
            <a:alphaModFix/>
          </a:blip>
          <a:srcRect t="0" b="0" r="20915" l="4784"/>
          <a:stretch/>
        </p:blipFill>
        <p:spPr>
          <a:xfrm>
            <a:off y="1295400" x="6502225"/>
            <a:ext cy="2317597" cx="2582953"/>
          </a:xfrm>
          <a:prstGeom prst="rect">
            <a:avLst/>
          </a:prstGeom>
          <a:noFill/>
          <a:ln>
            <a:noFill/>
          </a:ln>
        </p:spPr>
      </p:pic>
      <p:sp>
        <p:nvSpPr>
          <p:cNvPr id="116" name="Shape 116"/>
          <p:cNvSpPr txBox="1"/>
          <p:nvPr/>
        </p:nvSpPr>
        <p:spPr>
          <a:xfrm>
            <a:off y="609600" x="6779600"/>
            <a:ext cy="634500" cx="2100300"/>
          </a:xfrm>
          <a:prstGeom prst="rect">
            <a:avLst/>
          </a:prstGeom>
          <a:noFill/>
          <a:ln>
            <a:noFill/>
          </a:ln>
        </p:spPr>
        <p:txBody>
          <a:bodyPr bIns="91425" rIns="91425" lIns="91425" tIns="91425" anchor="t" anchorCtr="0">
            <a:noAutofit/>
          </a:bodyPr>
          <a:lstStyle/>
          <a:p>
            <a:pPr algn="ctr" rtl="0" lvl="0">
              <a:spcBef>
                <a:spcPts val="0"/>
              </a:spcBef>
              <a:buNone/>
            </a:pPr>
            <a:r>
              <a:rPr lang="en">
                <a:solidFill>
                  <a:srgbClr val="20124D"/>
                </a:solidFill>
              </a:rPr>
              <a:t>Alexander Maerko</a:t>
            </a:r>
          </a:p>
          <a:p>
            <a:pPr algn="ctr" rtl="0" lvl="0">
              <a:spcBef>
                <a:spcPts val="0"/>
              </a:spcBef>
              <a:buNone/>
            </a:pPr>
            <a:r>
              <a:rPr lang="en" i="1">
                <a:solidFill>
                  <a:srgbClr val="20124D"/>
                </a:solidFill>
              </a:rPr>
              <a:t>Electrical Engineering</a:t>
            </a:r>
          </a:p>
        </p:txBody>
      </p:sp>
      <p:sp>
        <p:nvSpPr>
          <p:cNvPr id="117" name="Shape 117"/>
          <p:cNvSpPr txBox="1"/>
          <p:nvPr/>
        </p:nvSpPr>
        <p:spPr>
          <a:xfrm>
            <a:off y="4116150" x="4231525"/>
            <a:ext cy="829499" cx="2296800"/>
          </a:xfrm>
          <a:prstGeom prst="rect">
            <a:avLst/>
          </a:prstGeom>
          <a:noFill/>
          <a:ln>
            <a:noFill/>
          </a:ln>
        </p:spPr>
        <p:txBody>
          <a:bodyPr bIns="91425" rIns="91425" lIns="91425" tIns="91425" anchor="t" anchorCtr="0">
            <a:noAutofit/>
          </a:bodyPr>
          <a:lstStyle/>
          <a:p>
            <a:pPr algn="ctr" rtl="0" lvl="0">
              <a:spcBef>
                <a:spcPts val="0"/>
              </a:spcBef>
              <a:buNone/>
            </a:pPr>
            <a:r>
              <a:rPr lang="en">
                <a:solidFill>
                  <a:srgbClr val="20124D"/>
                </a:solidFill>
              </a:rPr>
              <a:t>Alexander Montes McNeil</a:t>
            </a:r>
          </a:p>
          <a:p>
            <a:pPr algn="ctr" rtl="0" lvl="0">
              <a:spcBef>
                <a:spcPts val="0"/>
              </a:spcBef>
              <a:buNone/>
            </a:pPr>
            <a:r>
              <a:rPr lang="en" i="1">
                <a:solidFill>
                  <a:srgbClr val="20124D"/>
                </a:solidFill>
              </a:rPr>
              <a:t>Electrical Engineering</a:t>
            </a:r>
          </a:p>
        </p:txBody>
      </p:sp>
      <p:pic>
        <p:nvPicPr>
          <p:cNvPr id="118" name="Shape 118"/>
          <p:cNvPicPr preferRelativeResize="0"/>
          <p:nvPr/>
        </p:nvPicPr>
        <p:blipFill rotWithShape="1">
          <a:blip r:embed="rId4">
            <a:alphaModFix/>
          </a:blip>
          <a:srcRect t="0" b="0" r="3136" l="10231"/>
          <a:stretch/>
        </p:blipFill>
        <p:spPr>
          <a:xfrm>
            <a:off y="609600" x="4299750"/>
            <a:ext cy="3506550" cx="2160375"/>
          </a:xfrm>
          <a:prstGeom prst="rect">
            <a:avLst/>
          </a:prstGeom>
          <a:noFill/>
          <a:ln>
            <a:noFill/>
          </a:ln>
        </p:spPr>
      </p:pic>
      <p:pic>
        <p:nvPicPr>
          <p:cNvPr id="119" name="Shape 119"/>
          <p:cNvPicPr preferRelativeResize="0"/>
          <p:nvPr/>
        </p:nvPicPr>
        <p:blipFill rotWithShape="1">
          <a:blip r:embed="rId5">
            <a:alphaModFix/>
          </a:blip>
          <a:srcRect t="3847" b="4752" r="0" l="27267"/>
          <a:stretch/>
        </p:blipFill>
        <p:spPr>
          <a:xfrm>
            <a:off y="1295400" x="68225"/>
            <a:ext cy="3204999" cx="2160374"/>
          </a:xfrm>
          <a:prstGeom prst="rect">
            <a:avLst/>
          </a:prstGeom>
          <a:noFill/>
          <a:ln>
            <a:noFill/>
          </a:ln>
        </p:spPr>
      </p:pic>
      <p:pic>
        <p:nvPicPr>
          <p:cNvPr id="120" name="Shape 120"/>
          <p:cNvPicPr preferRelativeResize="0"/>
          <p:nvPr/>
        </p:nvPicPr>
        <p:blipFill rotWithShape="1">
          <a:blip r:embed="rId6">
            <a:alphaModFix/>
          </a:blip>
          <a:srcRect t="0" b="0" r="0" l="0"/>
          <a:stretch/>
        </p:blipFill>
        <p:spPr>
          <a:xfrm>
            <a:off y="609600" x="2270703"/>
            <a:ext cy="3446349" cx="1952813"/>
          </a:xfrm>
          <a:prstGeom prst="rect">
            <a:avLst/>
          </a:prstGeom>
          <a:noFill/>
          <a:ln>
            <a:noFill/>
          </a:ln>
        </p:spPr>
      </p:pic>
      <p:sp>
        <p:nvSpPr>
          <p:cNvPr id="121" name="Shape 121"/>
          <p:cNvSpPr txBox="1"/>
          <p:nvPr/>
        </p:nvSpPr>
        <p:spPr>
          <a:xfrm>
            <a:off y="89100" x="3300725"/>
            <a:ext cy="520500" cx="2542799"/>
          </a:xfrm>
          <a:prstGeom prst="rect">
            <a:avLst/>
          </a:prstGeom>
          <a:noFill/>
          <a:ln>
            <a:noFill/>
          </a:ln>
        </p:spPr>
        <p:txBody>
          <a:bodyPr bIns="91425" rIns="91425" lIns="91425" tIns="91425" anchor="t" anchorCtr="0">
            <a:noAutofit/>
          </a:bodyPr>
          <a:lstStyle/>
          <a:p>
            <a:pPr algn="ctr" rtl="0" lvl="0">
              <a:spcBef>
                <a:spcPts val="0"/>
              </a:spcBef>
              <a:buNone/>
            </a:pPr>
            <a:r>
              <a:rPr b="1" sz="2400" lang="en">
                <a:solidFill>
                  <a:srgbClr val="20124D"/>
                </a:solidFill>
              </a:rPr>
              <a:t>Team LESS</a:t>
            </a:r>
          </a:p>
        </p:txBody>
      </p:sp>
      <p:sp>
        <p:nvSpPr>
          <p:cNvPr id="122" name="Shape 122"/>
          <p:cNvSpPr txBox="1"/>
          <p:nvPr/>
        </p:nvSpPr>
        <p:spPr>
          <a:xfrm>
            <a:off y="4116150" x="2166962"/>
            <a:ext cy="829499" cx="2160299"/>
          </a:xfrm>
          <a:prstGeom prst="rect">
            <a:avLst/>
          </a:prstGeom>
          <a:noFill/>
          <a:ln>
            <a:noFill/>
          </a:ln>
        </p:spPr>
        <p:txBody>
          <a:bodyPr bIns="91425" rIns="91425" lIns="91425" tIns="91425" anchor="t" anchorCtr="0">
            <a:noAutofit/>
          </a:bodyPr>
          <a:lstStyle/>
          <a:p>
            <a:pPr algn="ctr" rtl="0">
              <a:spcBef>
                <a:spcPts val="0"/>
              </a:spcBef>
              <a:buNone/>
            </a:pPr>
            <a:r>
              <a:rPr lang="en">
                <a:solidFill>
                  <a:srgbClr val="20124D"/>
                </a:solidFill>
              </a:rPr>
              <a:t>Gabriela Calinao Correa</a:t>
            </a:r>
          </a:p>
          <a:p>
            <a:pPr algn="ctr" rtl="0">
              <a:spcBef>
                <a:spcPts val="0"/>
              </a:spcBef>
              <a:buNone/>
            </a:pPr>
            <a:r>
              <a:rPr lang="en" i="1">
                <a:solidFill>
                  <a:srgbClr val="20124D"/>
                </a:solidFill>
              </a:rPr>
              <a:t>Electrical Engineering</a:t>
            </a:r>
          </a:p>
          <a:p>
            <a:pPr algn="ctr" rtl="0" lvl="0">
              <a:spcBef>
                <a:spcPts val="0"/>
              </a:spcBef>
              <a:buNone/>
            </a:pPr>
            <a:r>
              <a:rPr lang="en" i="1">
                <a:solidFill>
                  <a:srgbClr val="20124D"/>
                </a:solidFill>
              </a:rPr>
              <a:t>Applied Mathematics</a:t>
            </a:r>
          </a:p>
        </p:txBody>
      </p:sp>
      <p:sp>
        <p:nvSpPr>
          <p:cNvPr id="123" name="Shape 123"/>
          <p:cNvSpPr txBox="1"/>
          <p:nvPr/>
        </p:nvSpPr>
        <p:spPr>
          <a:xfrm>
            <a:off y="542100" x="0"/>
            <a:ext cy="829499" cx="2296800"/>
          </a:xfrm>
          <a:prstGeom prst="rect">
            <a:avLst/>
          </a:prstGeom>
          <a:noFill/>
          <a:ln>
            <a:noFill/>
          </a:ln>
        </p:spPr>
        <p:txBody>
          <a:bodyPr bIns="91425" rIns="91425" lIns="91425" tIns="91425" anchor="t" anchorCtr="0">
            <a:noAutofit/>
          </a:bodyPr>
          <a:lstStyle/>
          <a:p>
            <a:pPr algn="ctr" rtl="0">
              <a:spcBef>
                <a:spcPts val="0"/>
              </a:spcBef>
              <a:buNone/>
            </a:pPr>
            <a:r>
              <a:rPr lang="en">
                <a:solidFill>
                  <a:srgbClr val="20124D"/>
                </a:solidFill>
              </a:rPr>
              <a:t>Timothy Robert Tufts</a:t>
            </a:r>
          </a:p>
          <a:p>
            <a:pPr algn="ctr" rtl="0" lvl="0">
              <a:spcBef>
                <a:spcPts val="0"/>
              </a:spcBef>
              <a:buNone/>
            </a:pPr>
            <a:r>
              <a:rPr lang="en" i="1">
                <a:solidFill>
                  <a:srgbClr val="20124D"/>
                </a:solidFill>
              </a:rPr>
              <a:t>Computer Systems Engineering</a:t>
            </a:r>
          </a:p>
        </p:txBody>
      </p:sp>
      <p:pic>
        <p:nvPicPr>
          <p:cNvPr id="124" name="Shape 124"/>
          <p:cNvPicPr preferRelativeResize="0"/>
          <p:nvPr/>
        </p:nvPicPr>
        <p:blipFill>
          <a:blip r:embed="rId7">
            <a:alphaModFix/>
          </a:blip>
          <a:stretch>
            <a:fillRect/>
          </a:stretch>
        </p:blipFill>
        <p:spPr>
          <a:xfrm>
            <a:off y="3875500" x="6809700"/>
            <a:ext cy="999675" cx="699769"/>
          </a:xfrm>
          <a:prstGeom prst="rect">
            <a:avLst/>
          </a:prstGeom>
          <a:noFill/>
          <a:ln>
            <a:noFill/>
          </a:ln>
        </p:spPr>
      </p:pic>
      <p:sp>
        <p:nvSpPr>
          <p:cNvPr id="125" name="Shape 125"/>
          <p:cNvSpPr txBox="1"/>
          <p:nvPr/>
        </p:nvSpPr>
        <p:spPr>
          <a:xfrm>
            <a:off y="4371150" x="7514125"/>
            <a:ext cy="634500" cx="1438800"/>
          </a:xfrm>
          <a:prstGeom prst="rect">
            <a:avLst/>
          </a:prstGeom>
          <a:noFill/>
          <a:ln>
            <a:noFill/>
          </a:ln>
        </p:spPr>
        <p:txBody>
          <a:bodyPr bIns="91425" rIns="91425" lIns="91425" tIns="91425" anchor="t" anchorCtr="0">
            <a:noAutofit/>
          </a:bodyPr>
          <a:lstStyle/>
          <a:p>
            <a:pPr rtl="0">
              <a:spcBef>
                <a:spcPts val="0"/>
              </a:spcBef>
              <a:buNone/>
            </a:pPr>
            <a:r>
              <a:rPr lang="en">
                <a:solidFill>
                  <a:srgbClr val="20124D"/>
                </a:solidFill>
              </a:rPr>
              <a:t>Mario Parente</a:t>
            </a:r>
          </a:p>
          <a:p>
            <a:pPr rtl="0" lvl="0">
              <a:spcBef>
                <a:spcPts val="0"/>
              </a:spcBef>
              <a:buNone/>
            </a:pPr>
            <a:r>
              <a:rPr lang="en" i="1">
                <a:solidFill>
                  <a:srgbClr val="20124D"/>
                </a:solidFill>
              </a:rPr>
              <a:t>Advisor</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y="0" x="0"/>
          <a:ext cy="0" cx="0"/>
          <a:chOff y="0" x="0"/>
          <a:chExt cy="0" cx="0"/>
        </a:xfrm>
      </p:grpSpPr>
      <p:sp>
        <p:nvSpPr>
          <p:cNvPr id="309" name="Shape 309"/>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Kinect/Rover Interface</a:t>
            </a:r>
          </a:p>
        </p:txBody>
      </p:sp>
      <p:sp>
        <p:nvSpPr>
          <p:cNvPr id="310" name="Shape 310"/>
          <p:cNvSpPr txBox="1"/>
          <p:nvPr>
            <p:ph idx="1" type="body"/>
          </p:nvPr>
        </p:nvSpPr>
        <p:spPr>
          <a:xfrm>
            <a:off y="1215775" x="819300"/>
            <a:ext cy="2700299" cx="6020399"/>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Special Xbox USB converted into normal USB + power</a:t>
            </a:r>
          </a:p>
          <a:p>
            <a:pPr rtl="0" lvl="0" indent="-381000" marL="457200">
              <a:spcBef>
                <a:spcPts val="0"/>
              </a:spcBef>
              <a:buClr>
                <a:schemeClr val="dk1"/>
              </a:buClr>
              <a:buSzPct val="100000"/>
              <a:buFont typeface="Arial"/>
              <a:buChar char="●"/>
            </a:pPr>
            <a:r>
              <a:rPr sz="2400" lang="en"/>
              <a:t>Battery</a:t>
            </a:r>
          </a:p>
          <a:p>
            <a:pPr rtl="0" lvl="1" indent="-381000" marL="914400">
              <a:spcBef>
                <a:spcPts val="0"/>
              </a:spcBef>
              <a:buClr>
                <a:schemeClr val="dk1"/>
              </a:buClr>
              <a:buSzPct val="100000"/>
              <a:buFont typeface="Courier New"/>
              <a:buChar char="o"/>
            </a:pPr>
            <a:r>
              <a:rPr sz="2400" lang="en"/>
              <a:t>12V 35Ah X2</a:t>
            </a:r>
          </a:p>
          <a:p>
            <a:pPr rtl="0" lvl="1" indent="-381000" marL="914400">
              <a:spcBef>
                <a:spcPts val="0"/>
              </a:spcBef>
              <a:buClr>
                <a:schemeClr val="dk1"/>
              </a:buClr>
              <a:buSzPct val="100000"/>
              <a:buFont typeface="Courier New"/>
              <a:buChar char="o"/>
            </a:pPr>
            <a:r>
              <a:rPr sz="2400" lang="en"/>
              <a:t>Unable to hold appropriate charge</a:t>
            </a:r>
          </a:p>
          <a:p>
            <a:pPr rtl="0" lvl="1" indent="-381000" marL="914400">
              <a:spcBef>
                <a:spcPts val="0"/>
              </a:spcBef>
              <a:buClr>
                <a:schemeClr val="dk1"/>
              </a:buClr>
              <a:buSzPct val="100000"/>
              <a:buFont typeface="Courier New"/>
              <a:buChar char="o"/>
            </a:pPr>
            <a:r>
              <a:rPr sz="2400" lang="en"/>
              <a:t>Fully drained</a:t>
            </a:r>
          </a:p>
        </p:txBody>
      </p:sp>
      <p:grpSp>
        <p:nvGrpSpPr>
          <p:cNvPr id="311" name="Shape 311"/>
          <p:cNvGrpSpPr/>
          <p:nvPr/>
        </p:nvGrpSpPr>
        <p:grpSpPr>
          <a:xfrm>
            <a:off y="3657648" x="0"/>
            <a:ext cy="1485851" cx="819299"/>
            <a:chOff y="1970273" x="4245900"/>
            <a:chExt cy="1485851" cx="819299"/>
          </a:xfrm>
        </p:grpSpPr>
        <p:pic>
          <p:nvPicPr>
            <p:cNvPr id="312" name="Shape 312"/>
            <p:cNvPicPr preferRelativeResize="0"/>
            <p:nvPr/>
          </p:nvPicPr>
          <p:blipFill rotWithShape="1">
            <a:blip r:embed="rId3">
              <a:alphaModFix/>
            </a:blip>
            <a:srcRect t="0" b="23890" r="37152" l="28646"/>
            <a:stretch/>
          </p:blipFill>
          <p:spPr>
            <a:xfrm>
              <a:off y="1970273" x="4245975"/>
              <a:ext cy="1215252" cx="819152"/>
            </a:xfrm>
            <a:prstGeom prst="rect">
              <a:avLst/>
            </a:prstGeom>
            <a:noFill/>
            <a:ln>
              <a:noFill/>
            </a:ln>
          </p:spPr>
        </p:pic>
        <p:sp>
          <p:nvSpPr>
            <p:cNvPr id="313" name="Shape 313"/>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pic>
        <p:nvPicPr>
          <p:cNvPr id="314" name="Shape 314"/>
          <p:cNvPicPr preferRelativeResize="0"/>
          <p:nvPr/>
        </p:nvPicPr>
        <p:blipFill>
          <a:blip r:embed="rId4">
            <a:alphaModFix/>
          </a:blip>
          <a:stretch>
            <a:fillRect/>
          </a:stretch>
        </p:blipFill>
        <p:spPr>
          <a:xfrm>
            <a:off y="1200149" x="6914114"/>
            <a:ext cy="3943349" cx="2229885"/>
          </a:xfrm>
          <a:prstGeom prst="rect">
            <a:avLst/>
          </a:prstGeom>
          <a:noFill/>
          <a:ln>
            <a:noFill/>
          </a:ln>
        </p:spPr>
      </p:pic>
      <p:pic>
        <p:nvPicPr>
          <p:cNvPr id="315" name="Shape 315"/>
          <p:cNvPicPr preferRelativeResize="0"/>
          <p:nvPr/>
        </p:nvPicPr>
        <p:blipFill>
          <a:blip r:embed="rId5">
            <a:alphaModFix/>
          </a:blip>
          <a:stretch>
            <a:fillRect/>
          </a:stretch>
        </p:blipFill>
        <p:spPr>
          <a:xfrm>
            <a:off y="3916100" x="4459325"/>
            <a:ext cy="1227400" cx="24548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y="0" x="0"/>
          <a:ext cy="0" cx="0"/>
          <a:chOff y="0" x="0"/>
          <a:chExt cy="0" cx="0"/>
        </a:xfrm>
      </p:grpSpPr>
      <p:sp>
        <p:nvSpPr>
          <p:cNvPr id="320" name="Shape 320"/>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Rover Overview</a:t>
            </a:r>
          </a:p>
        </p:txBody>
      </p:sp>
      <p:sp>
        <p:nvSpPr>
          <p:cNvPr id="321" name="Shape 321"/>
          <p:cNvSpPr txBox="1"/>
          <p:nvPr>
            <p:ph idx="1" type="body"/>
          </p:nvPr>
        </p:nvSpPr>
        <p:spPr>
          <a:xfrm>
            <a:off y="1200150" x="819300"/>
            <a:ext cy="3725699" cx="78672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Ubuntu Linux OS </a:t>
            </a:r>
          </a:p>
          <a:p>
            <a:pPr rtl="0" lvl="0" indent="-419100" marL="457200">
              <a:spcBef>
                <a:spcPts val="0"/>
              </a:spcBef>
              <a:buClr>
                <a:schemeClr val="dk1"/>
              </a:buClr>
              <a:buSzPct val="100000"/>
              <a:buFont typeface="Arial"/>
              <a:buChar char="●"/>
            </a:pPr>
            <a:r>
              <a:rPr lang="en"/>
              <a:t>ROS (Robot Operating System)</a:t>
            </a:r>
          </a:p>
          <a:p>
            <a:pPr rtl="0" lvl="0" indent="-419100" marL="457200">
              <a:spcBef>
                <a:spcPts val="0"/>
              </a:spcBef>
              <a:buClr>
                <a:schemeClr val="dk1"/>
              </a:buClr>
              <a:buSzPct val="100000"/>
              <a:buFont typeface="Arial"/>
              <a:buChar char="●"/>
            </a:pPr>
            <a:r>
              <a:rPr lang="en"/>
              <a:t>RFLEX Computer</a:t>
            </a:r>
          </a:p>
          <a:p>
            <a:pPr rtl="0" lvl="1" indent="-381000" marL="914400">
              <a:spcBef>
                <a:spcPts val="0"/>
              </a:spcBef>
              <a:buClr>
                <a:schemeClr val="dk1"/>
              </a:buClr>
              <a:buSzPct val="80000"/>
              <a:buFont typeface="Georgia"/>
              <a:buChar char="●"/>
            </a:pPr>
            <a:r>
              <a:rPr lang="en"/>
              <a:t>specific for ATRV Jr.</a:t>
            </a:r>
          </a:p>
          <a:p>
            <a:pPr rtl="0" lvl="0" indent="-419100" marL="457200">
              <a:spcBef>
                <a:spcPts val="0"/>
              </a:spcBef>
              <a:buClr>
                <a:schemeClr val="dk1"/>
              </a:buClr>
              <a:buSzPct val="100000"/>
              <a:buFont typeface="Arial"/>
              <a:buChar char="●"/>
            </a:pPr>
            <a:r>
              <a:rPr lang="en"/>
              <a:t>Potential Problems</a:t>
            </a:r>
          </a:p>
          <a:p>
            <a:pPr rtl="0" lvl="1" indent="-381000" marL="914400">
              <a:spcBef>
                <a:spcPts val="0"/>
              </a:spcBef>
              <a:buClr>
                <a:schemeClr val="dk1"/>
              </a:buClr>
              <a:buSzPct val="80000"/>
              <a:buFont typeface="Georgia"/>
              <a:buChar char="●"/>
            </a:pPr>
            <a:r>
              <a:rPr lang="en"/>
              <a:t>Crashing → New Hardware?</a:t>
            </a:r>
          </a:p>
          <a:p>
            <a:pPr rtl="0" lvl="0" indent="-419100" marL="457200">
              <a:spcBef>
                <a:spcPts val="0"/>
              </a:spcBef>
              <a:buClr>
                <a:schemeClr val="dk1"/>
              </a:buClr>
              <a:buSzPct val="100000"/>
              <a:buFont typeface="Arial"/>
              <a:buChar char="●"/>
            </a:pPr>
            <a:r>
              <a:rPr lang="en"/>
              <a:t>Outdated documentation</a:t>
            </a:r>
          </a:p>
          <a:p>
            <a:pPr rtl="0" lvl="1" indent="-381000" marL="914400">
              <a:spcBef>
                <a:spcPts val="0"/>
              </a:spcBef>
              <a:buClr>
                <a:schemeClr val="dk1"/>
              </a:buClr>
              <a:buSzPct val="80000"/>
              <a:buFont typeface="Georgia"/>
              <a:buChar char="●"/>
            </a:pPr>
            <a:r>
              <a:rPr lang="en"/>
              <a:t>Updating manual is important</a:t>
            </a:r>
          </a:p>
        </p:txBody>
      </p:sp>
      <p:grpSp>
        <p:nvGrpSpPr>
          <p:cNvPr id="322" name="Shape 322"/>
          <p:cNvGrpSpPr/>
          <p:nvPr/>
        </p:nvGrpSpPr>
        <p:grpSpPr>
          <a:xfrm>
            <a:off y="3651500" x="-12"/>
            <a:ext cy="1491999" cx="819299"/>
            <a:chOff y="3651500" x="-12"/>
            <a:chExt cy="1491999" cx="819299"/>
          </a:xfrm>
        </p:grpSpPr>
        <p:pic>
          <p:nvPicPr>
            <p:cNvPr id="323" name="Shape 323"/>
            <p:cNvPicPr preferRelativeResize="0"/>
            <p:nvPr/>
          </p:nvPicPr>
          <p:blipFill rotWithShape="1">
            <a:blip r:embed="rId3">
              <a:alphaModFix/>
            </a:blip>
            <a:srcRect t="2883" b="29274" r="4859" l="14417"/>
            <a:stretch/>
          </p:blipFill>
          <p:spPr>
            <a:xfrm>
              <a:off y="3651500" x="12"/>
              <a:ext cy="1215249" cx="819274"/>
            </a:xfrm>
            <a:prstGeom prst="rect">
              <a:avLst/>
            </a:prstGeom>
            <a:noFill/>
            <a:ln>
              <a:noFill/>
            </a:ln>
          </p:spPr>
        </p:pic>
        <p:sp>
          <p:nvSpPr>
            <p:cNvPr id="324" name="Shape 324"/>
            <p:cNvSpPr txBox="1"/>
            <p:nvPr/>
          </p:nvSpPr>
          <p:spPr>
            <a:xfrm>
              <a:off y="4872900" x="-12"/>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Ela</a:t>
              </a:r>
            </a:p>
          </p:txBody>
        </p:sp>
      </p:grpSp>
      <p:pic>
        <p:nvPicPr>
          <p:cNvPr id="325" name="Shape 325"/>
          <p:cNvPicPr preferRelativeResize="0"/>
          <p:nvPr/>
        </p:nvPicPr>
        <p:blipFill rotWithShape="1">
          <a:blip r:embed="rId4">
            <a:alphaModFix/>
          </a:blip>
          <a:srcRect t="0" b="1400" r="20583" l="19995"/>
          <a:stretch/>
        </p:blipFill>
        <p:spPr>
          <a:xfrm>
            <a:off y="2298075" x="6032050"/>
            <a:ext cy="2717275" cx="2913525"/>
          </a:xfrm>
          <a:prstGeom prst="rect">
            <a:avLst/>
          </a:prstGeom>
          <a:noFill/>
          <a:ln>
            <a:noFill/>
          </a:ln>
        </p:spPr>
      </p:pic>
      <p:sp>
        <p:nvSpPr>
          <p:cNvPr id="326" name="Shape 326"/>
          <p:cNvSpPr txBox="1"/>
          <p:nvPr/>
        </p:nvSpPr>
        <p:spPr>
          <a:xfrm>
            <a:off y="1179175" x="400825"/>
            <a:ext cy="1140899" cx="993600"/>
          </a:xfrm>
          <a:prstGeom prst="rect">
            <a:avLst/>
          </a:prstGeom>
          <a:noFill/>
          <a:ln>
            <a:noFill/>
          </a:ln>
        </p:spPr>
        <p:txBody>
          <a:bodyPr bIns="91425" rIns="91425" lIns="91425" tIns="91425" anchor="ctr" anchorCtr="0">
            <a:noAutofit/>
          </a:bodyPr>
          <a:lstStyle/>
          <a:p>
            <a:pPr rtl="0" lvl="0">
              <a:spcBef>
                <a:spcPts val="0"/>
              </a:spcBef>
              <a:buNone/>
            </a:pPr>
            <a:r>
              <a:rPr sz="7200" lang="en">
                <a:solidFill>
                  <a:schemeClr val="dk1"/>
                </a:solidFill>
                <a:latin typeface="Georgia"/>
                <a:ea typeface="Georgia"/>
                <a:cs typeface="Georgia"/>
                <a:sym typeface="Georgia"/>
              </a:rPr>
              <a:t>{</a:t>
            </a:r>
          </a:p>
        </p:txBody>
      </p:sp>
      <p:sp>
        <p:nvSpPr>
          <p:cNvPr id="327" name="Shape 327"/>
          <p:cNvSpPr txBox="1"/>
          <p:nvPr/>
        </p:nvSpPr>
        <p:spPr>
          <a:xfrm>
            <a:off y="1179175" x="6644600"/>
            <a:ext cy="1140899" cx="703200"/>
          </a:xfrm>
          <a:prstGeom prst="rect">
            <a:avLst/>
          </a:prstGeom>
          <a:noFill/>
          <a:ln>
            <a:noFill/>
          </a:ln>
        </p:spPr>
        <p:txBody>
          <a:bodyPr bIns="91425" rIns="91425" lIns="91425" tIns="91425" anchor="ctr" anchorCtr="0">
            <a:noAutofit/>
          </a:bodyPr>
          <a:lstStyle/>
          <a:p>
            <a:pPr rtl="0" lvl="0">
              <a:spcBef>
                <a:spcPts val="0"/>
              </a:spcBef>
              <a:buNone/>
            </a:pPr>
            <a:r>
              <a:rPr sz="7200" lang="en">
                <a:solidFill>
                  <a:schemeClr val="dk1"/>
                </a:solidFill>
                <a:latin typeface="Georgia"/>
                <a:ea typeface="Georgia"/>
                <a:cs typeface="Georgia"/>
                <a:sym typeface="Georgia"/>
              </a:rPr>
              <a:t>} </a:t>
            </a:r>
          </a:p>
        </p:txBody>
      </p:sp>
      <p:sp>
        <p:nvSpPr>
          <p:cNvPr id="328" name="Shape 328"/>
          <p:cNvSpPr txBox="1"/>
          <p:nvPr/>
        </p:nvSpPr>
        <p:spPr>
          <a:xfrm>
            <a:off y="1291375" x="7149375"/>
            <a:ext cy="916500" cx="1932300"/>
          </a:xfrm>
          <a:prstGeom prst="rect">
            <a:avLst/>
          </a:prstGeom>
          <a:noFill/>
          <a:ln>
            <a:noFill/>
          </a:ln>
        </p:spPr>
        <p:txBody>
          <a:bodyPr bIns="91425" rIns="91425" lIns="91425" tIns="91425" anchor="ctr" anchorCtr="0">
            <a:noAutofit/>
          </a:bodyPr>
          <a:lstStyle/>
          <a:p>
            <a:pPr rtl="0" lvl="0">
              <a:spcBef>
                <a:spcPts val="0"/>
              </a:spcBef>
              <a:buNone/>
            </a:pPr>
            <a:r>
              <a:rPr sz="3000" lang="en">
                <a:solidFill>
                  <a:schemeClr val="dk1"/>
                </a:solidFill>
                <a:latin typeface="Georgia"/>
                <a:ea typeface="Georgia"/>
                <a:cs typeface="Georgia"/>
                <a:sym typeface="Georgia"/>
              </a:rPr>
              <a:t>Main Computer</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y="0" x="0"/>
          <a:ext cy="0" cx="0"/>
          <a:chOff y="0" x="0"/>
          <a:chExt cy="0" cx="0"/>
        </a:xfrm>
      </p:grpSpPr>
      <p:sp>
        <p:nvSpPr>
          <p:cNvPr id="333" name="Shape 333"/>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Demo: Rover GPS</a:t>
            </a:r>
          </a:p>
        </p:txBody>
      </p:sp>
      <p:grpSp>
        <p:nvGrpSpPr>
          <p:cNvPr id="334" name="Shape 334"/>
          <p:cNvGrpSpPr/>
          <p:nvPr/>
        </p:nvGrpSpPr>
        <p:grpSpPr>
          <a:xfrm>
            <a:off y="3651500" x="-12"/>
            <a:ext cy="1491999" cx="819299"/>
            <a:chOff y="3651500" x="-12"/>
            <a:chExt cy="1491999" cx="819299"/>
          </a:xfrm>
        </p:grpSpPr>
        <p:pic>
          <p:nvPicPr>
            <p:cNvPr id="335" name="Shape 335"/>
            <p:cNvPicPr preferRelativeResize="0"/>
            <p:nvPr/>
          </p:nvPicPr>
          <p:blipFill rotWithShape="1">
            <a:blip r:embed="rId3">
              <a:alphaModFix/>
            </a:blip>
            <a:srcRect t="2883" b="29274" r="4859" l="14417"/>
            <a:stretch/>
          </p:blipFill>
          <p:spPr>
            <a:xfrm>
              <a:off y="3651500" x="12"/>
              <a:ext cy="1215249" cx="819274"/>
            </a:xfrm>
            <a:prstGeom prst="rect">
              <a:avLst/>
            </a:prstGeom>
            <a:noFill/>
            <a:ln>
              <a:noFill/>
            </a:ln>
          </p:spPr>
        </p:pic>
        <p:sp>
          <p:nvSpPr>
            <p:cNvPr id="336" name="Shape 336"/>
            <p:cNvSpPr txBox="1"/>
            <p:nvPr/>
          </p:nvSpPr>
          <p:spPr>
            <a:xfrm>
              <a:off y="4872900" x="-12"/>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Ela</a:t>
              </a:r>
            </a:p>
          </p:txBody>
        </p:sp>
      </p:grpSp>
      <p:grpSp>
        <p:nvGrpSpPr>
          <p:cNvPr id="337" name="Shape 337"/>
          <p:cNvGrpSpPr/>
          <p:nvPr/>
        </p:nvGrpSpPr>
        <p:grpSpPr>
          <a:xfrm>
            <a:off y="1362000" x="152275"/>
            <a:ext cy="3695475" cx="8788599"/>
            <a:chOff y="1362000" x="152275"/>
            <a:chExt cy="3695475" cx="8788599"/>
          </a:xfrm>
        </p:grpSpPr>
        <p:sp>
          <p:nvSpPr>
            <p:cNvPr id="338" name="Shape 338"/>
            <p:cNvSpPr/>
            <p:nvPr/>
          </p:nvSpPr>
          <p:spPr>
            <a:xfrm>
              <a:off y="1362000" x="152275"/>
              <a:ext cy="742800" cx="1784700"/>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b="1" lang="en"/>
                <a:t>Connect</a:t>
              </a:r>
              <a:r>
                <a:rPr lang="en"/>
                <a:t> </a:t>
              </a:r>
              <a:r>
                <a:rPr b="1" lang="en"/>
                <a:t>Main</a:t>
              </a:r>
              <a:r>
                <a:rPr lang="en"/>
                <a:t> </a:t>
              </a:r>
              <a:r>
                <a:rPr b="1" lang="en"/>
                <a:t>computer</a:t>
              </a:r>
              <a:r>
                <a:rPr lang="en"/>
                <a:t> to </a:t>
              </a:r>
              <a:r>
                <a:rPr b="1" lang="en"/>
                <a:t>RFLEX</a:t>
              </a:r>
              <a:r>
                <a:rPr lang="en"/>
                <a:t> </a:t>
              </a:r>
              <a:r>
                <a:rPr b="1" lang="en"/>
                <a:t>computer</a:t>
              </a:r>
            </a:p>
          </p:txBody>
        </p:sp>
        <p:sp>
          <p:nvSpPr>
            <p:cNvPr id="339" name="Shape 339"/>
            <p:cNvSpPr/>
            <p:nvPr/>
          </p:nvSpPr>
          <p:spPr>
            <a:xfrm>
              <a:off y="1362000" x="2142200"/>
              <a:ext cy="742800" cx="1019699"/>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b="1" lang="en"/>
                <a:t>Initialize</a:t>
              </a:r>
              <a:r>
                <a:rPr lang="en"/>
                <a:t> </a:t>
              </a:r>
              <a:r>
                <a:rPr b="1" lang="en"/>
                <a:t>ROS</a:t>
              </a:r>
              <a:r>
                <a:rPr lang="en"/>
                <a:t> core</a:t>
              </a:r>
            </a:p>
          </p:txBody>
        </p:sp>
        <p:sp>
          <p:nvSpPr>
            <p:cNvPr id="340" name="Shape 340"/>
            <p:cNvSpPr/>
            <p:nvPr/>
          </p:nvSpPr>
          <p:spPr>
            <a:xfrm>
              <a:off y="1362000" x="3367125"/>
              <a:ext cy="742800" cx="1019699"/>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Broadcast </a:t>
              </a:r>
              <a:r>
                <a:rPr b="1" lang="en"/>
                <a:t>WiFi</a:t>
              </a:r>
            </a:p>
          </p:txBody>
        </p:sp>
        <p:sp>
          <p:nvSpPr>
            <p:cNvPr id="341" name="Shape 341"/>
            <p:cNvSpPr/>
            <p:nvPr/>
          </p:nvSpPr>
          <p:spPr>
            <a:xfrm>
              <a:off y="1362000" x="4592050"/>
              <a:ext cy="742800" cx="1651799"/>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b="1" lang="en"/>
                <a:t>Configure WiFi </a:t>
              </a:r>
              <a:r>
                <a:rPr lang="en"/>
                <a:t>for external device connection</a:t>
              </a:r>
            </a:p>
          </p:txBody>
        </p:sp>
        <p:sp>
          <p:nvSpPr>
            <p:cNvPr id="342" name="Shape 342"/>
            <p:cNvSpPr/>
            <p:nvPr/>
          </p:nvSpPr>
          <p:spPr>
            <a:xfrm>
              <a:off y="2347975" x="4551187"/>
              <a:ext cy="742799" cx="1463224"/>
            </a:xfrm>
            <a:prstGeom prst="flowChartInputOutpu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Connect Android </a:t>
              </a:r>
              <a:r>
                <a:rPr b="1" lang="en"/>
                <a:t>Phone</a:t>
              </a:r>
            </a:p>
          </p:txBody>
        </p:sp>
        <p:sp>
          <p:nvSpPr>
            <p:cNvPr id="343" name="Shape 343"/>
            <p:cNvSpPr/>
            <p:nvPr/>
          </p:nvSpPr>
          <p:spPr>
            <a:xfrm>
              <a:off y="2347975" x="6014425"/>
              <a:ext cy="742799" cx="1463224"/>
            </a:xfrm>
            <a:prstGeom prst="flowChartInputOutpu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run app: </a:t>
              </a:r>
              <a:r>
                <a:rPr b="1" lang="en"/>
                <a:t>ROS Sensor</a:t>
              </a:r>
            </a:p>
          </p:txBody>
        </p:sp>
        <p:sp>
          <p:nvSpPr>
            <p:cNvPr id="344" name="Shape 344"/>
            <p:cNvSpPr/>
            <p:nvPr/>
          </p:nvSpPr>
          <p:spPr>
            <a:xfrm>
              <a:off y="2348100" x="7477650"/>
              <a:ext cy="742799" cx="1463224"/>
            </a:xfrm>
            <a:prstGeom prst="flowChartInputOutpu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input rover IP address</a:t>
              </a:r>
            </a:p>
          </p:txBody>
        </p:sp>
        <p:sp>
          <p:nvSpPr>
            <p:cNvPr id="345" name="Shape 345"/>
            <p:cNvSpPr/>
            <p:nvPr/>
          </p:nvSpPr>
          <p:spPr>
            <a:xfrm>
              <a:off y="3283025" x="7678496"/>
              <a:ext cy="742800" cx="767699"/>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modify </a:t>
              </a:r>
              <a:r>
                <a:rPr b="1" lang="en"/>
                <a:t>GPS Goals</a:t>
              </a:r>
            </a:p>
          </p:txBody>
        </p:sp>
        <p:sp>
          <p:nvSpPr>
            <p:cNvPr id="346" name="Shape 346"/>
            <p:cNvSpPr/>
            <p:nvPr/>
          </p:nvSpPr>
          <p:spPr>
            <a:xfrm>
              <a:off y="4217950" x="7481950"/>
              <a:ext cy="323700" cx="1168200"/>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get</a:t>
              </a:r>
              <a:r>
                <a:rPr b="1" lang="en"/>
                <a:t>GPS</a:t>
              </a:r>
            </a:p>
          </p:txBody>
        </p:sp>
        <p:sp>
          <p:nvSpPr>
            <p:cNvPr id="347" name="Shape 347"/>
            <p:cNvSpPr/>
            <p:nvPr/>
          </p:nvSpPr>
          <p:spPr>
            <a:xfrm>
              <a:off y="4733775" x="7481950"/>
              <a:ext cy="323700" cx="1168200"/>
            </a:xfrm>
            <a:prstGeom prst="rect">
              <a:avLst/>
            </a:prstGeom>
            <a:solidFill>
              <a:srgbClr val="DD7E6B"/>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run</a:t>
              </a:r>
              <a:r>
                <a:rPr b="1" lang="en"/>
                <a:t>GPSnav</a:t>
              </a:r>
            </a:p>
          </p:txBody>
        </p:sp>
        <p:cxnSp>
          <p:nvCxnSpPr>
            <p:cNvPr id="348" name="Shape 348"/>
            <p:cNvCxnSpPr>
              <a:stCxn id="338" idx="3"/>
              <a:endCxn id="339" idx="1"/>
            </p:cNvCxnSpPr>
            <p:nvPr/>
          </p:nvCxnSpPr>
          <p:spPr>
            <a:xfrm>
              <a:off y="1733400" x="1936975"/>
              <a:ext cy="0" cx="205200"/>
            </a:xfrm>
            <a:prstGeom prst="straightConnector1">
              <a:avLst/>
            </a:prstGeom>
            <a:noFill/>
            <a:ln w="19050" cap="flat">
              <a:solidFill>
                <a:schemeClr val="dk2"/>
              </a:solidFill>
              <a:prstDash val="solid"/>
              <a:round/>
              <a:headEnd w="lg" len="lg" type="none"/>
              <a:tailEnd w="lg" len="lg" type="triangle"/>
            </a:ln>
          </p:spPr>
        </p:cxnSp>
        <p:cxnSp>
          <p:nvCxnSpPr>
            <p:cNvPr id="349" name="Shape 349"/>
            <p:cNvCxnSpPr>
              <a:stCxn id="339" idx="3"/>
              <a:endCxn id="340" idx="1"/>
            </p:cNvCxnSpPr>
            <p:nvPr/>
          </p:nvCxnSpPr>
          <p:spPr>
            <a:xfrm>
              <a:off y="1733400" x="3161899"/>
              <a:ext cy="0" cx="205199"/>
            </a:xfrm>
            <a:prstGeom prst="straightConnector1">
              <a:avLst/>
            </a:prstGeom>
            <a:noFill/>
            <a:ln w="19050" cap="flat">
              <a:solidFill>
                <a:schemeClr val="dk2"/>
              </a:solidFill>
              <a:prstDash val="solid"/>
              <a:round/>
              <a:headEnd w="lg" len="lg" type="none"/>
              <a:tailEnd w="lg" len="lg" type="triangle"/>
            </a:ln>
          </p:spPr>
        </p:cxnSp>
        <p:cxnSp>
          <p:nvCxnSpPr>
            <p:cNvPr id="350" name="Shape 350"/>
            <p:cNvCxnSpPr>
              <a:stCxn id="340" idx="3"/>
              <a:endCxn id="341" idx="1"/>
            </p:cNvCxnSpPr>
            <p:nvPr/>
          </p:nvCxnSpPr>
          <p:spPr>
            <a:xfrm>
              <a:off y="1733400" x="4386824"/>
              <a:ext cy="0" cx="205200"/>
            </a:xfrm>
            <a:prstGeom prst="straightConnector1">
              <a:avLst/>
            </a:prstGeom>
            <a:noFill/>
            <a:ln w="19050" cap="flat">
              <a:solidFill>
                <a:schemeClr val="dk2"/>
              </a:solidFill>
              <a:prstDash val="solid"/>
              <a:round/>
              <a:headEnd w="lg" len="lg" type="none"/>
              <a:tailEnd w="lg" len="lg" type="triangle"/>
            </a:ln>
          </p:spPr>
        </p:cxnSp>
        <p:cxnSp>
          <p:nvCxnSpPr>
            <p:cNvPr id="351" name="Shape 351"/>
            <p:cNvCxnSpPr>
              <a:stCxn id="341" idx="2"/>
              <a:endCxn id="342" idx="0"/>
            </p:cNvCxnSpPr>
            <p:nvPr/>
          </p:nvCxnSpPr>
          <p:spPr>
            <a:xfrm>
              <a:off y="2104800" x="5417949"/>
              <a:ext cy="243300" cx="11100"/>
            </a:xfrm>
            <a:prstGeom prst="straightConnector1">
              <a:avLst/>
            </a:prstGeom>
            <a:noFill/>
            <a:ln w="19050" cap="flat">
              <a:solidFill>
                <a:schemeClr val="dk2"/>
              </a:solidFill>
              <a:prstDash val="solid"/>
              <a:round/>
              <a:headEnd w="lg" len="lg" type="none"/>
              <a:tailEnd w="lg" len="lg" type="triangle"/>
            </a:ln>
          </p:spPr>
        </p:cxnSp>
        <p:cxnSp>
          <p:nvCxnSpPr>
            <p:cNvPr id="352" name="Shape 352"/>
            <p:cNvCxnSpPr>
              <a:stCxn id="342" idx="5"/>
              <a:endCxn id="343" idx="2"/>
            </p:cNvCxnSpPr>
            <p:nvPr/>
          </p:nvCxnSpPr>
          <p:spPr>
            <a:xfrm>
              <a:off y="2719374" x="5868089"/>
              <a:ext cy="0" cx="292800"/>
            </a:xfrm>
            <a:prstGeom prst="straightConnector1">
              <a:avLst/>
            </a:prstGeom>
            <a:noFill/>
            <a:ln w="19050" cap="flat">
              <a:solidFill>
                <a:schemeClr val="dk2"/>
              </a:solidFill>
              <a:prstDash val="solid"/>
              <a:round/>
              <a:headEnd w="lg" len="lg" type="none"/>
              <a:tailEnd w="lg" len="lg" type="triangle"/>
            </a:ln>
          </p:spPr>
        </p:cxnSp>
        <p:cxnSp>
          <p:nvCxnSpPr>
            <p:cNvPr id="353" name="Shape 353"/>
            <p:cNvCxnSpPr>
              <a:stCxn id="343" idx="5"/>
              <a:endCxn id="344" idx="2"/>
            </p:cNvCxnSpPr>
            <p:nvPr/>
          </p:nvCxnSpPr>
          <p:spPr>
            <a:xfrm>
              <a:off y="2719374" x="7331327"/>
              <a:ext cy="0" cx="292500"/>
            </a:xfrm>
            <a:prstGeom prst="straightConnector1">
              <a:avLst/>
            </a:prstGeom>
            <a:noFill/>
            <a:ln w="19050" cap="flat">
              <a:solidFill>
                <a:schemeClr val="dk2"/>
              </a:solidFill>
              <a:prstDash val="solid"/>
              <a:round/>
              <a:headEnd w="lg" len="lg" type="none"/>
              <a:tailEnd w="lg" len="lg" type="triangle"/>
            </a:ln>
          </p:spPr>
        </p:cxnSp>
        <p:sp>
          <p:nvSpPr>
            <p:cNvPr id="354" name="Shape 354"/>
            <p:cNvSpPr/>
            <p:nvPr/>
          </p:nvSpPr>
          <p:spPr>
            <a:xfrm>
              <a:off y="4258150" x="5369925"/>
              <a:ext cy="243300" cx="2067599"/>
            </a:xfrm>
            <a:prstGeom prst="homePlate">
              <a:avLst>
                <a:gd fmla="val 50000" name="adj"/>
              </a:avLst>
            </a:prstGeom>
            <a:solidFill>
              <a:srgbClr val="FFE599"/>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Publishes Distance</a:t>
              </a:r>
            </a:p>
          </p:txBody>
        </p:sp>
        <p:cxnSp>
          <p:nvCxnSpPr>
            <p:cNvPr id="355" name="Shape 355"/>
            <p:cNvCxnSpPr>
              <a:stCxn id="344" idx="3"/>
              <a:endCxn id="345" idx="0"/>
            </p:cNvCxnSpPr>
            <p:nvPr/>
          </p:nvCxnSpPr>
          <p:spPr>
            <a:xfrm flipH="1">
              <a:off y="3090899" x="8062339"/>
              <a:ext cy="192000" cx="600"/>
            </a:xfrm>
            <a:prstGeom prst="straightConnector1">
              <a:avLst/>
            </a:prstGeom>
            <a:noFill/>
            <a:ln w="19050" cap="flat">
              <a:solidFill>
                <a:schemeClr val="dk2"/>
              </a:solidFill>
              <a:prstDash val="solid"/>
              <a:round/>
              <a:headEnd w="lg" len="lg" type="none"/>
              <a:tailEnd w="lg" len="lg" type="triangle"/>
            </a:ln>
          </p:spPr>
        </p:cxnSp>
        <p:cxnSp>
          <p:nvCxnSpPr>
            <p:cNvPr id="356" name="Shape 356"/>
            <p:cNvCxnSpPr>
              <a:stCxn id="345" idx="2"/>
              <a:endCxn id="346" idx="0"/>
            </p:cNvCxnSpPr>
            <p:nvPr/>
          </p:nvCxnSpPr>
          <p:spPr>
            <a:xfrm>
              <a:off y="4025825" x="8062346"/>
              <a:ext cy="192000" cx="3600"/>
            </a:xfrm>
            <a:prstGeom prst="straightConnector1">
              <a:avLst/>
            </a:prstGeom>
            <a:noFill/>
            <a:ln w="19050" cap="flat">
              <a:solidFill>
                <a:schemeClr val="dk2"/>
              </a:solidFill>
              <a:prstDash val="solid"/>
              <a:round/>
              <a:headEnd w="lg" len="lg" type="none"/>
              <a:tailEnd w="lg" len="lg" type="triangle"/>
            </a:ln>
          </p:spPr>
        </p:cxnSp>
        <p:cxnSp>
          <p:nvCxnSpPr>
            <p:cNvPr id="357" name="Shape 357"/>
            <p:cNvCxnSpPr>
              <a:stCxn id="346" idx="2"/>
              <a:endCxn id="347" idx="0"/>
            </p:cNvCxnSpPr>
            <p:nvPr/>
          </p:nvCxnSpPr>
          <p:spPr>
            <a:xfrm>
              <a:off y="4541650" x="8066050"/>
              <a:ext cy="192000" cx="0"/>
            </a:xfrm>
            <a:prstGeom prst="straightConnector1">
              <a:avLst/>
            </a:prstGeom>
            <a:noFill/>
            <a:ln w="19050" cap="flat">
              <a:solidFill>
                <a:schemeClr val="dk2"/>
              </a:solidFill>
              <a:prstDash val="solid"/>
              <a:round/>
              <a:headEnd w="lg" len="lg" type="none"/>
              <a:tailEnd w="lg" len="lg" type="triangle"/>
            </a:ln>
          </p:spPr>
        </p:cxnSp>
        <p:sp>
          <p:nvSpPr>
            <p:cNvPr id="358" name="Shape 358"/>
            <p:cNvSpPr/>
            <p:nvPr/>
          </p:nvSpPr>
          <p:spPr>
            <a:xfrm>
              <a:off y="4773975" x="4598500"/>
              <a:ext cy="243300" cx="2832000"/>
            </a:xfrm>
            <a:prstGeom prst="chevron">
              <a:avLst>
                <a:gd fmla="val 50000" name="adj"/>
              </a:avLst>
            </a:prstGeom>
            <a:solidFill>
              <a:srgbClr val="FFE599"/>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Sends rover to Destination</a:t>
              </a:r>
            </a:p>
          </p:txBody>
        </p:sp>
      </p:grpSp>
      <p:pic>
        <p:nvPicPr>
          <p:cNvPr id="359" name="Shape 359"/>
          <p:cNvPicPr preferRelativeResize="0"/>
          <p:nvPr/>
        </p:nvPicPr>
        <p:blipFill rotWithShape="1">
          <a:blip r:embed="rId4">
            <a:alphaModFix/>
          </a:blip>
          <a:srcRect t="0" b="70992" r="0" l="0"/>
          <a:stretch/>
        </p:blipFill>
        <p:spPr>
          <a:xfrm>
            <a:off y="3517000" x="1109000"/>
            <a:ext cy="1491999" cx="3086099"/>
          </a:xfrm>
          <a:prstGeom prst="rect">
            <a:avLst/>
          </a:prstGeom>
          <a:noFill/>
          <a:ln>
            <a:noFill/>
          </a:ln>
        </p:spPr>
      </p:pic>
      <p:sp>
        <p:nvSpPr>
          <p:cNvPr id="360" name="Shape 360"/>
          <p:cNvSpPr txBox="1"/>
          <p:nvPr/>
        </p:nvSpPr>
        <p:spPr>
          <a:xfrm>
            <a:off y="2239300" x="976400"/>
            <a:ext cy="1277700" cx="3464999"/>
          </a:xfrm>
          <a:prstGeom prst="rect">
            <a:avLst/>
          </a:prstGeom>
          <a:noFill/>
          <a:ln>
            <a:noFill/>
          </a:ln>
        </p:spPr>
        <p:txBody>
          <a:bodyPr bIns="91425" rIns="91425" lIns="91425" tIns="91425" anchor="t" anchorCtr="0">
            <a:noAutofit/>
          </a:bodyPr>
          <a:lstStyle/>
          <a:p>
            <a:pPr rtl="0">
              <a:spcBef>
                <a:spcPts val="0"/>
              </a:spcBef>
              <a:buNone/>
            </a:pPr>
            <a:r>
              <a:rPr b="1" sz="1800" lang="en">
                <a:latin typeface="Georgia"/>
                <a:ea typeface="Georgia"/>
                <a:cs typeface="Georgia"/>
                <a:sym typeface="Georgia"/>
              </a:rPr>
              <a:t>Subblock Requirements:</a:t>
            </a:r>
          </a:p>
          <a:p>
            <a:pPr rtl="0" lvl="0" indent="-342900" marL="457200">
              <a:spcBef>
                <a:spcPts val="0"/>
              </a:spcBef>
              <a:buClr>
                <a:srgbClr val="000000"/>
              </a:buClr>
              <a:buSzPct val="100000"/>
              <a:buFont typeface="Georgia"/>
              <a:buChar char="●"/>
            </a:pPr>
            <a:r>
              <a:rPr sz="1800" lang="en">
                <a:latin typeface="Georgia"/>
                <a:ea typeface="Georgia"/>
                <a:cs typeface="Georgia"/>
                <a:sym typeface="Georgia"/>
              </a:rPr>
              <a:t>Travel to Destination Within 3m (GPS accuracy)</a:t>
            </a:r>
          </a:p>
          <a:p>
            <a:pPr rtl="0" lvl="0" indent="-342900" marL="457200">
              <a:spcBef>
                <a:spcPts val="0"/>
              </a:spcBef>
              <a:buClr>
                <a:srgbClr val="000000"/>
              </a:buClr>
              <a:buSzPct val="100000"/>
              <a:buFont typeface="Georgia"/>
              <a:buChar char="●"/>
            </a:pPr>
            <a:r>
              <a:rPr sz="1800" lang="en">
                <a:latin typeface="Georgia"/>
                <a:ea typeface="Georgia"/>
                <a:cs typeface="Georgia"/>
                <a:sym typeface="Georgia"/>
              </a:rPr>
              <a:t>Travel at 0.5m/s</a:t>
            </a:r>
          </a:p>
        </p:txBody>
      </p:sp>
      <p:sp>
        <p:nvSpPr>
          <p:cNvPr id="361" name="Shape 361"/>
          <p:cNvSpPr txBox="1"/>
          <p:nvPr/>
        </p:nvSpPr>
        <p:spPr>
          <a:xfrm>
            <a:off y="1383000" x="6514500"/>
            <a:ext cy="700800" cx="2525100"/>
          </a:xfrm>
          <a:prstGeom prst="rect">
            <a:avLst/>
          </a:prstGeom>
          <a:noFill/>
          <a:ln>
            <a:noFill/>
          </a:ln>
        </p:spPr>
        <p:txBody>
          <a:bodyPr bIns="91425" rIns="91425" lIns="91425" tIns="91425" anchor="t" anchorCtr="0">
            <a:noAutofit/>
          </a:bodyPr>
          <a:lstStyle/>
          <a:p>
            <a:pPr rtl="0">
              <a:spcBef>
                <a:spcPts val="0"/>
              </a:spcBef>
              <a:buNone/>
            </a:pPr>
            <a:r>
              <a:rPr b="1" sz="1800" lang="en">
                <a:solidFill>
                  <a:schemeClr val="dk1"/>
                </a:solidFill>
                <a:latin typeface="Georgia"/>
                <a:ea typeface="Georgia"/>
                <a:cs typeface="Georgia"/>
                <a:sym typeface="Georgia"/>
              </a:rPr>
              <a:t>Design Choice: </a:t>
            </a:r>
          </a:p>
          <a:p>
            <a:pPr rtl="0" lvl="0">
              <a:spcBef>
                <a:spcPts val="0"/>
              </a:spcBef>
              <a:buNone/>
            </a:pPr>
            <a:r>
              <a:rPr b="1" sz="1800" lang="en">
                <a:solidFill>
                  <a:schemeClr val="dk1"/>
                </a:solidFill>
                <a:latin typeface="Georgia"/>
                <a:ea typeface="Georgia"/>
                <a:cs typeface="Georgia"/>
                <a:sym typeface="Georgia"/>
              </a:rPr>
              <a:t>Phone GPS system</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y="0" x="0"/>
          <a:ext cy="0" cx="0"/>
          <a:chOff y="0" x="0"/>
          <a:chExt cy="0" cx="0"/>
        </a:xfrm>
      </p:grpSpPr>
      <p:pic>
        <p:nvPicPr>
          <p:cNvPr id="366" name="Shape 366"/>
          <p:cNvPicPr preferRelativeResize="0"/>
          <p:nvPr/>
        </p:nvPicPr>
        <p:blipFill>
          <a:blip r:embed="rId3">
            <a:alphaModFix/>
          </a:blip>
          <a:stretch>
            <a:fillRect/>
          </a:stretch>
        </p:blipFill>
        <p:spPr>
          <a:xfrm>
            <a:off y="0" x="1357312"/>
            <a:ext cy="5143500" cx="6429375"/>
          </a:xfrm>
          <a:prstGeom prst="rect">
            <a:avLst/>
          </a:prstGeom>
          <a:noFill/>
          <a:ln>
            <a:noFill/>
          </a:ln>
        </p:spPr>
      </p:pic>
      <p:sp>
        <p:nvSpPr>
          <p:cNvPr id="367" name="Shape 367"/>
          <p:cNvSpPr/>
          <p:nvPr/>
        </p:nvSpPr>
        <p:spPr>
          <a:xfrm>
            <a:off y="2125500" x="6632075"/>
            <a:ext cy="892500" cx="2031600"/>
          </a:xfrm>
          <a:prstGeom prst="leftArrow">
            <a:avLst>
              <a:gd fmla="val 50000" name="adj1"/>
              <a:gd fmla="val 500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lang="en"/>
              <a:t>GPS Processing</a:t>
            </a:r>
          </a:p>
        </p:txBody>
      </p:sp>
      <p:sp>
        <p:nvSpPr>
          <p:cNvPr id="368" name="Shape 368"/>
          <p:cNvSpPr/>
          <p:nvPr/>
        </p:nvSpPr>
        <p:spPr>
          <a:xfrm>
            <a:off y="4009175" x="5857175"/>
            <a:ext cy="892500" cx="2806500"/>
          </a:xfrm>
          <a:prstGeom prst="leftArrow">
            <a:avLst>
              <a:gd fmla="val 50000" name="adj1"/>
              <a:gd fmla="val 500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lang="en"/>
              <a:t>Sends Rover to Destination</a:t>
            </a:r>
          </a:p>
        </p:txBody>
      </p:sp>
      <p:sp>
        <p:nvSpPr>
          <p:cNvPr id="369" name="Shape 369"/>
          <p:cNvSpPr/>
          <p:nvPr/>
        </p:nvSpPr>
        <p:spPr>
          <a:xfrm>
            <a:off y="754525" x="322025"/>
            <a:ext cy="892500" cx="1343400"/>
          </a:xfrm>
          <a:prstGeom prst="rightArrow">
            <a:avLst>
              <a:gd fmla="val 50000" name="adj1"/>
              <a:gd fmla="val 500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lang="en"/>
              <a:t>ROS core</a:t>
            </a:r>
          </a:p>
        </p:txBody>
      </p:sp>
      <p:sp>
        <p:nvSpPr>
          <p:cNvPr id="370" name="Shape 370"/>
          <p:cNvSpPr/>
          <p:nvPr/>
        </p:nvSpPr>
        <p:spPr>
          <a:xfrm>
            <a:off y="235225" x="6528875"/>
            <a:ext cy="892500" cx="2134800"/>
          </a:xfrm>
          <a:prstGeom prst="leftArrow">
            <a:avLst>
              <a:gd fmla="val 50000" name="adj1"/>
              <a:gd fmla="val 500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lang="en"/>
              <a:t>Move base</a:t>
            </a:r>
          </a:p>
        </p:txBody>
      </p:sp>
      <p:sp>
        <p:nvSpPr>
          <p:cNvPr id="371" name="Shape 371"/>
          <p:cNvSpPr/>
          <p:nvPr/>
        </p:nvSpPr>
        <p:spPr>
          <a:xfrm>
            <a:off y="3492475" x="322025"/>
            <a:ext cy="892500" cx="1343400"/>
          </a:xfrm>
          <a:prstGeom prst="rightArrow">
            <a:avLst>
              <a:gd fmla="val 50000" name="adj1"/>
              <a:gd fmla="val 500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lang="en"/>
              <a:t>WiFi</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y="0" x="0"/>
          <a:ext cy="0" cx="0"/>
          <a:chOff y="0" x="0"/>
          <a:chExt cy="0" cx="0"/>
        </a:xfrm>
      </p:grpSpPr>
      <p:sp>
        <p:nvSpPr>
          <p:cNvPr id="376" name="Shape 376"/>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Demo: Rover GPS</a:t>
            </a:r>
          </a:p>
        </p:txBody>
      </p:sp>
      <p:sp>
        <p:nvSpPr>
          <p:cNvPr id="377" name="Shape 377"/>
          <p:cNvSpPr txBox="1"/>
          <p:nvPr>
            <p:ph idx="1" type="body"/>
          </p:nvPr>
        </p:nvSpPr>
        <p:spPr>
          <a:xfrm>
            <a:off y="1488475" x="5319125"/>
            <a:ext cy="3168300" cx="36153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Destination: </a:t>
            </a:r>
            <a:r>
              <a:rPr b="1" sz="2400" lang="en"/>
              <a:t>MAR</a:t>
            </a:r>
            <a:r>
              <a:rPr sz="2400" lang="en"/>
              <a:t>cu</a:t>
            </a:r>
            <a:r>
              <a:rPr b="1" sz="2400" lang="en"/>
              <a:t>S</a:t>
            </a:r>
          </a:p>
          <a:p>
            <a:pPr rtl="0" lvl="0" indent="-381000" marL="457200">
              <a:spcBef>
                <a:spcPts val="0"/>
              </a:spcBef>
              <a:buClr>
                <a:schemeClr val="dk1"/>
              </a:buClr>
              <a:buSzPct val="100000"/>
              <a:buFont typeface="Arial"/>
              <a:buChar char="●"/>
            </a:pPr>
            <a:r>
              <a:rPr sz="2400" lang="en"/>
              <a:t>Arrives at Destination</a:t>
            </a:r>
          </a:p>
          <a:p>
            <a:pPr rtl="0" lvl="1" indent="-381000" marL="914400">
              <a:spcBef>
                <a:spcPts val="0"/>
              </a:spcBef>
              <a:buClr>
                <a:schemeClr val="dk1"/>
              </a:buClr>
              <a:buSzPct val="80000"/>
              <a:buFont typeface="Georgia"/>
              <a:buChar char="●"/>
            </a:pPr>
            <a:r>
              <a:rPr lang="en"/>
              <a:t>within tolerance</a:t>
            </a:r>
          </a:p>
          <a:p>
            <a:pPr rtl="0" lvl="0" indent="-381000" marL="457200">
              <a:spcBef>
                <a:spcPts val="0"/>
              </a:spcBef>
              <a:buClr>
                <a:schemeClr val="dk1"/>
              </a:buClr>
              <a:buSzPct val="100000"/>
              <a:buFont typeface="Arial"/>
              <a:buChar char="●"/>
            </a:pPr>
            <a:r>
              <a:rPr sz="2400" lang="en"/>
              <a:t>Tries to get within 1m</a:t>
            </a:r>
          </a:p>
          <a:p>
            <a:pPr rtl="0" lvl="0" indent="-381000" marL="457200">
              <a:spcBef>
                <a:spcPts val="0"/>
              </a:spcBef>
              <a:buClr>
                <a:schemeClr val="dk1"/>
              </a:buClr>
              <a:buSzPct val="100000"/>
              <a:buFont typeface="Arial"/>
              <a:buChar char="●"/>
            </a:pPr>
            <a:r>
              <a:rPr sz="2400" lang="en"/>
              <a:t>GPS accuracy is ~3m</a:t>
            </a:r>
          </a:p>
          <a:p>
            <a:pPr lvl="0" indent="-381000" marL="457200">
              <a:spcBef>
                <a:spcPts val="0"/>
              </a:spcBef>
              <a:buClr>
                <a:schemeClr val="dk1"/>
              </a:buClr>
              <a:buSzPct val="100000"/>
              <a:buFont typeface="Arial"/>
              <a:buChar char="●"/>
            </a:pPr>
            <a:r>
              <a:rPr sz="2400" lang="en"/>
              <a:t>Circles in front of Marcus at the end</a:t>
            </a:r>
          </a:p>
        </p:txBody>
      </p:sp>
      <p:sp>
        <p:nvSpPr>
          <p:cNvPr id="378" name="Shape 378">
            <a:hlinkClick r:id="rId4"/>
          </p:cNvPr>
          <p:cNvSpPr/>
          <p:nvPr/>
        </p:nvSpPr>
        <p:spPr>
          <a:xfrm>
            <a:off y="1154150" x="0"/>
            <a:ext cy="3989349" cx="5319132"/>
          </a:xfrm>
          <a:prstGeom prst="rect">
            <a:avLst/>
          </a:prstGeom>
          <a:blipFill>
            <a:blip r:embed="rId5">
              <a:alphaModFix/>
            </a:blip>
            <a:stretch>
              <a:fillRect/>
            </a:stretch>
          </a:blipFill>
          <a:ln>
            <a:noFill/>
          </a:ln>
        </p:spPr>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y="0" x="0"/>
          <a:ext cy="0" cx="0"/>
          <a:chOff y="0" x="0"/>
          <a:chExt cy="0" cx="0"/>
        </a:xfrm>
      </p:grpSpPr>
      <p:sp>
        <p:nvSpPr>
          <p:cNvPr id="383" name="Shape 383"/>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Kinect Visualization</a:t>
            </a:r>
          </a:p>
        </p:txBody>
      </p:sp>
      <p:pic>
        <p:nvPicPr>
          <p:cNvPr id="384" name="Shape 384"/>
          <p:cNvPicPr preferRelativeResize="0"/>
          <p:nvPr/>
        </p:nvPicPr>
        <p:blipFill rotWithShape="1">
          <a:blip r:embed="rId3">
            <a:alphaModFix/>
          </a:blip>
          <a:srcRect t="3847" b="4752" r="0" l="27267"/>
          <a:stretch/>
        </p:blipFill>
        <p:spPr>
          <a:xfrm>
            <a:off y="3657650" x="75"/>
            <a:ext cy="1215249" cx="819149"/>
          </a:xfrm>
          <a:prstGeom prst="rect">
            <a:avLst/>
          </a:prstGeom>
          <a:noFill/>
          <a:ln>
            <a:noFill/>
          </a:ln>
        </p:spPr>
      </p:pic>
      <p:sp>
        <p:nvSpPr>
          <p:cNvPr id="385" name="Shape 385"/>
          <p:cNvSpPr txBox="1"/>
          <p:nvPr/>
        </p:nvSpPr>
        <p:spPr>
          <a:xfrm>
            <a:off y="4872900" x="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sp>
        <p:nvSpPr>
          <p:cNvPr id="386" name="Shape 386"/>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Stream Depth Data to the Rover</a:t>
            </a:r>
          </a:p>
          <a:p>
            <a:pPr rtl="0" lvl="0" indent="-419100" marL="457200">
              <a:spcBef>
                <a:spcPts val="0"/>
              </a:spcBef>
              <a:buClr>
                <a:schemeClr val="dk1"/>
              </a:buClr>
              <a:buSzPct val="100000"/>
              <a:buFont typeface="Arial"/>
              <a:buChar char="●"/>
            </a:pPr>
            <a:r>
              <a:rPr lang="en"/>
              <a:t>Requirements:</a:t>
            </a:r>
          </a:p>
          <a:p>
            <a:pPr rtl="0" lvl="1" indent="-381000" marL="914400">
              <a:spcBef>
                <a:spcPts val="0"/>
              </a:spcBef>
              <a:buClr>
                <a:schemeClr val="dk1"/>
              </a:buClr>
              <a:buSzPct val="80000"/>
              <a:buFont typeface="Georgia"/>
              <a:buChar char="●"/>
            </a:pPr>
            <a:r>
              <a:rPr lang="en"/>
              <a:t>Range of 0.55 to 2.50 m</a:t>
            </a:r>
          </a:p>
          <a:p>
            <a:pPr rtl="0" lvl="1" indent="-381000" marL="914400">
              <a:spcBef>
                <a:spcPts val="0"/>
              </a:spcBef>
              <a:buClr>
                <a:schemeClr val="dk1"/>
              </a:buClr>
              <a:buSzPct val="80000"/>
              <a:buFont typeface="Georgia"/>
              <a:buChar char="●"/>
            </a:pPr>
            <a:r>
              <a:rPr lang="en"/>
              <a:t>Min Height of 1.07 m</a:t>
            </a:r>
          </a:p>
          <a:p>
            <a:pPr rtl="0" lvl="1" indent="-381000" marL="914400">
              <a:spcBef>
                <a:spcPts val="0"/>
              </a:spcBef>
              <a:buClr>
                <a:schemeClr val="dk1"/>
              </a:buClr>
              <a:buSzPct val="80000"/>
              <a:buFont typeface="Georgia"/>
              <a:buChar char="●"/>
            </a:pPr>
            <a:r>
              <a:rPr lang="en"/>
              <a:t>Min Width of 0.65 m</a:t>
            </a:r>
          </a:p>
          <a:p>
            <a:pPr rtl="0" lvl="1" indent="-381000" marL="914400">
              <a:spcBef>
                <a:spcPts val="0"/>
              </a:spcBef>
              <a:buClr>
                <a:schemeClr val="dk1"/>
              </a:buClr>
              <a:buSzPct val="80000"/>
              <a:buFont typeface="Georgia"/>
              <a:buChar char="●"/>
            </a:pPr>
            <a:r>
              <a:rPr lang="en"/>
              <a:t>At least 0.25 Hz operating frequency</a:t>
            </a:r>
          </a:p>
          <a:p>
            <a:pPr rtl="0" lvl="0" indent="-419100" marL="457200">
              <a:spcBef>
                <a:spcPts val="0"/>
              </a:spcBef>
              <a:buClr>
                <a:schemeClr val="dk1"/>
              </a:buClr>
              <a:buSzPct val="100000"/>
              <a:buFont typeface="Arial"/>
              <a:buChar char="●"/>
            </a:pPr>
            <a:r>
              <a:rPr lang="en"/>
              <a:t>Design Choice!</a:t>
            </a:r>
          </a:p>
          <a:p>
            <a:pPr rtl="0" lvl="1" indent="-381000" marL="914400">
              <a:spcBef>
                <a:spcPts val="0"/>
              </a:spcBef>
              <a:buClr>
                <a:schemeClr val="dk1"/>
              </a:buClr>
              <a:buSzPct val="80000"/>
              <a:buFont typeface="Georgia"/>
              <a:buChar char="●"/>
            </a:pPr>
            <a:r>
              <a:rPr lang="en"/>
              <a:t>Flip the Kinect orientation</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0" name="Shape 390"/>
        <p:cNvGrpSpPr/>
        <p:nvPr/>
      </p:nvGrpSpPr>
      <p:grpSpPr>
        <a:xfrm>
          <a:off y="0" x="0"/>
          <a:ext cy="0" cx="0"/>
          <a:chOff y="0" x="0"/>
          <a:chExt cy="0" cx="0"/>
        </a:xfrm>
      </p:grpSpPr>
      <p:sp>
        <p:nvSpPr>
          <p:cNvPr id="391" name="Shape 391"/>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Demo: Rover RVIZ</a:t>
            </a:r>
          </a:p>
        </p:txBody>
      </p:sp>
      <p:pic>
        <p:nvPicPr>
          <p:cNvPr id="392" name="Shape 392"/>
          <p:cNvPicPr preferRelativeResize="0"/>
          <p:nvPr/>
        </p:nvPicPr>
        <p:blipFill rotWithShape="1">
          <a:blip r:embed="rId3">
            <a:alphaModFix/>
          </a:blip>
          <a:srcRect t="3847" b="4752" r="0" l="27267"/>
          <a:stretch/>
        </p:blipFill>
        <p:spPr>
          <a:xfrm>
            <a:off y="3657650" x="75"/>
            <a:ext cy="1215249" cx="819149"/>
          </a:xfrm>
          <a:prstGeom prst="rect">
            <a:avLst/>
          </a:prstGeom>
          <a:noFill/>
          <a:ln>
            <a:noFill/>
          </a:ln>
        </p:spPr>
      </p:pic>
      <p:sp>
        <p:nvSpPr>
          <p:cNvPr id="393" name="Shape 393"/>
          <p:cNvSpPr txBox="1"/>
          <p:nvPr/>
        </p:nvSpPr>
        <p:spPr>
          <a:xfrm>
            <a:off y="4872900" x="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pic>
        <p:nvPicPr>
          <p:cNvPr id="394" name="Shape 394"/>
          <p:cNvPicPr preferRelativeResize="0"/>
          <p:nvPr/>
        </p:nvPicPr>
        <p:blipFill>
          <a:blip r:embed="rId4">
            <a:alphaModFix/>
          </a:blip>
          <a:stretch>
            <a:fillRect/>
          </a:stretch>
        </p:blipFill>
        <p:spPr>
          <a:xfrm>
            <a:off y="1798725" x="933525"/>
            <a:ext cy="2546125" cx="3394823"/>
          </a:xfrm>
          <a:prstGeom prst="rect">
            <a:avLst/>
          </a:prstGeom>
          <a:noFill/>
          <a:ln>
            <a:noFill/>
          </a:ln>
        </p:spPr>
      </p:pic>
      <p:pic>
        <p:nvPicPr>
          <p:cNvPr id="395" name="Shape 395"/>
          <p:cNvPicPr preferRelativeResize="0"/>
          <p:nvPr/>
        </p:nvPicPr>
        <p:blipFill rotWithShape="1">
          <a:blip r:embed="rId5">
            <a:alphaModFix/>
          </a:blip>
          <a:srcRect t="34551" b="37208" r="51277" l="26858"/>
          <a:stretch/>
        </p:blipFill>
        <p:spPr>
          <a:xfrm>
            <a:off y="1798725" x="6460412"/>
            <a:ext cy="2546124" cx="2464099"/>
          </a:xfrm>
          <a:prstGeom prst="rect">
            <a:avLst/>
          </a:prstGeom>
          <a:noFill/>
          <a:ln>
            <a:noFill/>
          </a:ln>
        </p:spPr>
      </p:pic>
      <p:pic>
        <p:nvPicPr>
          <p:cNvPr id="396" name="Shape 396"/>
          <p:cNvPicPr preferRelativeResize="0"/>
          <p:nvPr/>
        </p:nvPicPr>
        <p:blipFill rotWithShape="1">
          <a:blip r:embed="rId6">
            <a:alphaModFix/>
          </a:blip>
          <a:srcRect t="10960" b="39534" r="33537" l="37461"/>
          <a:stretch/>
        </p:blipFill>
        <p:spPr>
          <a:xfrm>
            <a:off y="1798725" x="4462137"/>
            <a:ext cy="2546124" cx="1864524"/>
          </a:xfrm>
          <a:prstGeom prst="rect">
            <a:avLst/>
          </a:prstGeom>
          <a:noFill/>
          <a:ln>
            <a:noFill/>
          </a:ln>
        </p:spPr>
      </p:pic>
      <p:sp>
        <p:nvSpPr>
          <p:cNvPr id="397" name="Shape 397"/>
          <p:cNvSpPr txBox="1"/>
          <p:nvPr/>
        </p:nvSpPr>
        <p:spPr>
          <a:xfrm>
            <a:off y="4402225" x="1177750"/>
            <a:ext cy="395699" cx="2925900"/>
          </a:xfrm>
          <a:prstGeom prst="rect">
            <a:avLst/>
          </a:prstGeom>
          <a:noFill/>
          <a:ln>
            <a:noFill/>
          </a:ln>
        </p:spPr>
        <p:txBody>
          <a:bodyPr bIns="91425" rIns="91425" lIns="91425" tIns="91425" anchor="t" anchorCtr="0">
            <a:noAutofit/>
          </a:bodyPr>
          <a:lstStyle/>
          <a:p>
            <a:pPr>
              <a:spcBef>
                <a:spcPts val="0"/>
              </a:spcBef>
              <a:buNone/>
            </a:pPr>
            <a:r>
              <a:rPr lang="en">
                <a:latin typeface="Georgia"/>
                <a:ea typeface="Georgia"/>
                <a:cs typeface="Georgia"/>
                <a:sym typeface="Georgia"/>
              </a:rPr>
              <a:t>First Visual Data for Experiments</a:t>
            </a:r>
          </a:p>
        </p:txBody>
      </p:sp>
      <p:sp>
        <p:nvSpPr>
          <p:cNvPr id="398" name="Shape 398"/>
          <p:cNvSpPr txBox="1"/>
          <p:nvPr/>
        </p:nvSpPr>
        <p:spPr>
          <a:xfrm>
            <a:off y="4402225" x="4462175"/>
            <a:ext cy="395699" cx="1864500"/>
          </a:xfrm>
          <a:prstGeom prst="rect">
            <a:avLst/>
          </a:prstGeom>
          <a:noFill/>
          <a:ln>
            <a:noFill/>
          </a:ln>
        </p:spPr>
        <p:txBody>
          <a:bodyPr bIns="91425" rIns="91425" lIns="91425" tIns="91425" anchor="t" anchorCtr="0">
            <a:noAutofit/>
          </a:bodyPr>
          <a:lstStyle/>
          <a:p>
            <a:pPr algn="ctr" rtl="0" lvl="0">
              <a:spcBef>
                <a:spcPts val="0"/>
              </a:spcBef>
              <a:buNone/>
            </a:pPr>
            <a:r>
              <a:rPr lang="en">
                <a:latin typeface="Georgia"/>
                <a:ea typeface="Georgia"/>
                <a:cs typeface="Georgia"/>
                <a:sym typeface="Georgia"/>
              </a:rPr>
              <a:t>3D Table topview</a:t>
            </a:r>
          </a:p>
        </p:txBody>
      </p:sp>
      <p:sp>
        <p:nvSpPr>
          <p:cNvPr id="399" name="Shape 399"/>
          <p:cNvSpPr txBox="1"/>
          <p:nvPr/>
        </p:nvSpPr>
        <p:spPr>
          <a:xfrm>
            <a:off y="4402225" x="6760212"/>
            <a:ext cy="395699" cx="1864500"/>
          </a:xfrm>
          <a:prstGeom prst="rect">
            <a:avLst/>
          </a:prstGeom>
          <a:noFill/>
          <a:ln>
            <a:noFill/>
          </a:ln>
        </p:spPr>
        <p:txBody>
          <a:bodyPr bIns="91425" rIns="91425" lIns="91425" tIns="91425" anchor="t" anchorCtr="0">
            <a:noAutofit/>
          </a:bodyPr>
          <a:lstStyle/>
          <a:p>
            <a:pPr algn="ctr" rtl="0" lvl="0">
              <a:spcBef>
                <a:spcPts val="0"/>
              </a:spcBef>
              <a:buNone/>
            </a:pPr>
            <a:r>
              <a:rPr lang="en">
                <a:latin typeface="Georgia"/>
                <a:ea typeface="Georgia"/>
                <a:cs typeface="Georgia"/>
                <a:sym typeface="Georgia"/>
              </a:rPr>
              <a:t>3D Table sideview</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y="0" x="0"/>
          <a:ext cy="0" cx="0"/>
          <a:chOff y="0" x="0"/>
          <a:chExt cy="0" cx="0"/>
        </a:xfrm>
      </p:grpSpPr>
      <p:sp>
        <p:nvSpPr>
          <p:cNvPr id="404" name="Shape 404"/>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Obstacle Avoidance</a:t>
            </a:r>
          </a:p>
        </p:txBody>
      </p:sp>
      <p:pic>
        <p:nvPicPr>
          <p:cNvPr id="405" name="Shape 405"/>
          <p:cNvPicPr preferRelativeResize="0"/>
          <p:nvPr/>
        </p:nvPicPr>
        <p:blipFill rotWithShape="1">
          <a:blip r:embed="rId3">
            <a:alphaModFix/>
          </a:blip>
          <a:srcRect t="3847" b="4752" r="0" l="27267"/>
          <a:stretch/>
        </p:blipFill>
        <p:spPr>
          <a:xfrm>
            <a:off y="3657650" x="75"/>
            <a:ext cy="1215249" cx="819149"/>
          </a:xfrm>
          <a:prstGeom prst="rect">
            <a:avLst/>
          </a:prstGeom>
          <a:noFill/>
          <a:ln>
            <a:noFill/>
          </a:ln>
        </p:spPr>
      </p:pic>
      <p:sp>
        <p:nvSpPr>
          <p:cNvPr id="406" name="Shape 406"/>
          <p:cNvSpPr txBox="1"/>
          <p:nvPr/>
        </p:nvSpPr>
        <p:spPr>
          <a:xfrm>
            <a:off y="4872900" x="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sp>
        <p:nvSpPr>
          <p:cNvPr id="407" name="Shape 407"/>
          <p:cNvSpPr txBox="1"/>
          <p:nvPr>
            <p:ph idx="1" type="body"/>
          </p:nvPr>
        </p:nvSpPr>
        <p:spPr>
          <a:xfrm>
            <a:off y="1207725" x="819300"/>
            <a:ext cy="3725699" cx="80910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Using ROS navigation stack</a:t>
            </a:r>
          </a:p>
          <a:p>
            <a:pPr rtl="0" lvl="0" indent="-419100" marL="457200">
              <a:spcBef>
                <a:spcPts val="0"/>
              </a:spcBef>
              <a:buClr>
                <a:schemeClr val="dk1"/>
              </a:buClr>
              <a:buSzPct val="100000"/>
              <a:buFont typeface="Arial"/>
              <a:buChar char="●"/>
            </a:pPr>
            <a:r>
              <a:rPr lang="en"/>
              <a:t>Requirements:</a:t>
            </a:r>
          </a:p>
          <a:p>
            <a:pPr rtl="0" lvl="1" indent="-381000" marL="914400">
              <a:spcBef>
                <a:spcPts val="0"/>
              </a:spcBef>
              <a:buClr>
                <a:schemeClr val="dk1"/>
              </a:buClr>
              <a:buSzPct val="80000"/>
              <a:buFont typeface="Georgia"/>
              <a:buChar char="●"/>
            </a:pPr>
            <a:r>
              <a:rPr lang="en"/>
              <a:t>Travel at 0.2 m/s</a:t>
            </a:r>
          </a:p>
          <a:p>
            <a:pPr rtl="0" lvl="1" indent="-381000" marL="914400">
              <a:spcBef>
                <a:spcPts val="0"/>
              </a:spcBef>
              <a:buClr>
                <a:schemeClr val="dk1"/>
              </a:buClr>
              <a:buSzPct val="80000"/>
              <a:buFont typeface="Georgia"/>
              <a:buChar char="●"/>
            </a:pPr>
            <a:r>
              <a:rPr lang="en"/>
              <a:t>Detect Stationary Obstacles between 0.55 to 2.50m</a:t>
            </a:r>
          </a:p>
          <a:p>
            <a:pPr rtl="0" lvl="1" indent="-381000" marL="914400">
              <a:spcBef>
                <a:spcPts val="0"/>
              </a:spcBef>
              <a:buClr>
                <a:schemeClr val="dk1"/>
              </a:buClr>
              <a:buSzPct val="80000"/>
              <a:buFont typeface="Georgia"/>
              <a:buChar char="●"/>
            </a:pPr>
            <a:r>
              <a:rPr lang="en"/>
              <a:t>Avoid Collisions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y="0" x="0"/>
          <a:ext cy="0" cx="0"/>
          <a:chOff y="0" x="0"/>
          <a:chExt cy="0" cx="0"/>
        </a:xfrm>
      </p:grpSpPr>
      <p:sp>
        <p:nvSpPr>
          <p:cNvPr id="412" name="Shape 412"/>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Demo: Rover Videos</a:t>
            </a:r>
          </a:p>
        </p:txBody>
      </p:sp>
      <p:pic>
        <p:nvPicPr>
          <p:cNvPr id="413" name="Shape 413"/>
          <p:cNvPicPr preferRelativeResize="0"/>
          <p:nvPr/>
        </p:nvPicPr>
        <p:blipFill rotWithShape="1">
          <a:blip r:embed="rId3">
            <a:alphaModFix/>
          </a:blip>
          <a:srcRect t="3847" b="4752" r="0" l="27267"/>
          <a:stretch/>
        </p:blipFill>
        <p:spPr>
          <a:xfrm>
            <a:off y="3657650" x="75"/>
            <a:ext cy="1215249" cx="819149"/>
          </a:xfrm>
          <a:prstGeom prst="rect">
            <a:avLst/>
          </a:prstGeom>
          <a:noFill/>
          <a:ln>
            <a:noFill/>
          </a:ln>
        </p:spPr>
      </p:pic>
      <p:sp>
        <p:nvSpPr>
          <p:cNvPr id="414" name="Shape 414"/>
          <p:cNvSpPr txBox="1"/>
          <p:nvPr/>
        </p:nvSpPr>
        <p:spPr>
          <a:xfrm>
            <a:off y="4872900" x="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sp>
        <p:nvSpPr>
          <p:cNvPr id="415" name="Shape 415">
            <a:hlinkClick r:id="rId5"/>
          </p:cNvPr>
          <p:cNvSpPr/>
          <p:nvPr/>
        </p:nvSpPr>
        <p:spPr>
          <a:xfrm>
            <a:off y="1234725" x="5111000"/>
            <a:ext cy="3832574" cx="5110099"/>
          </a:xfrm>
          <a:prstGeom prst="rect">
            <a:avLst/>
          </a:prstGeom>
          <a:blipFill>
            <a:blip r:embed="rId6">
              <a:alphaModFix/>
            </a:blip>
            <a:stretch>
              <a:fillRect/>
            </a:stretch>
          </a:blipFill>
          <a:ln>
            <a:noFill/>
          </a:ln>
        </p:spPr>
      </p:sp>
      <p:sp>
        <p:nvSpPr>
          <p:cNvPr id="416" name="Shape 416">
            <a:hlinkClick r:id="rId8"/>
          </p:cNvPr>
          <p:cNvSpPr/>
          <p:nvPr/>
        </p:nvSpPr>
        <p:spPr>
          <a:xfrm>
            <a:off y="1234725" x="966750"/>
            <a:ext cy="3832575" cx="5110100"/>
          </a:xfrm>
          <a:prstGeom prst="rect">
            <a:avLst/>
          </a:prstGeom>
          <a:blipFill>
            <a:blip r:embed="rId9">
              <a:alphaModFix/>
            </a:blip>
            <a:stretch>
              <a:fillRect/>
            </a:stretch>
          </a:blipFill>
          <a:ln>
            <a:noFill/>
          </a:ln>
        </p:spPr>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y="0" x="0"/>
          <a:ext cy="0" cx="0"/>
          <a:chOff y="0" x="0"/>
          <a:chExt cy="0" cx="0"/>
        </a:xfrm>
      </p:grpSpPr>
      <p:sp>
        <p:nvSpPr>
          <p:cNvPr id="421" name="Shape 421"/>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Schedule: MDR to CDR</a:t>
            </a:r>
          </a:p>
        </p:txBody>
      </p:sp>
      <p:sp>
        <p:nvSpPr>
          <p:cNvPr id="422" name="Shape 422"/>
          <p:cNvSpPr/>
          <p:nvPr/>
        </p:nvSpPr>
        <p:spPr>
          <a:xfrm>
            <a:off y="1857725" x="264325"/>
            <a:ext cy="281999" cx="862200"/>
          </a:xfrm>
          <a:prstGeom prst="rect">
            <a:avLst/>
          </a:prstGeom>
          <a:solidFill>
            <a:srgbClr val="07376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b="1" lang="en">
                <a:solidFill>
                  <a:schemeClr val="lt1"/>
                </a:solidFill>
              </a:rPr>
              <a:t>MDR</a:t>
            </a:r>
          </a:p>
        </p:txBody>
      </p:sp>
      <p:sp>
        <p:nvSpPr>
          <p:cNvPr id="423" name="Shape 423"/>
          <p:cNvSpPr/>
          <p:nvPr/>
        </p:nvSpPr>
        <p:spPr>
          <a:xfrm>
            <a:off y="1856550" x="3187625"/>
            <a:ext cy="281999" cx="2005800"/>
          </a:xfrm>
          <a:prstGeom prst="rect">
            <a:avLst/>
          </a:prstGeom>
          <a:solidFill>
            <a:srgbClr val="07376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solidFill>
                  <a:schemeClr val="lt1"/>
                </a:solidFill>
              </a:rPr>
              <a:t>Winter Break</a:t>
            </a:r>
          </a:p>
        </p:txBody>
      </p:sp>
      <p:sp>
        <p:nvSpPr>
          <p:cNvPr id="424" name="Shape 424"/>
          <p:cNvSpPr/>
          <p:nvPr/>
        </p:nvSpPr>
        <p:spPr>
          <a:xfrm>
            <a:off y="1857725" x="1195625"/>
            <a:ext cy="281999" cx="1922700"/>
          </a:xfrm>
          <a:prstGeom prst="rect">
            <a:avLst/>
          </a:prstGeom>
          <a:solidFill>
            <a:srgbClr val="07376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solidFill>
                  <a:schemeClr val="lt1"/>
                </a:solidFill>
              </a:rPr>
              <a:t>End of Fall</a:t>
            </a:r>
          </a:p>
        </p:txBody>
      </p:sp>
      <p:sp>
        <p:nvSpPr>
          <p:cNvPr id="425" name="Shape 425"/>
          <p:cNvSpPr/>
          <p:nvPr/>
        </p:nvSpPr>
        <p:spPr>
          <a:xfrm>
            <a:off y="2931712" x="264325"/>
            <a:ext cy="281999" cx="862200"/>
          </a:xfrm>
          <a:prstGeom prst="rect">
            <a:avLst/>
          </a:prstGeom>
          <a:solidFill>
            <a:srgbClr val="00B8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Maerko</a:t>
            </a:r>
          </a:p>
        </p:txBody>
      </p:sp>
      <p:sp>
        <p:nvSpPr>
          <p:cNvPr id="426" name="Shape 426"/>
          <p:cNvSpPr/>
          <p:nvPr/>
        </p:nvSpPr>
        <p:spPr>
          <a:xfrm>
            <a:off y="4005725" x="264325"/>
            <a:ext cy="281999" cx="862200"/>
          </a:xfrm>
          <a:prstGeom prst="rect">
            <a:avLst/>
          </a:prstGeom>
          <a:solidFill>
            <a:srgbClr val="9900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Tufts</a:t>
            </a:r>
          </a:p>
        </p:txBody>
      </p:sp>
      <p:sp>
        <p:nvSpPr>
          <p:cNvPr id="427" name="Shape 427"/>
          <p:cNvSpPr/>
          <p:nvPr/>
        </p:nvSpPr>
        <p:spPr>
          <a:xfrm>
            <a:off y="3468725" x="264325"/>
            <a:ext cy="281999" cx="862200"/>
          </a:xfrm>
          <a:prstGeom prst="rect">
            <a:avLst/>
          </a:prstGeom>
          <a:solidFill>
            <a:srgbClr val="FFC2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Correa</a:t>
            </a:r>
          </a:p>
        </p:txBody>
      </p:sp>
      <p:sp>
        <p:nvSpPr>
          <p:cNvPr id="428" name="Shape 428"/>
          <p:cNvSpPr/>
          <p:nvPr/>
        </p:nvSpPr>
        <p:spPr>
          <a:xfrm>
            <a:off y="2394712" x="264325"/>
            <a:ext cy="281999" cx="862200"/>
          </a:xfrm>
          <a:prstGeom prst="rect">
            <a:avLst/>
          </a:prstGeom>
          <a:solidFill>
            <a:srgbClr val="00B3B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solidFill>
                  <a:schemeClr val="dk1"/>
                </a:solidFill>
              </a:rPr>
              <a:t>McNeil</a:t>
            </a:r>
          </a:p>
        </p:txBody>
      </p:sp>
      <p:sp>
        <p:nvSpPr>
          <p:cNvPr id="429" name="Shape 429"/>
          <p:cNvSpPr/>
          <p:nvPr/>
        </p:nvSpPr>
        <p:spPr>
          <a:xfrm>
            <a:off y="3468725" x="1195700"/>
            <a:ext cy="281999" cx="1201799"/>
          </a:xfrm>
          <a:prstGeom prst="rect">
            <a:avLst/>
          </a:prstGeom>
          <a:solidFill>
            <a:srgbClr val="FFC2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Website</a:t>
            </a:r>
          </a:p>
        </p:txBody>
      </p:sp>
      <p:sp>
        <p:nvSpPr>
          <p:cNvPr id="430" name="Shape 430"/>
          <p:cNvSpPr/>
          <p:nvPr/>
        </p:nvSpPr>
        <p:spPr>
          <a:xfrm>
            <a:off y="2931725" x="1195650"/>
            <a:ext cy="281999" cx="1922700"/>
          </a:xfrm>
          <a:prstGeom prst="rect">
            <a:avLst/>
          </a:prstGeom>
          <a:solidFill>
            <a:srgbClr val="00B8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Make Kinect Mount</a:t>
            </a:r>
          </a:p>
        </p:txBody>
      </p:sp>
      <p:sp>
        <p:nvSpPr>
          <p:cNvPr id="431" name="Shape 431"/>
          <p:cNvSpPr/>
          <p:nvPr/>
        </p:nvSpPr>
        <p:spPr>
          <a:xfrm>
            <a:off y="2394150" x="3764250"/>
            <a:ext cy="281999" cx="1429199"/>
          </a:xfrm>
          <a:prstGeom prst="rect">
            <a:avLst/>
          </a:prstGeom>
          <a:solidFill>
            <a:srgbClr val="00B3B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Order Optics</a:t>
            </a:r>
          </a:p>
        </p:txBody>
      </p:sp>
      <p:sp>
        <p:nvSpPr>
          <p:cNvPr id="432" name="Shape 432"/>
          <p:cNvSpPr/>
          <p:nvPr/>
        </p:nvSpPr>
        <p:spPr>
          <a:xfrm>
            <a:off y="4005725" x="3187475"/>
            <a:ext cy="281999" cx="2005800"/>
          </a:xfrm>
          <a:prstGeom prst="rect">
            <a:avLst/>
          </a:prstGeom>
          <a:solidFill>
            <a:srgbClr val="9900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Rover Navigation</a:t>
            </a:r>
          </a:p>
        </p:txBody>
      </p:sp>
      <p:sp>
        <p:nvSpPr>
          <p:cNvPr id="433" name="Shape 433"/>
          <p:cNvSpPr/>
          <p:nvPr/>
        </p:nvSpPr>
        <p:spPr>
          <a:xfrm>
            <a:off y="3468725" x="2456175"/>
            <a:ext cy="281999" cx="2005800"/>
          </a:xfrm>
          <a:prstGeom prst="rect">
            <a:avLst/>
          </a:prstGeom>
          <a:solidFill>
            <a:srgbClr val="FFC2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Rover Maintenance</a:t>
            </a:r>
          </a:p>
        </p:txBody>
      </p:sp>
      <p:sp>
        <p:nvSpPr>
          <p:cNvPr id="434" name="Shape 434"/>
          <p:cNvSpPr/>
          <p:nvPr/>
        </p:nvSpPr>
        <p:spPr>
          <a:xfrm>
            <a:off y="2931725" x="3187475"/>
            <a:ext cy="281999" cx="1523699"/>
          </a:xfrm>
          <a:prstGeom prst="rect">
            <a:avLst/>
          </a:prstGeom>
          <a:solidFill>
            <a:srgbClr val="00B8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Pulsing Circuit</a:t>
            </a:r>
          </a:p>
        </p:txBody>
      </p:sp>
      <p:sp>
        <p:nvSpPr>
          <p:cNvPr id="435" name="Shape 435"/>
          <p:cNvSpPr/>
          <p:nvPr/>
        </p:nvSpPr>
        <p:spPr>
          <a:xfrm>
            <a:off y="1857725" x="5262800"/>
            <a:ext cy="281999" cx="2426399"/>
          </a:xfrm>
          <a:prstGeom prst="rect">
            <a:avLst/>
          </a:prstGeom>
          <a:solidFill>
            <a:srgbClr val="07376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solidFill>
                  <a:schemeClr val="lt1"/>
                </a:solidFill>
              </a:rPr>
              <a:t>Spring Semester</a:t>
            </a:r>
          </a:p>
        </p:txBody>
      </p:sp>
      <p:sp>
        <p:nvSpPr>
          <p:cNvPr id="436" name="Shape 436"/>
          <p:cNvSpPr/>
          <p:nvPr/>
        </p:nvSpPr>
        <p:spPr>
          <a:xfrm>
            <a:off y="1857725" x="7758575"/>
            <a:ext cy="281999" cx="862200"/>
          </a:xfrm>
          <a:prstGeom prst="rect">
            <a:avLst/>
          </a:prstGeom>
          <a:solidFill>
            <a:srgbClr val="07376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solidFill>
                  <a:schemeClr val="lt1"/>
                </a:solidFill>
              </a:rPr>
              <a:t>CDR</a:t>
            </a:r>
          </a:p>
        </p:txBody>
      </p:sp>
      <p:sp>
        <p:nvSpPr>
          <p:cNvPr id="437" name="Shape 437"/>
          <p:cNvSpPr/>
          <p:nvPr/>
        </p:nvSpPr>
        <p:spPr>
          <a:xfrm>
            <a:off y="2394125" x="1195700"/>
            <a:ext cy="281999" cx="2503199"/>
          </a:xfrm>
          <a:prstGeom prst="rect">
            <a:avLst/>
          </a:prstGeom>
          <a:solidFill>
            <a:srgbClr val="00B3B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Polarizer/Shutter Design</a:t>
            </a:r>
          </a:p>
        </p:txBody>
      </p:sp>
      <p:sp>
        <p:nvSpPr>
          <p:cNvPr id="438" name="Shape 438"/>
          <p:cNvSpPr/>
          <p:nvPr/>
        </p:nvSpPr>
        <p:spPr>
          <a:xfrm>
            <a:off y="4005725" x="1195650"/>
            <a:ext cy="281999" cx="1922700"/>
          </a:xfrm>
          <a:prstGeom prst="rect">
            <a:avLst/>
          </a:prstGeom>
          <a:solidFill>
            <a:srgbClr val="9900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MDR Report</a:t>
            </a:r>
          </a:p>
        </p:txBody>
      </p:sp>
      <p:sp>
        <p:nvSpPr>
          <p:cNvPr id="439" name="Shape 439"/>
          <p:cNvSpPr/>
          <p:nvPr/>
        </p:nvSpPr>
        <p:spPr>
          <a:xfrm>
            <a:off y="4005725" x="6615525"/>
            <a:ext cy="281999" cx="2005800"/>
          </a:xfrm>
          <a:prstGeom prst="rect">
            <a:avLst/>
          </a:prstGeom>
          <a:solidFill>
            <a:srgbClr val="9900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Integrate Kinect</a:t>
            </a:r>
          </a:p>
        </p:txBody>
      </p:sp>
      <p:sp>
        <p:nvSpPr>
          <p:cNvPr id="440" name="Shape 440"/>
          <p:cNvSpPr/>
          <p:nvPr/>
        </p:nvSpPr>
        <p:spPr>
          <a:xfrm>
            <a:off y="4005725" x="5262400"/>
            <a:ext cy="281999" cx="1284000"/>
          </a:xfrm>
          <a:prstGeom prst="rect">
            <a:avLst/>
          </a:prstGeom>
          <a:solidFill>
            <a:srgbClr val="9900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Rover Docs</a:t>
            </a:r>
          </a:p>
        </p:txBody>
      </p:sp>
      <p:sp>
        <p:nvSpPr>
          <p:cNvPr id="441" name="Shape 441"/>
          <p:cNvSpPr/>
          <p:nvPr/>
        </p:nvSpPr>
        <p:spPr>
          <a:xfrm>
            <a:off y="3468725" x="4537462"/>
            <a:ext cy="281999" cx="2647800"/>
          </a:xfrm>
          <a:prstGeom prst="rect">
            <a:avLst/>
          </a:prstGeom>
          <a:solidFill>
            <a:srgbClr val="FFC2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Sensor Data Configuration </a:t>
            </a:r>
          </a:p>
        </p:txBody>
      </p:sp>
      <p:sp>
        <p:nvSpPr>
          <p:cNvPr id="442" name="Shape 442"/>
          <p:cNvSpPr/>
          <p:nvPr/>
        </p:nvSpPr>
        <p:spPr>
          <a:xfrm>
            <a:off y="3468725" x="7254350"/>
            <a:ext cy="281999" cx="1367100"/>
          </a:xfrm>
          <a:prstGeom prst="rect">
            <a:avLst/>
          </a:prstGeom>
          <a:solidFill>
            <a:srgbClr val="FFC2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Final Report</a:t>
            </a:r>
          </a:p>
        </p:txBody>
      </p:sp>
      <p:sp>
        <p:nvSpPr>
          <p:cNvPr id="443" name="Shape 443"/>
          <p:cNvSpPr/>
          <p:nvPr/>
        </p:nvSpPr>
        <p:spPr>
          <a:xfrm>
            <a:off y="2393550" x="5262800"/>
            <a:ext cy="281999" cx="1700099"/>
          </a:xfrm>
          <a:prstGeom prst="rect">
            <a:avLst/>
          </a:prstGeom>
          <a:solidFill>
            <a:srgbClr val="00B3B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Assemble Optics</a:t>
            </a:r>
          </a:p>
        </p:txBody>
      </p:sp>
      <p:sp>
        <p:nvSpPr>
          <p:cNvPr id="444" name="Shape 444"/>
          <p:cNvSpPr/>
          <p:nvPr/>
        </p:nvSpPr>
        <p:spPr>
          <a:xfrm>
            <a:off y="2931725" x="4780300"/>
            <a:ext cy="281999" cx="1700099"/>
          </a:xfrm>
          <a:prstGeom prst="rect">
            <a:avLst/>
          </a:prstGeom>
          <a:solidFill>
            <a:srgbClr val="00B8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Assemble Optics</a:t>
            </a:r>
          </a:p>
        </p:txBody>
      </p:sp>
      <p:sp>
        <p:nvSpPr>
          <p:cNvPr id="445" name="Shape 445"/>
          <p:cNvSpPr/>
          <p:nvPr/>
        </p:nvSpPr>
        <p:spPr>
          <a:xfrm>
            <a:off y="2393550" x="7032425"/>
            <a:ext cy="281999" cx="1588800"/>
          </a:xfrm>
          <a:prstGeom prst="rect">
            <a:avLst/>
          </a:prstGeom>
          <a:solidFill>
            <a:srgbClr val="00B3B3"/>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Risk Mitigation</a:t>
            </a:r>
          </a:p>
        </p:txBody>
      </p:sp>
      <p:sp>
        <p:nvSpPr>
          <p:cNvPr id="446" name="Shape 446"/>
          <p:cNvSpPr/>
          <p:nvPr/>
        </p:nvSpPr>
        <p:spPr>
          <a:xfrm>
            <a:off y="2931150" x="6549525"/>
            <a:ext cy="281999" cx="2071200"/>
          </a:xfrm>
          <a:prstGeom prst="rect">
            <a:avLst/>
          </a:prstGeom>
          <a:solidFill>
            <a:srgbClr val="00B8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Risk Mitigation</a:t>
            </a:r>
          </a:p>
        </p:txBody>
      </p:sp>
      <p:sp>
        <p:nvSpPr>
          <p:cNvPr id="447" name="Shape 447"/>
          <p:cNvSpPr/>
          <p:nvPr/>
        </p:nvSpPr>
        <p:spPr>
          <a:xfrm>
            <a:off y="1334175" x="2907625"/>
            <a:ext cy="423300" cx="791399"/>
          </a:xfrm>
          <a:prstGeom prst="wedgeRectCallout">
            <a:avLst>
              <a:gd fmla="val -20833" name="adj1"/>
              <a:gd fmla="val 625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rPr lang="en"/>
              <a:t>Dec 15</a:t>
            </a:r>
          </a:p>
        </p:txBody>
      </p:sp>
      <p:sp>
        <p:nvSpPr>
          <p:cNvPr id="448" name="Shape 448"/>
          <p:cNvSpPr/>
          <p:nvPr/>
        </p:nvSpPr>
        <p:spPr>
          <a:xfrm>
            <a:off y="1334175" x="5001475"/>
            <a:ext cy="423300" cx="791399"/>
          </a:xfrm>
          <a:prstGeom prst="wedgeRectCallout">
            <a:avLst>
              <a:gd fmla="val -20833" name="adj1"/>
              <a:gd fmla="val 625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Jan 20</a:t>
            </a:r>
          </a:p>
        </p:txBody>
      </p:sp>
      <p:sp>
        <p:nvSpPr>
          <p:cNvPr id="449" name="Shape 449"/>
          <p:cNvSpPr/>
          <p:nvPr/>
        </p:nvSpPr>
        <p:spPr>
          <a:xfrm>
            <a:off y="1334175" x="930500"/>
            <a:ext cy="423300" cx="791399"/>
          </a:xfrm>
          <a:prstGeom prst="wedgeRectCallout">
            <a:avLst>
              <a:gd fmla="val -20833" name="adj1"/>
              <a:gd fmla="val 625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Nov 24</a:t>
            </a:r>
          </a:p>
        </p:txBody>
      </p:sp>
      <p:sp>
        <p:nvSpPr>
          <p:cNvPr id="450" name="Shape 450"/>
          <p:cNvSpPr/>
          <p:nvPr/>
        </p:nvSpPr>
        <p:spPr>
          <a:xfrm>
            <a:off y="1334175" x="7496200"/>
            <a:ext cy="423300" cx="791399"/>
          </a:xfrm>
          <a:prstGeom prst="wedgeRectCallout">
            <a:avLst>
              <a:gd fmla="val -20833" name="adj1"/>
              <a:gd fmla="val 62500" name="adj2"/>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rtl="0" lvl="0">
              <a:spcBef>
                <a:spcPts val="0"/>
              </a:spcBef>
              <a:buNone/>
            </a:pPr>
            <a:r>
              <a:rPr lang="en"/>
              <a:t>Feb 20</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y="0" x="0"/>
          <a:ext cy="0" cx="0"/>
          <a:chOff y="0" x="0"/>
          <a:chExt cy="0" cx="0"/>
        </a:xfrm>
      </p:grpSpPr>
      <p:sp>
        <p:nvSpPr>
          <p:cNvPr id="130" name="Shape 130"/>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What is the Problem?</a:t>
            </a:r>
          </a:p>
        </p:txBody>
      </p:sp>
      <p:sp>
        <p:nvSpPr>
          <p:cNvPr id="131" name="Shape 131"/>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Technology for Outdoor 3D Mapping</a:t>
            </a:r>
          </a:p>
          <a:p>
            <a:pPr rtl="0" lvl="1" indent="-381000" marL="914400">
              <a:spcBef>
                <a:spcPts val="0"/>
              </a:spcBef>
              <a:buClr>
                <a:schemeClr val="dk1"/>
              </a:buClr>
              <a:buSzPct val="80000"/>
              <a:buFont typeface="Georgia"/>
              <a:buChar char="●"/>
            </a:pPr>
            <a:r>
              <a:rPr b="1" lang="en" i="1"/>
              <a:t>Unaffordable</a:t>
            </a:r>
          </a:p>
          <a:p>
            <a:pPr rtl="0" lvl="1" indent="-381000" marL="914400">
              <a:spcBef>
                <a:spcPts val="0"/>
              </a:spcBef>
              <a:buClr>
                <a:schemeClr val="dk1"/>
              </a:buClr>
              <a:buSzPct val="80000"/>
              <a:buFont typeface="Georgia"/>
              <a:buChar char="●"/>
            </a:pPr>
            <a:r>
              <a:rPr lang="en"/>
              <a:t>Affordable technologies work indoors</a:t>
            </a:r>
          </a:p>
          <a:p>
            <a:pPr rtl="0" lvl="2" indent="-381000" marL="1371600">
              <a:spcBef>
                <a:spcPts val="0"/>
              </a:spcBef>
              <a:buClr>
                <a:schemeClr val="dk1"/>
              </a:buClr>
              <a:buSzPct val="80000"/>
              <a:buFont typeface="Georgia"/>
              <a:buChar char="➢"/>
            </a:pPr>
            <a:r>
              <a:rPr lang="en"/>
              <a:t>Remove Sun Interference</a:t>
            </a:r>
          </a:p>
          <a:p>
            <a:pPr rtl="0" lvl="0">
              <a:spcBef>
                <a:spcPts val="0"/>
              </a:spcBef>
              <a:buNone/>
            </a:pPr>
            <a:r>
              <a:t/>
            </a:r>
            <a:endParaRPr/>
          </a:p>
        </p:txBody>
      </p:sp>
      <p:grpSp>
        <p:nvGrpSpPr>
          <p:cNvPr id="132" name="Shape 132"/>
          <p:cNvGrpSpPr/>
          <p:nvPr/>
        </p:nvGrpSpPr>
        <p:grpSpPr>
          <a:xfrm>
            <a:off y="3651500" x="-12"/>
            <a:ext cy="1491999" cx="819299"/>
            <a:chOff y="3651500" x="-12"/>
            <a:chExt cy="1491999" cx="819299"/>
          </a:xfrm>
        </p:grpSpPr>
        <p:pic>
          <p:nvPicPr>
            <p:cNvPr id="133" name="Shape 133"/>
            <p:cNvPicPr preferRelativeResize="0"/>
            <p:nvPr/>
          </p:nvPicPr>
          <p:blipFill rotWithShape="1">
            <a:blip r:embed="rId3">
              <a:alphaModFix/>
            </a:blip>
            <a:srcRect t="2883" b="29274" r="4859" l="14417"/>
            <a:stretch/>
          </p:blipFill>
          <p:spPr>
            <a:xfrm>
              <a:off y="3651500" x="12"/>
              <a:ext cy="1215249" cx="819274"/>
            </a:xfrm>
            <a:prstGeom prst="rect">
              <a:avLst/>
            </a:prstGeom>
            <a:noFill/>
            <a:ln>
              <a:noFill/>
            </a:ln>
          </p:spPr>
        </p:pic>
        <p:sp>
          <p:nvSpPr>
            <p:cNvPr id="134" name="Shape 134"/>
            <p:cNvSpPr txBox="1"/>
            <p:nvPr/>
          </p:nvSpPr>
          <p:spPr>
            <a:xfrm>
              <a:off y="4872900" x="-12"/>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Ela</a:t>
              </a:r>
            </a:p>
          </p:txBody>
        </p:sp>
      </p:grpSp>
      <p:pic>
        <p:nvPicPr>
          <p:cNvPr id="135" name="Shape 135"/>
          <p:cNvPicPr preferRelativeResize="0"/>
          <p:nvPr/>
        </p:nvPicPr>
        <p:blipFill>
          <a:blip r:embed="rId4">
            <a:alphaModFix/>
          </a:blip>
          <a:stretch>
            <a:fillRect/>
          </a:stretch>
        </p:blipFill>
        <p:spPr>
          <a:xfrm>
            <a:off y="3043862" x="5133350"/>
            <a:ext cy="1888250" cx="3334624"/>
          </a:xfrm>
          <a:prstGeom prst="rect">
            <a:avLst/>
          </a:prstGeom>
          <a:noFill/>
          <a:ln>
            <a:noFill/>
          </a:ln>
        </p:spPr>
      </p:pic>
      <p:pic>
        <p:nvPicPr>
          <p:cNvPr id="136" name="Shape 136"/>
          <p:cNvPicPr preferRelativeResize="0"/>
          <p:nvPr/>
        </p:nvPicPr>
        <p:blipFill>
          <a:blip r:embed="rId5">
            <a:alphaModFix/>
          </a:blip>
          <a:stretch>
            <a:fillRect/>
          </a:stretch>
        </p:blipFill>
        <p:spPr>
          <a:xfrm>
            <a:off y="3050125" x="1343225"/>
            <a:ext cy="1875725" cx="3334627"/>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y="0" x="0"/>
          <a:ext cy="0" cx="0"/>
          <a:chOff y="0" x="0"/>
          <a:chExt cy="0" cx="0"/>
        </a:xfrm>
      </p:grpSpPr>
      <p:sp>
        <p:nvSpPr>
          <p:cNvPr id="455" name="Shape 455"/>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CDR Deliverables</a:t>
            </a:r>
          </a:p>
        </p:txBody>
      </p:sp>
      <p:sp>
        <p:nvSpPr>
          <p:cNvPr id="456" name="Shape 456"/>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Georgia"/>
              <a:buChar char="●"/>
            </a:pPr>
            <a:r>
              <a:rPr lang="en"/>
              <a:t>Complete System Functionality</a:t>
            </a:r>
          </a:p>
          <a:p>
            <a:pPr rtl="0" lvl="1" indent="-381000" marL="914400">
              <a:spcBef>
                <a:spcPts val="0"/>
              </a:spcBef>
              <a:buClr>
                <a:schemeClr val="dk1"/>
              </a:buClr>
              <a:buSzPct val="80000"/>
              <a:buFont typeface="Georgia"/>
              <a:buChar char="●"/>
            </a:pPr>
            <a:r>
              <a:rPr lang="en"/>
              <a:t>Modified Kinect able to calculate depth outside</a:t>
            </a:r>
          </a:p>
          <a:p>
            <a:pPr rtl="0" lvl="1" indent="-381000" marL="914400">
              <a:spcBef>
                <a:spcPts val="0"/>
              </a:spcBef>
              <a:buClr>
                <a:schemeClr val="dk1"/>
              </a:buClr>
              <a:buSzPct val="80000"/>
              <a:buFont typeface="Georgia"/>
              <a:buChar char="●"/>
            </a:pPr>
            <a:r>
              <a:rPr lang="en"/>
              <a:t>Rover able to travel to a GPS location outside</a:t>
            </a:r>
          </a:p>
          <a:p>
            <a:pPr rtl="0" lvl="1" indent="-381000" marL="914400">
              <a:spcBef>
                <a:spcPts val="0"/>
              </a:spcBef>
              <a:buClr>
                <a:schemeClr val="dk1"/>
              </a:buClr>
              <a:buSzPct val="80000"/>
              <a:buFont typeface="Georgia"/>
              <a:buChar char="●"/>
            </a:pPr>
            <a:r>
              <a:rPr lang="en"/>
              <a:t>Rover able to detect and avoid obstacles using the modified Kinect</a:t>
            </a:r>
          </a:p>
        </p:txBody>
      </p:sp>
      <p:pic>
        <p:nvPicPr>
          <p:cNvPr id="457" name="Shape 457"/>
          <p:cNvPicPr preferRelativeResize="0"/>
          <p:nvPr/>
        </p:nvPicPr>
        <p:blipFill rotWithShape="1">
          <a:blip r:embed="rId3">
            <a:alphaModFix/>
          </a:blip>
          <a:srcRect t="5191" b="27563" r="0" l="0"/>
          <a:stretch/>
        </p:blipFill>
        <p:spPr>
          <a:xfrm>
            <a:off y="3198225" x="4352900"/>
            <a:ext cy="1727626" cx="4543723"/>
          </a:xfrm>
          <a:prstGeom prst="rect">
            <a:avLst/>
          </a:prstGeom>
          <a:noFill/>
          <a:ln>
            <a:noFill/>
          </a:ln>
        </p:spPr>
      </p:pic>
      <p:grpSp>
        <p:nvGrpSpPr>
          <p:cNvPr id="458" name="Shape 458"/>
          <p:cNvGrpSpPr/>
          <p:nvPr/>
        </p:nvGrpSpPr>
        <p:grpSpPr>
          <a:xfrm>
            <a:off y="3657648" x="0"/>
            <a:ext cy="1485851" cx="819299"/>
            <a:chOff y="1970273" x="4245900"/>
            <a:chExt cy="1485851" cx="819299"/>
          </a:xfrm>
        </p:grpSpPr>
        <p:pic>
          <p:nvPicPr>
            <p:cNvPr id="459" name="Shape 459"/>
            <p:cNvPicPr preferRelativeResize="0"/>
            <p:nvPr/>
          </p:nvPicPr>
          <p:blipFill rotWithShape="1">
            <a:blip r:embed="rId4">
              <a:alphaModFix/>
            </a:blip>
            <a:srcRect t="0" b="23890" r="37152" l="28646"/>
            <a:stretch/>
          </p:blipFill>
          <p:spPr>
            <a:xfrm>
              <a:off y="1970273" x="4245975"/>
              <a:ext cy="1215252" cx="819152"/>
            </a:xfrm>
            <a:prstGeom prst="rect">
              <a:avLst/>
            </a:prstGeom>
            <a:noFill/>
            <a:ln>
              <a:noFill/>
            </a:ln>
          </p:spPr>
        </p:pic>
        <p:sp>
          <p:nvSpPr>
            <p:cNvPr id="460" name="Shape 460"/>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y="0" x="0"/>
          <a:ext cy="0" cx="0"/>
          <a:chOff y="0" x="0"/>
          <a:chExt cy="0" cx="0"/>
        </a:xfrm>
      </p:grpSpPr>
      <p:sp>
        <p:nvSpPr>
          <p:cNvPr id="465" name="Shape 465"/>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Acknowledgements</a:t>
            </a:r>
          </a:p>
        </p:txBody>
      </p:sp>
      <p:sp>
        <p:nvSpPr>
          <p:cNvPr id="466" name="Shape 466"/>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Professor Jun Yan, UMass Physics Dept.</a:t>
            </a:r>
          </a:p>
          <a:p>
            <a:pPr rtl="0" lvl="0" indent="-419100" marL="457200">
              <a:spcBef>
                <a:spcPts val="0"/>
              </a:spcBef>
              <a:buClr>
                <a:schemeClr val="dk1"/>
              </a:buClr>
              <a:buSzPct val="100000"/>
              <a:buFont typeface="Arial"/>
              <a:buChar char="●"/>
            </a:pPr>
            <a:r>
              <a:rPr lang="en"/>
              <a:t>Professor Leonard</a:t>
            </a:r>
          </a:p>
          <a:p>
            <a:pPr rtl="0" lvl="0" indent="-419100" marL="457200">
              <a:spcBef>
                <a:spcPts val="0"/>
              </a:spcBef>
              <a:buClr>
                <a:schemeClr val="dk1"/>
              </a:buClr>
              <a:buSzPct val="100000"/>
              <a:buFont typeface="Arial"/>
              <a:buChar char="●"/>
            </a:pPr>
            <a:r>
              <a:rPr lang="en"/>
              <a:t>Professor Parente and MIRSL</a:t>
            </a:r>
          </a:p>
          <a:p>
            <a:pPr rtl="0" lvl="0" indent="-419100" marL="457200">
              <a:spcBef>
                <a:spcPts val="0"/>
              </a:spcBef>
              <a:buClr>
                <a:schemeClr val="dk1"/>
              </a:buClr>
              <a:buSzPct val="100000"/>
              <a:buFont typeface="Arial"/>
              <a:buChar char="●"/>
            </a:pPr>
            <a:r>
              <a:rPr lang="en"/>
              <a:t>SDP14 Team AIR</a:t>
            </a:r>
          </a:p>
          <a:p>
            <a:pPr rtl="0" lvl="0" indent="-419100" marL="457200">
              <a:spcBef>
                <a:spcPts val="0"/>
              </a:spcBef>
              <a:buClr>
                <a:schemeClr val="dk1"/>
              </a:buClr>
              <a:buSzPct val="100000"/>
              <a:buFont typeface="Arial"/>
              <a:buChar char="●"/>
            </a:pPr>
            <a:r>
              <a:rPr lang="en"/>
              <a:t>Keval Patel</a:t>
            </a:r>
          </a:p>
        </p:txBody>
      </p:sp>
      <p:grpSp>
        <p:nvGrpSpPr>
          <p:cNvPr id="467" name="Shape 467"/>
          <p:cNvGrpSpPr/>
          <p:nvPr/>
        </p:nvGrpSpPr>
        <p:grpSpPr>
          <a:xfrm>
            <a:off y="3657648" x="0"/>
            <a:ext cy="1485851" cx="819299"/>
            <a:chOff y="1970273" x="4245900"/>
            <a:chExt cy="1485851" cx="819299"/>
          </a:xfrm>
        </p:grpSpPr>
        <p:pic>
          <p:nvPicPr>
            <p:cNvPr id="468" name="Shape 468"/>
            <p:cNvPicPr preferRelativeResize="0"/>
            <p:nvPr/>
          </p:nvPicPr>
          <p:blipFill rotWithShape="1">
            <a:blip r:embed="rId3">
              <a:alphaModFix/>
            </a:blip>
            <a:srcRect t="0" b="23890" r="37152" l="28646"/>
            <a:stretch/>
          </p:blipFill>
          <p:spPr>
            <a:xfrm>
              <a:off y="1970273" x="4245975"/>
              <a:ext cy="1215252" cx="819152"/>
            </a:xfrm>
            <a:prstGeom prst="rect">
              <a:avLst/>
            </a:prstGeom>
            <a:noFill/>
            <a:ln>
              <a:noFill/>
            </a:ln>
          </p:spPr>
        </p:pic>
        <p:sp>
          <p:nvSpPr>
            <p:cNvPr id="469" name="Shape 469"/>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gr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y="0" x="0"/>
          <a:ext cy="0" cx="0"/>
          <a:chOff y="0" x="0"/>
          <a:chExt cy="0" cx="0"/>
        </a:xfrm>
      </p:grpSpPr>
      <p:pic>
        <p:nvPicPr>
          <p:cNvPr id="474" name="Shape 474"/>
          <p:cNvPicPr preferRelativeResize="0"/>
          <p:nvPr/>
        </p:nvPicPr>
        <p:blipFill>
          <a:blip r:embed="rId3">
            <a:alphaModFix/>
          </a:blip>
          <a:stretch>
            <a:fillRect/>
          </a:stretch>
        </p:blipFill>
        <p:spPr>
          <a:xfrm>
            <a:off y="0" x="0"/>
            <a:ext cy="5143500" cx="9144000"/>
          </a:xfrm>
          <a:prstGeom prst="rect">
            <a:avLst/>
          </a:prstGeom>
          <a:noFill/>
          <a:ln>
            <a:noFill/>
          </a:ln>
        </p:spPr>
      </p:pic>
      <p:sp>
        <p:nvSpPr>
          <p:cNvPr id="475" name="Shape 475"/>
          <p:cNvSpPr txBox="1"/>
          <p:nvPr/>
        </p:nvSpPr>
        <p:spPr>
          <a:xfrm>
            <a:off y="0" x="0"/>
            <a:ext cy="3000000" cx="3000000"/>
          </a:xfrm>
          <a:prstGeom prst="rect">
            <a:avLst/>
          </a:prstGeom>
          <a:noFill/>
          <a:ln>
            <a:noFill/>
          </a:ln>
        </p:spPr>
        <p:txBody>
          <a:bodyPr bIns="91425" rIns="91425" lIns="91425" tIns="91425" anchor="ctr" anchorCtr="0">
            <a:noAutofit/>
          </a:bodyPr>
          <a:lstStyle/>
          <a:p>
            <a:pPr rtl="0" lvl="0">
              <a:spcBef>
                <a:spcPts val="0"/>
              </a:spcBef>
              <a:buNone/>
            </a:pPr>
            <a:r>
              <a:rPr lang="en"/>
              <a:t> </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79" name="Shape 479"/>
        <p:cNvGrpSpPr/>
        <p:nvPr/>
      </p:nvGrpSpPr>
      <p:grpSpPr>
        <a:xfrm>
          <a:off y="0" x="0"/>
          <a:ext cy="0" cx="0"/>
          <a:chOff y="0" x="0"/>
          <a:chExt cy="0" cx="0"/>
        </a:xfrm>
      </p:grpSpPr>
      <p:sp>
        <p:nvSpPr>
          <p:cNvPr id="480" name="Shape 480"/>
          <p:cNvSpPr txBox="1"/>
          <p:nvPr/>
        </p:nvSpPr>
        <p:spPr>
          <a:xfrm>
            <a:off y="1103625" x="895275"/>
            <a:ext cy="520500" cx="3867300"/>
          </a:xfrm>
          <a:prstGeom prst="rect">
            <a:avLst/>
          </a:prstGeom>
          <a:noFill/>
          <a:ln>
            <a:noFill/>
          </a:ln>
        </p:spPr>
        <p:txBody>
          <a:bodyPr bIns="91425" rIns="91425" lIns="91425" tIns="91425" anchor="t" anchorCtr="0">
            <a:noAutofit/>
          </a:bodyPr>
          <a:lstStyle/>
          <a:p>
            <a:pPr rtl="0" lvl="0">
              <a:spcBef>
                <a:spcPts val="0"/>
              </a:spcBef>
              <a:buNone/>
            </a:pPr>
            <a:r>
              <a:rPr sz="2400" lang="en"/>
              <a:t>Stubs of faces for slides</a:t>
            </a:r>
          </a:p>
        </p:txBody>
      </p:sp>
      <p:pic>
        <p:nvPicPr>
          <p:cNvPr id="481" name="Shape 481"/>
          <p:cNvPicPr preferRelativeResize="0"/>
          <p:nvPr/>
        </p:nvPicPr>
        <p:blipFill rotWithShape="1">
          <a:blip r:embed="rId3">
            <a:alphaModFix/>
          </a:blip>
          <a:srcRect t="2883" b="29274" r="4859" l="14417"/>
          <a:stretch/>
        </p:blipFill>
        <p:spPr>
          <a:xfrm>
            <a:off y="1970275" x="2012200"/>
            <a:ext cy="1215249" cx="819274"/>
          </a:xfrm>
          <a:prstGeom prst="rect">
            <a:avLst/>
          </a:prstGeom>
          <a:noFill/>
          <a:ln>
            <a:noFill/>
          </a:ln>
        </p:spPr>
      </p:pic>
      <p:sp>
        <p:nvSpPr>
          <p:cNvPr id="482" name="Shape 482"/>
          <p:cNvSpPr txBox="1"/>
          <p:nvPr/>
        </p:nvSpPr>
        <p:spPr>
          <a:xfrm>
            <a:off y="3185525" x="2012112"/>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Ela</a:t>
            </a:r>
          </a:p>
        </p:txBody>
      </p:sp>
      <p:sp>
        <p:nvSpPr>
          <p:cNvPr id="483" name="Shape 483"/>
          <p:cNvSpPr txBox="1"/>
          <p:nvPr/>
        </p:nvSpPr>
        <p:spPr>
          <a:xfrm>
            <a:off y="3185525" x="895275"/>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pic>
        <p:nvPicPr>
          <p:cNvPr id="484" name="Shape 484"/>
          <p:cNvPicPr preferRelativeResize="0"/>
          <p:nvPr/>
        </p:nvPicPr>
        <p:blipFill rotWithShape="1">
          <a:blip r:embed="rId4">
            <a:alphaModFix/>
          </a:blip>
          <a:srcRect t="3847" b="4752" r="0" l="27267"/>
          <a:stretch/>
        </p:blipFill>
        <p:spPr>
          <a:xfrm>
            <a:off y="1970274" x="895350"/>
            <a:ext cy="1215249" cx="819149"/>
          </a:xfrm>
          <a:prstGeom prst="rect">
            <a:avLst/>
          </a:prstGeom>
          <a:noFill/>
          <a:ln>
            <a:noFill/>
          </a:ln>
        </p:spPr>
      </p:pic>
      <p:pic>
        <p:nvPicPr>
          <p:cNvPr id="485" name="Shape 485"/>
          <p:cNvPicPr preferRelativeResize="0"/>
          <p:nvPr/>
        </p:nvPicPr>
        <p:blipFill rotWithShape="1">
          <a:blip r:embed="rId5">
            <a:alphaModFix/>
          </a:blip>
          <a:srcRect t="4238" b="40356" r="22422" l="25064"/>
          <a:stretch/>
        </p:blipFill>
        <p:spPr>
          <a:xfrm>
            <a:off y="1970275" x="3129100"/>
            <a:ext cy="1215249" cx="819149"/>
          </a:xfrm>
          <a:prstGeom prst="rect">
            <a:avLst/>
          </a:prstGeom>
          <a:noFill/>
          <a:ln>
            <a:noFill/>
          </a:ln>
        </p:spPr>
      </p:pic>
      <p:sp>
        <p:nvSpPr>
          <p:cNvPr id="486" name="Shape 486"/>
          <p:cNvSpPr txBox="1"/>
          <p:nvPr/>
        </p:nvSpPr>
        <p:spPr>
          <a:xfrm>
            <a:off y="3185525" x="3129025"/>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487" name="Shape 487"/>
          <p:cNvPicPr preferRelativeResize="0"/>
          <p:nvPr/>
        </p:nvPicPr>
        <p:blipFill rotWithShape="1">
          <a:blip r:embed="rId6">
            <a:alphaModFix/>
          </a:blip>
          <a:srcRect t="0" b="23890" r="37152" l="28646"/>
          <a:stretch/>
        </p:blipFill>
        <p:spPr>
          <a:xfrm>
            <a:off y="1970273" x="4245975"/>
            <a:ext cy="1215252" cx="819152"/>
          </a:xfrm>
          <a:prstGeom prst="rect">
            <a:avLst/>
          </a:prstGeom>
          <a:noFill/>
          <a:ln>
            <a:noFill/>
          </a:ln>
        </p:spPr>
      </p:pic>
      <p:sp>
        <p:nvSpPr>
          <p:cNvPr id="488" name="Shape 488"/>
          <p:cNvSpPr txBox="1"/>
          <p:nvPr/>
        </p:nvSpPr>
        <p:spPr>
          <a:xfrm>
            <a:off y="3185525" x="4245900"/>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489" name="Shape 489"/>
          <p:cNvPicPr preferRelativeResize="0"/>
          <p:nvPr/>
        </p:nvPicPr>
        <p:blipFill>
          <a:blip r:embed="rId7">
            <a:alphaModFix/>
          </a:blip>
          <a:stretch>
            <a:fillRect/>
          </a:stretch>
        </p:blipFill>
        <p:spPr>
          <a:xfrm>
            <a:off y="1364525" x="5362775"/>
            <a:ext cy="2426749" cx="3498023"/>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y="0" x="0"/>
          <a:ext cy="0" cx="0"/>
          <a:chOff y="0" x="0"/>
          <a:chExt cy="0" cx="0"/>
        </a:xfrm>
      </p:grpSpPr>
      <p:sp>
        <p:nvSpPr>
          <p:cNvPr id="141" name="Shape 141"/>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PDR to MDR</a:t>
            </a:r>
          </a:p>
        </p:txBody>
      </p:sp>
      <p:sp>
        <p:nvSpPr>
          <p:cNvPr id="142" name="Shape 142"/>
          <p:cNvSpPr txBox="1"/>
          <p:nvPr>
            <p:ph idx="1" type="body"/>
          </p:nvPr>
        </p:nvSpPr>
        <p:spPr>
          <a:xfrm>
            <a:off y="1200150" x="819300"/>
            <a:ext cy="3725699" cx="78674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Reduced the scope of our project</a:t>
            </a:r>
          </a:p>
          <a:p>
            <a:pPr rtl="0" lvl="0" indent="-419100" marL="457200">
              <a:spcBef>
                <a:spcPts val="0"/>
              </a:spcBef>
              <a:buClr>
                <a:schemeClr val="dk1"/>
              </a:buClr>
              <a:buSzPct val="100000"/>
              <a:buFont typeface="Arial"/>
              <a:buChar char="●"/>
            </a:pPr>
            <a:r>
              <a:rPr lang="en"/>
              <a:t>Redesigned MDR goals</a:t>
            </a:r>
          </a:p>
          <a:p>
            <a:pPr rtl="0" lvl="1" indent="-381000" marL="914400">
              <a:spcBef>
                <a:spcPts val="0"/>
              </a:spcBef>
              <a:buClr>
                <a:schemeClr val="dk1"/>
              </a:buClr>
              <a:buSzPct val="80000"/>
              <a:buFont typeface="Georgia"/>
              <a:buChar char="●"/>
            </a:pPr>
            <a:r>
              <a:rPr lang="en"/>
              <a:t>Split into two subteams</a:t>
            </a:r>
          </a:p>
          <a:p>
            <a:pPr rtl="0" lvl="1" indent="-381000" marL="914400">
              <a:spcBef>
                <a:spcPts val="0"/>
              </a:spcBef>
              <a:buClr>
                <a:schemeClr val="dk1"/>
              </a:buClr>
              <a:buSzPct val="80000"/>
              <a:buFont typeface="Georgia"/>
              <a:buChar char="●"/>
            </a:pPr>
            <a:r>
              <a:rPr lang="en"/>
              <a:t>Aimed to provide more concrete deliverables</a:t>
            </a:r>
          </a:p>
        </p:txBody>
      </p:sp>
      <p:grpSp>
        <p:nvGrpSpPr>
          <p:cNvPr id="143" name="Shape 143"/>
          <p:cNvGrpSpPr/>
          <p:nvPr/>
        </p:nvGrpSpPr>
        <p:grpSpPr>
          <a:xfrm>
            <a:off y="3657649" x="0"/>
            <a:ext cy="1485850" cx="819299"/>
            <a:chOff y="1970274" x="895275"/>
            <a:chExt cy="1485850" cx="819299"/>
          </a:xfrm>
        </p:grpSpPr>
        <p:sp>
          <p:nvSpPr>
            <p:cNvPr id="144" name="Shape 144"/>
            <p:cNvSpPr txBox="1"/>
            <p:nvPr/>
          </p:nvSpPr>
          <p:spPr>
            <a:xfrm>
              <a:off y="3185525" x="895275"/>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pic>
          <p:nvPicPr>
            <p:cNvPr id="145" name="Shape 145"/>
            <p:cNvPicPr preferRelativeResize="0"/>
            <p:nvPr/>
          </p:nvPicPr>
          <p:blipFill rotWithShape="1">
            <a:blip r:embed="rId3">
              <a:alphaModFix/>
            </a:blip>
            <a:srcRect t="3847" b="4752" r="0" l="27267"/>
            <a:stretch/>
          </p:blipFill>
          <p:spPr>
            <a:xfrm>
              <a:off y="1970274" x="895350"/>
              <a:ext cy="1215249" cx="819149"/>
            </a:xfrm>
            <a:prstGeom prst="rect">
              <a:avLst/>
            </a:prstGeom>
            <a:noFill/>
            <a:ln>
              <a:noFill/>
            </a:ln>
          </p:spPr>
        </p:pic>
      </p:gr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y="0" x="0"/>
          <a:ext cy="0" cx="0"/>
          <a:chOff y="0" x="0"/>
          <a:chExt cy="0" cx="0"/>
        </a:xfrm>
      </p:grpSpPr>
      <p:sp>
        <p:nvSpPr>
          <p:cNvPr id="150" name="Shape 150"/>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New MDR Goals</a:t>
            </a:r>
          </a:p>
        </p:txBody>
      </p:sp>
      <p:sp>
        <p:nvSpPr>
          <p:cNvPr id="151" name="Shape 151"/>
          <p:cNvSpPr txBox="1"/>
          <p:nvPr>
            <p:ph idx="1" type="body"/>
          </p:nvPr>
        </p:nvSpPr>
        <p:spPr>
          <a:xfrm>
            <a:off y="1200150" x="819300"/>
            <a:ext cy="3725699" cx="7867499"/>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Kinect Team:</a:t>
            </a:r>
          </a:p>
          <a:p>
            <a:pPr algn="l" rtl="0" lvl="1" marR="0" indent="-381000" marL="914400">
              <a:lnSpc>
                <a:spcPct val="100000"/>
              </a:lnSpc>
              <a:spcBef>
                <a:spcPts val="600"/>
              </a:spcBef>
              <a:spcAft>
                <a:spcPts val="0"/>
              </a:spcAft>
              <a:buClr>
                <a:schemeClr val="dk1"/>
              </a:buClr>
              <a:buSzPct val="80000"/>
              <a:buFont typeface="Georgia"/>
              <a:buChar char="●"/>
            </a:pPr>
            <a:r>
              <a:rPr lang="en"/>
              <a:t>New Laser Design</a:t>
            </a:r>
          </a:p>
          <a:p>
            <a:pPr algn="l" rtl="0" lvl="1" marR="0" indent="-381000" marL="914400">
              <a:lnSpc>
                <a:spcPct val="100000"/>
              </a:lnSpc>
              <a:spcBef>
                <a:spcPts val="600"/>
              </a:spcBef>
              <a:spcAft>
                <a:spcPts val="0"/>
              </a:spcAft>
              <a:buClr>
                <a:schemeClr val="dk1"/>
              </a:buClr>
              <a:buSzPct val="80000"/>
              <a:buFont typeface="Georgia"/>
              <a:buChar char="●"/>
            </a:pPr>
            <a:r>
              <a:rPr lang="en"/>
              <a:t>Characterize the capabilities of the Kinects 3D environment building </a:t>
            </a:r>
          </a:p>
          <a:p>
            <a:pPr algn="l" rtl="0" lvl="1" marR="0" indent="-381000" marL="914400">
              <a:lnSpc>
                <a:spcPct val="100000"/>
              </a:lnSpc>
              <a:spcBef>
                <a:spcPts val="600"/>
              </a:spcBef>
              <a:spcAft>
                <a:spcPts val="0"/>
              </a:spcAft>
              <a:buClr>
                <a:schemeClr val="dk1"/>
              </a:buClr>
              <a:buSzPct val="80000"/>
              <a:buFont typeface="Georgia"/>
              <a:buChar char="●"/>
            </a:pPr>
            <a:r>
              <a:rPr lang="en"/>
              <a:t>Design an optical filtration system which allows for the Kinect to work outside</a:t>
            </a:r>
          </a:p>
          <a:p>
            <a:pPr algn="l" rtl="0" lvl="0" marR="0" indent="-419100" marL="457200">
              <a:lnSpc>
                <a:spcPct val="100000"/>
              </a:lnSpc>
              <a:spcBef>
                <a:spcPts val="600"/>
              </a:spcBef>
              <a:spcAft>
                <a:spcPts val="0"/>
              </a:spcAft>
              <a:buClr>
                <a:schemeClr val="dk1"/>
              </a:buClr>
              <a:buSzPct val="100000"/>
              <a:buFont typeface="Arial"/>
              <a:buChar char="●"/>
            </a:pPr>
            <a:r>
              <a:rPr lang="en"/>
              <a:t>Rover Team:</a:t>
            </a:r>
          </a:p>
          <a:p>
            <a:pPr algn="l" rtl="0" lvl="1" marR="0" indent="-381000" marL="914400">
              <a:lnSpc>
                <a:spcPct val="100000"/>
              </a:lnSpc>
              <a:spcBef>
                <a:spcPts val="600"/>
              </a:spcBef>
              <a:spcAft>
                <a:spcPts val="0"/>
              </a:spcAft>
              <a:buClr>
                <a:schemeClr val="dk1"/>
              </a:buClr>
              <a:buSzPct val="80000"/>
              <a:buFont typeface="Georgia"/>
              <a:buChar char="●"/>
            </a:pPr>
            <a:r>
              <a:rPr lang="en"/>
              <a:t>GPS system functioning</a:t>
            </a:r>
          </a:p>
          <a:p>
            <a:pPr algn="l" rtl="0" lvl="1" marR="0" indent="-381000" marL="914400">
              <a:lnSpc>
                <a:spcPct val="100000"/>
              </a:lnSpc>
              <a:spcBef>
                <a:spcPts val="600"/>
              </a:spcBef>
              <a:spcAft>
                <a:spcPts val="0"/>
              </a:spcAft>
              <a:buClr>
                <a:schemeClr val="dk1"/>
              </a:buClr>
              <a:buSzPct val="80000"/>
              <a:buFont typeface="Georgia"/>
              <a:buChar char="●"/>
            </a:pPr>
            <a:r>
              <a:rPr lang="en"/>
              <a:t>Indoor Obstacle Avoidance with Kinect</a:t>
            </a:r>
          </a:p>
        </p:txBody>
      </p:sp>
      <p:grpSp>
        <p:nvGrpSpPr>
          <p:cNvPr id="152" name="Shape 152"/>
          <p:cNvGrpSpPr/>
          <p:nvPr/>
        </p:nvGrpSpPr>
        <p:grpSpPr>
          <a:xfrm>
            <a:off y="3657649" x="0"/>
            <a:ext cy="1485850" cx="819299"/>
            <a:chOff y="1970274" x="895275"/>
            <a:chExt cy="1485850" cx="819299"/>
          </a:xfrm>
        </p:grpSpPr>
        <p:sp>
          <p:nvSpPr>
            <p:cNvPr id="153" name="Shape 153"/>
            <p:cNvSpPr txBox="1"/>
            <p:nvPr/>
          </p:nvSpPr>
          <p:spPr>
            <a:xfrm>
              <a:off y="3185525" x="895275"/>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Tim</a:t>
              </a:r>
            </a:p>
          </p:txBody>
        </p:sp>
        <p:pic>
          <p:nvPicPr>
            <p:cNvPr id="154" name="Shape 154"/>
            <p:cNvPicPr preferRelativeResize="0"/>
            <p:nvPr/>
          </p:nvPicPr>
          <p:blipFill rotWithShape="1">
            <a:blip r:embed="rId3">
              <a:alphaModFix/>
            </a:blip>
            <a:srcRect t="3847" b="4752" r="0" l="27267"/>
            <a:stretch/>
          </p:blipFill>
          <p:spPr>
            <a:xfrm>
              <a:off y="1970274" x="895350"/>
              <a:ext cy="1215249" cx="819149"/>
            </a:xfrm>
            <a:prstGeom prst="rect">
              <a:avLst/>
            </a:prstGeom>
            <a:noFill/>
            <a:ln>
              <a:noFill/>
            </a:ln>
          </p:spPr>
        </p:pic>
      </p:grpSp>
      <p:pic>
        <p:nvPicPr>
          <p:cNvPr id="155" name="Shape 155"/>
          <p:cNvPicPr preferRelativeResize="0"/>
          <p:nvPr/>
        </p:nvPicPr>
        <p:blipFill rotWithShape="1">
          <a:blip r:embed="rId4">
            <a:alphaModFix/>
          </a:blip>
          <a:srcRect t="4238" b="40356" r="22422" l="25064"/>
          <a:stretch/>
        </p:blipFill>
        <p:spPr>
          <a:xfrm>
            <a:off y="1379225" x="76"/>
            <a:ext cy="1209054" cx="830423"/>
          </a:xfrm>
          <a:prstGeom prst="rect">
            <a:avLst/>
          </a:prstGeom>
          <a:noFill/>
          <a:ln>
            <a:noFill/>
          </a:ln>
        </p:spPr>
      </p:pic>
      <p:sp>
        <p:nvSpPr>
          <p:cNvPr id="156" name="Shape 156"/>
          <p:cNvSpPr txBox="1"/>
          <p:nvPr/>
        </p:nvSpPr>
        <p:spPr>
          <a:xfrm>
            <a:off y="2588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y="0" x="0"/>
          <a:ext cy="0" cx="0"/>
          <a:chOff y="0" x="0"/>
          <a:chExt cy="0" cx="0"/>
        </a:xfrm>
      </p:grpSpPr>
      <p:sp>
        <p:nvSpPr>
          <p:cNvPr id="161" name="Shape 161"/>
          <p:cNvSpPr/>
          <p:nvPr/>
        </p:nvSpPr>
        <p:spPr>
          <a:xfrm>
            <a:off y="1173300" x="4369800"/>
            <a:ext cy="1977900" cx="4774200"/>
          </a:xfrm>
          <a:prstGeom prst="rect">
            <a:avLst/>
          </a:prstGeom>
          <a:solidFill>
            <a:srgbClr val="FFFFFF"/>
          </a:solidFill>
          <a:ln w="19050" cap="flat">
            <a:solidFill>
              <a:srgbClr val="FFFFFF"/>
            </a:solidFill>
            <a:prstDash val="dot"/>
            <a:round/>
            <a:headEnd w="med" len="med" type="none"/>
            <a:tailEnd w="med" len="med" type="none"/>
          </a:ln>
        </p:spPr>
        <p:txBody>
          <a:bodyPr bIns="91425" rIns="91425" lIns="91425" tIns="91425" anchor="ctr" anchorCtr="0">
            <a:noAutofit/>
          </a:bodyPr>
          <a:lstStyle/>
          <a:p>
            <a:pPr rtl="0" lvl="0">
              <a:spcBef>
                <a:spcPts val="0"/>
              </a:spcBef>
              <a:buNone/>
            </a:pPr>
            <a:r>
              <a:t/>
            </a:r>
            <a:endParaRPr/>
          </a:p>
        </p:txBody>
      </p:sp>
      <p:sp>
        <p:nvSpPr>
          <p:cNvPr id="162" name="Shape 162"/>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Original Block Diagram</a:t>
            </a:r>
          </a:p>
        </p:txBody>
      </p:sp>
      <p:sp>
        <p:nvSpPr>
          <p:cNvPr id="163" name="Shape 163"/>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164" name="Shape 164"/>
          <p:cNvPicPr preferRelativeResize="0"/>
          <p:nvPr/>
        </p:nvPicPr>
        <p:blipFill>
          <a:blip r:embed="rId3">
            <a:alphaModFix/>
          </a:blip>
          <a:stretch>
            <a:fillRect/>
          </a:stretch>
        </p:blipFill>
        <p:spPr>
          <a:xfrm>
            <a:off y="4278487" x="634550"/>
            <a:ext cy="323850" cx="8509450"/>
          </a:xfrm>
          <a:prstGeom prst="rect">
            <a:avLst/>
          </a:prstGeom>
          <a:noFill/>
          <a:ln>
            <a:noFill/>
          </a:ln>
        </p:spPr>
      </p:pic>
      <p:pic>
        <p:nvPicPr>
          <p:cNvPr id="165" name="Shape 165"/>
          <p:cNvPicPr preferRelativeResize="0"/>
          <p:nvPr/>
        </p:nvPicPr>
        <p:blipFill>
          <a:blip r:embed="rId4">
            <a:alphaModFix/>
          </a:blip>
          <a:stretch>
            <a:fillRect/>
          </a:stretch>
        </p:blipFill>
        <p:spPr>
          <a:xfrm>
            <a:off y="1458618" x="0"/>
            <a:ext cy="2640106" cx="9143999"/>
          </a:xfrm>
          <a:prstGeom prst="rect">
            <a:avLst/>
          </a:prstGeom>
          <a:noFill/>
          <a:ln>
            <a:noFill/>
          </a:ln>
        </p:spPr>
      </p:pic>
      <p:pic>
        <p:nvPicPr>
          <p:cNvPr id="166" name="Shape 166"/>
          <p:cNvPicPr preferRelativeResize="0"/>
          <p:nvPr/>
        </p:nvPicPr>
        <p:blipFill rotWithShape="1">
          <a:blip r:embed="rId5">
            <a:alphaModFix/>
          </a:blip>
          <a:srcRect t="4238" b="40356" r="22422" l="25064"/>
          <a:stretch/>
        </p:blipFill>
        <p:spPr>
          <a:xfrm>
            <a:off y="3665225" x="76"/>
            <a:ext cy="1209054" cx="830423"/>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y="0" x="0"/>
          <a:ext cy="0" cx="0"/>
          <a:chOff y="0" x="0"/>
          <a:chExt cy="0" cx="0"/>
        </a:xfrm>
      </p:grpSpPr>
      <p:sp>
        <p:nvSpPr>
          <p:cNvPr id="171" name="Shape 171"/>
          <p:cNvSpPr/>
          <p:nvPr/>
        </p:nvSpPr>
        <p:spPr>
          <a:xfrm>
            <a:off y="1173300" x="4369800"/>
            <a:ext cy="1977900" cx="4774200"/>
          </a:xfrm>
          <a:prstGeom prst="rect">
            <a:avLst/>
          </a:prstGeom>
          <a:solidFill>
            <a:srgbClr val="FFFFFF"/>
          </a:solidFill>
          <a:ln w="19050" cap="flat">
            <a:solidFill>
              <a:srgbClr val="FFFFFF"/>
            </a:solidFill>
            <a:prstDash val="dot"/>
            <a:round/>
            <a:headEnd w="med" len="med" type="none"/>
            <a:tailEnd w="med" len="med" type="none"/>
          </a:ln>
        </p:spPr>
        <p:txBody>
          <a:bodyPr bIns="91425" rIns="91425" lIns="91425" tIns="91425" anchor="ctr" anchorCtr="0">
            <a:noAutofit/>
          </a:bodyPr>
          <a:lstStyle/>
          <a:p>
            <a:pPr rtl="0" lvl="0">
              <a:spcBef>
                <a:spcPts val="0"/>
              </a:spcBef>
              <a:buNone/>
            </a:pPr>
            <a:r>
              <a:t/>
            </a:r>
            <a:endParaRPr/>
          </a:p>
        </p:txBody>
      </p:sp>
      <p:pic>
        <p:nvPicPr>
          <p:cNvPr id="172" name="Shape 172"/>
          <p:cNvPicPr preferRelativeResize="0"/>
          <p:nvPr/>
        </p:nvPicPr>
        <p:blipFill>
          <a:blip r:embed="rId3">
            <a:alphaModFix/>
          </a:blip>
          <a:stretch>
            <a:fillRect/>
          </a:stretch>
        </p:blipFill>
        <p:spPr>
          <a:xfrm>
            <a:off y="4278487" x="634550"/>
            <a:ext cy="323850" cx="8509450"/>
          </a:xfrm>
          <a:prstGeom prst="rect">
            <a:avLst/>
          </a:prstGeom>
          <a:noFill/>
          <a:ln>
            <a:noFill/>
          </a:ln>
        </p:spPr>
      </p:pic>
      <p:sp>
        <p:nvSpPr>
          <p:cNvPr id="173" name="Shape 173"/>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New Block Diagram</a:t>
            </a:r>
          </a:p>
        </p:txBody>
      </p:sp>
      <p:sp>
        <p:nvSpPr>
          <p:cNvPr id="174" name="Shape 174"/>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pic>
        <p:nvPicPr>
          <p:cNvPr id="175" name="Shape 175"/>
          <p:cNvPicPr preferRelativeResize="0"/>
          <p:nvPr/>
        </p:nvPicPr>
        <p:blipFill rotWithShape="1">
          <a:blip r:embed="rId4">
            <a:alphaModFix/>
          </a:blip>
          <a:srcRect t="4238" b="40356" r="22422" l="25064"/>
          <a:stretch/>
        </p:blipFill>
        <p:spPr>
          <a:xfrm>
            <a:off y="3665225" x="76"/>
            <a:ext cy="1209054" cx="830423"/>
          </a:xfrm>
          <a:prstGeom prst="rect">
            <a:avLst/>
          </a:prstGeom>
          <a:noFill/>
          <a:ln>
            <a:noFill/>
          </a:ln>
        </p:spPr>
      </p:pic>
      <p:pic>
        <p:nvPicPr>
          <p:cNvPr id="176" name="Shape 176"/>
          <p:cNvPicPr preferRelativeResize="0"/>
          <p:nvPr/>
        </p:nvPicPr>
        <p:blipFill>
          <a:blip r:embed="rId5">
            <a:alphaModFix/>
          </a:blip>
          <a:stretch>
            <a:fillRect/>
          </a:stretch>
        </p:blipFill>
        <p:spPr>
          <a:xfrm>
            <a:off y="1149596" x="0"/>
            <a:ext cy="2730927" cx="914399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y="0" x="0"/>
          <a:ext cy="0" cx="0"/>
          <a:chOff y="0" x="0"/>
          <a:chExt cy="0" cx="0"/>
        </a:xfrm>
      </p:grpSpPr>
      <p:sp>
        <p:nvSpPr>
          <p:cNvPr id="181" name="Shape 181"/>
          <p:cNvSpPr txBox="1"/>
          <p:nvPr>
            <p:ph type="title"/>
          </p:nvPr>
        </p:nvSpPr>
        <p:spPr>
          <a:xfrm>
            <a:off y="205978" x="457200"/>
            <a:ext cy="857400" cx="8229600"/>
          </a:xfrm>
          <a:prstGeom prst="rect">
            <a:avLst/>
          </a:prstGeom>
        </p:spPr>
        <p:txBody>
          <a:bodyPr bIns="91425" rIns="91425" lIns="91425" tIns="91425" anchor="ctr" anchorCtr="0">
            <a:noAutofit/>
          </a:bodyPr>
          <a:lstStyle/>
          <a:p>
            <a:pPr rtl="0" lvl="0">
              <a:spcBef>
                <a:spcPts val="0"/>
              </a:spcBef>
              <a:buNone/>
            </a:pPr>
            <a:r>
              <a:rPr lang="en"/>
              <a:t>System Requirements</a:t>
            </a:r>
          </a:p>
        </p:txBody>
      </p:sp>
      <p:sp>
        <p:nvSpPr>
          <p:cNvPr id="182" name="Shape 182"/>
          <p:cNvSpPr txBox="1"/>
          <p:nvPr>
            <p:ph idx="1" type="body"/>
          </p:nvPr>
        </p:nvSpPr>
        <p:spPr>
          <a:xfrm>
            <a:off y="1200150" x="819300"/>
            <a:ext cy="3725699" cx="80408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Accept GPS destination coordinates</a:t>
            </a:r>
          </a:p>
          <a:p>
            <a:pPr rtl="0" lvl="1" indent="-381000" marL="914400">
              <a:spcBef>
                <a:spcPts val="0"/>
              </a:spcBef>
              <a:buClr>
                <a:schemeClr val="dk1"/>
              </a:buClr>
              <a:buSzPct val="80000"/>
              <a:buFont typeface="Georgia"/>
              <a:buChar char="●"/>
            </a:pPr>
            <a:r>
              <a:rPr lang="en"/>
              <a:t>Travel to destination within 3m  </a:t>
            </a:r>
          </a:p>
          <a:p>
            <a:pPr rtl="0" lvl="0" indent="-419100" marL="457200">
              <a:spcBef>
                <a:spcPts val="0"/>
              </a:spcBef>
              <a:buClr>
                <a:schemeClr val="dk1"/>
              </a:buClr>
              <a:buSzPct val="100000"/>
              <a:buFont typeface="Arial"/>
              <a:buChar char="●"/>
            </a:pPr>
            <a:r>
              <a:rPr lang="en"/>
              <a:t>Avoid obstacles with modified Kinect</a:t>
            </a:r>
          </a:p>
          <a:p>
            <a:pPr rtl="0" lvl="1" indent="-381000" marL="914400">
              <a:spcBef>
                <a:spcPts val="480"/>
              </a:spcBef>
              <a:buClr>
                <a:schemeClr val="dk1"/>
              </a:buClr>
              <a:buSzPct val="100000"/>
              <a:buFont typeface="Georgia"/>
              <a:buChar char="●"/>
            </a:pPr>
            <a:r>
              <a:rPr sz="2400" lang="en"/>
              <a:t>Travel at 0.2 m/s</a:t>
            </a:r>
          </a:p>
          <a:p>
            <a:pPr rtl="0" lvl="1" indent="-381000" marL="914400">
              <a:spcBef>
                <a:spcPts val="480"/>
              </a:spcBef>
              <a:buClr>
                <a:schemeClr val="dk1"/>
              </a:buClr>
              <a:buSzPct val="100000"/>
              <a:buFont typeface="Georgia"/>
              <a:buChar char="●"/>
            </a:pPr>
            <a:r>
              <a:rPr sz="2400" lang="en"/>
              <a:t>Detect Stationary Obstacles </a:t>
            </a:r>
            <a:r>
              <a:rPr lang="en"/>
              <a:t>within</a:t>
            </a:r>
            <a:r>
              <a:rPr sz="2400" lang="en"/>
              <a:t> 0.55 to 2.50m</a:t>
            </a:r>
          </a:p>
          <a:p>
            <a:pPr rtl="0" lvl="0" indent="-419100" marL="457200">
              <a:spcBef>
                <a:spcPts val="480"/>
              </a:spcBef>
              <a:buClr>
                <a:schemeClr val="dk1"/>
              </a:buClr>
              <a:buSzPct val="100000"/>
              <a:buFont typeface="Arial"/>
              <a:buChar char="●"/>
            </a:pPr>
            <a:r>
              <a:rPr lang="en"/>
              <a:t>Modified Kinect</a:t>
            </a:r>
          </a:p>
          <a:p>
            <a:pPr rtl="0" lvl="1" indent="-381000" marL="914400">
              <a:spcBef>
                <a:spcPts val="480"/>
              </a:spcBef>
              <a:buClr>
                <a:schemeClr val="dk1"/>
              </a:buClr>
              <a:buSzPct val="80000"/>
              <a:buFont typeface="Georgia"/>
              <a:buChar char="●"/>
            </a:pPr>
            <a:r>
              <a:rPr lang="en"/>
              <a:t>80% Outdoor Accuracy</a:t>
            </a:r>
          </a:p>
          <a:p>
            <a:pPr rtl="0" lvl="2" indent="-381000" marL="1371600">
              <a:spcBef>
                <a:spcPts val="480"/>
              </a:spcBef>
              <a:buClr>
                <a:schemeClr val="dk1"/>
              </a:buClr>
              <a:buSzPct val="80000"/>
              <a:buFont typeface="Georgia"/>
              <a:buChar char="●"/>
            </a:pPr>
            <a:r>
              <a:rPr lang="en"/>
              <a:t>Measure by comparison with unmodified Kinect</a:t>
            </a:r>
          </a:p>
          <a:p>
            <a:pPr rtl="0" lvl="2" indent="-381000" marL="1371600">
              <a:spcBef>
                <a:spcPts val="480"/>
              </a:spcBef>
              <a:buClr>
                <a:schemeClr val="dk1"/>
              </a:buClr>
              <a:buSzPct val="80000"/>
              <a:buFont typeface="Georgia"/>
              <a:buChar char="●"/>
            </a:pPr>
            <a:r>
              <a:rPr lang="en"/>
              <a:t>Filters reduce depth calculation accuracy</a:t>
            </a:r>
          </a:p>
        </p:txBody>
      </p:sp>
      <p:grpSp>
        <p:nvGrpSpPr>
          <p:cNvPr id="183" name="Shape 183"/>
          <p:cNvGrpSpPr/>
          <p:nvPr/>
        </p:nvGrpSpPr>
        <p:grpSpPr>
          <a:xfrm>
            <a:off y="3651500" x="-12"/>
            <a:ext cy="1491999" cx="819299"/>
            <a:chOff y="3651500" x="-12"/>
            <a:chExt cy="1491999" cx="819299"/>
          </a:xfrm>
        </p:grpSpPr>
        <p:pic>
          <p:nvPicPr>
            <p:cNvPr id="184" name="Shape 184"/>
            <p:cNvPicPr preferRelativeResize="0"/>
            <p:nvPr/>
          </p:nvPicPr>
          <p:blipFill rotWithShape="1">
            <a:blip r:embed="rId3">
              <a:alphaModFix/>
            </a:blip>
            <a:srcRect t="2883" b="29274" r="4859" l="14417"/>
            <a:stretch/>
          </p:blipFill>
          <p:spPr>
            <a:xfrm>
              <a:off y="3651500" x="12"/>
              <a:ext cy="1215249" cx="819274"/>
            </a:xfrm>
            <a:prstGeom prst="rect">
              <a:avLst/>
            </a:prstGeom>
            <a:noFill/>
            <a:ln>
              <a:noFill/>
            </a:ln>
          </p:spPr>
        </p:pic>
        <p:sp>
          <p:nvSpPr>
            <p:cNvPr id="185" name="Shape 185"/>
            <p:cNvSpPr txBox="1"/>
            <p:nvPr/>
          </p:nvSpPr>
          <p:spPr>
            <a:xfrm>
              <a:off y="4872900" x="-12"/>
              <a:ext cy="270599" cx="8192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Ela</a:t>
              </a: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y="0" x="0"/>
          <a:ext cy="0" cx="0"/>
          <a:chOff y="0" x="0"/>
          <a:chExt cy="0" cx="0"/>
        </a:xfrm>
      </p:grpSpPr>
      <p:sp>
        <p:nvSpPr>
          <p:cNvPr id="190" name="Shape 190"/>
          <p:cNvSpPr txBox="1"/>
          <p:nvPr>
            <p:ph type="title"/>
          </p:nvPr>
        </p:nvSpPr>
        <p:spPr>
          <a:xfrm>
            <a:off y="205978" x="457200"/>
            <a:ext cy="857400" cx="8229600"/>
          </a:xfrm>
          <a:prstGeom prst="rect">
            <a:avLst/>
          </a:prstGeom>
        </p:spPr>
        <p:txBody>
          <a:bodyPr bIns="91425" rIns="91425" lIns="91425" tIns="91425" anchor="ctr" anchorCtr="0">
            <a:noAutofit/>
          </a:bodyPr>
          <a:lstStyle/>
          <a:p>
            <a:pPr>
              <a:spcBef>
                <a:spcPts val="0"/>
              </a:spcBef>
              <a:buNone/>
            </a:pPr>
            <a:r>
              <a:rPr lang="en"/>
              <a:t>Optical Filtration System</a:t>
            </a:r>
          </a:p>
        </p:txBody>
      </p:sp>
      <p:pic>
        <p:nvPicPr>
          <p:cNvPr id="191" name="Shape 191"/>
          <p:cNvPicPr preferRelativeResize="0"/>
          <p:nvPr/>
        </p:nvPicPr>
        <p:blipFill rotWithShape="1">
          <a:blip r:embed="rId3">
            <a:alphaModFix/>
          </a:blip>
          <a:srcRect t="4238" b="40356" r="22422" l="25064"/>
          <a:stretch/>
        </p:blipFill>
        <p:spPr>
          <a:xfrm>
            <a:off y="3665225" x="76"/>
            <a:ext cy="1209054" cx="830423"/>
          </a:xfrm>
          <a:prstGeom prst="rect">
            <a:avLst/>
          </a:prstGeom>
          <a:noFill/>
          <a:ln>
            <a:noFill/>
          </a:ln>
        </p:spPr>
      </p:pic>
      <p:sp>
        <p:nvSpPr>
          <p:cNvPr id="192" name="Shape 192"/>
          <p:cNvSpPr txBox="1"/>
          <p:nvPr/>
        </p:nvSpPr>
        <p:spPr>
          <a:xfrm>
            <a:off y="4874279" x="0"/>
            <a:ext cy="269099" cx="830699"/>
          </a:xfrm>
          <a:prstGeom prst="rect">
            <a:avLst/>
          </a:prstGeom>
          <a:noFill/>
          <a:ln>
            <a:noFill/>
          </a:ln>
        </p:spPr>
        <p:txBody>
          <a:bodyPr bIns="91425" rIns="91425" lIns="91425" tIns="91425" anchor="ctr" anchorCtr="0">
            <a:noAutofit/>
          </a:bodyPr>
          <a:lstStyle/>
          <a:p>
            <a:pPr algn="ctr" rtl="0" lvl="0">
              <a:spcBef>
                <a:spcPts val="0"/>
              </a:spcBef>
              <a:buNone/>
            </a:pPr>
            <a:r>
              <a:rPr sz="1800" lang="en">
                <a:solidFill>
                  <a:schemeClr val="dk1"/>
                </a:solidFill>
                <a:latin typeface="Georgia"/>
                <a:ea typeface="Georgia"/>
                <a:cs typeface="Georgia"/>
                <a:sym typeface="Georgia"/>
              </a:rPr>
              <a:t>Alex</a:t>
            </a:r>
          </a:p>
        </p:txBody>
      </p:sp>
      <p:sp>
        <p:nvSpPr>
          <p:cNvPr id="193" name="Shape 193"/>
          <p:cNvSpPr txBox="1"/>
          <p:nvPr>
            <p:ph idx="1" type="body"/>
          </p:nvPr>
        </p:nvSpPr>
        <p:spPr>
          <a:xfrm>
            <a:off y="1200150" x="819300"/>
            <a:ext cy="3725699" cx="8013600"/>
          </a:xfrm>
          <a:prstGeom prst="rect">
            <a:avLst/>
          </a:prstGeom>
        </p:spPr>
        <p:txBody>
          <a:bodyPr bIns="91425" rIns="91425" lIns="91425" tIns="91425" anchor="t" anchorCtr="0">
            <a:noAutofit/>
          </a:bodyPr>
          <a:lstStyle/>
          <a:p>
            <a:pPr rtl="0">
              <a:spcBef>
                <a:spcPts val="0"/>
              </a:spcBef>
              <a:buNone/>
            </a:pPr>
            <a:r>
              <a:rPr b="1" sz="2400" lang="en"/>
              <a:t>Design Goals: </a:t>
            </a:r>
          </a:p>
          <a:p>
            <a:pPr rtl="0" lvl="0" indent="-368300" marL="457200">
              <a:spcBef>
                <a:spcPts val="0"/>
              </a:spcBef>
              <a:buClr>
                <a:schemeClr val="dk1"/>
              </a:buClr>
              <a:buSzPct val="100000"/>
              <a:buFont typeface="Arial"/>
              <a:buChar char="●"/>
            </a:pPr>
            <a:r>
              <a:rPr sz="2200" lang="en"/>
              <a:t>Understand the Kinects 3D generation technique</a:t>
            </a:r>
          </a:p>
          <a:p>
            <a:pPr rtl="0" lvl="0" indent="-368300" marL="457200">
              <a:spcBef>
                <a:spcPts val="0"/>
              </a:spcBef>
              <a:buClr>
                <a:schemeClr val="dk1"/>
              </a:buClr>
              <a:buSzPct val="100000"/>
              <a:buFont typeface="Arial"/>
              <a:buChar char="●"/>
            </a:pPr>
            <a:r>
              <a:rPr sz="2200" lang="en"/>
              <a:t>Create a system that filters out the necessary amount of sunlight for the Kinect to function completely outdoors</a:t>
            </a:r>
          </a:p>
          <a:p>
            <a:pPr rtl="0" lvl="0" indent="-368300" marL="457200">
              <a:spcBef>
                <a:spcPts val="0"/>
              </a:spcBef>
              <a:buClr>
                <a:schemeClr val="dk1"/>
              </a:buClr>
              <a:buSzPct val="100000"/>
              <a:buFont typeface="Arial"/>
              <a:buChar char="●"/>
            </a:pPr>
            <a:r>
              <a:rPr sz="2200" lang="en"/>
              <a:t>Set the parameters which the replacement laser must meet</a:t>
            </a:r>
          </a:p>
          <a:p>
            <a:pPr rtl="0" lvl="0">
              <a:spcBef>
                <a:spcPts val="0"/>
              </a:spcBef>
              <a:buNone/>
            </a:pPr>
            <a:r>
              <a:rPr b="1" sz="2400" lang="en"/>
              <a:t>Current Progress:</a:t>
            </a:r>
          </a:p>
          <a:p>
            <a:pPr rtl="0" lvl="0" indent="-368300" marL="457200">
              <a:spcBef>
                <a:spcPts val="0"/>
              </a:spcBef>
              <a:buClr>
                <a:schemeClr val="dk1"/>
              </a:buClr>
              <a:buSzPct val="100000"/>
              <a:buFont typeface="Arial"/>
              <a:buChar char="●"/>
            </a:pPr>
            <a:r>
              <a:rPr sz="2200" lang="en"/>
              <a:t>Characterized the capabilities of the Kinects 3D generation</a:t>
            </a:r>
          </a:p>
          <a:p>
            <a:pPr rtl="0" lvl="0" indent="-368300" marL="457200">
              <a:spcBef>
                <a:spcPts val="0"/>
              </a:spcBef>
              <a:buClr>
                <a:schemeClr val="dk1"/>
              </a:buClr>
              <a:buSzPct val="100000"/>
              <a:buFont typeface="Arial"/>
              <a:buChar char="●"/>
            </a:pPr>
            <a:r>
              <a:rPr sz="2200" lang="en"/>
              <a:t>Set the parameters for the Kinect</a:t>
            </a:r>
          </a:p>
          <a:p>
            <a:pPr rtl="0" lvl="0" indent="-368300" marL="457200">
              <a:spcBef>
                <a:spcPts val="0"/>
              </a:spcBef>
              <a:buClr>
                <a:schemeClr val="dk1"/>
              </a:buClr>
              <a:buSzPct val="100000"/>
              <a:buFont typeface="Arial"/>
              <a:buChar char="●"/>
            </a:pPr>
            <a:r>
              <a:rPr sz="2200" lang="en"/>
              <a:t>Designed the preliminary optical filtration system</a:t>
            </a:r>
          </a:p>
          <a:p>
            <a:pPr rtl="0" lvl="0">
              <a:spcBef>
                <a:spcPts val="0"/>
              </a:spcBef>
              <a:buNone/>
            </a:pPr>
            <a:r>
              <a:t/>
            </a:r>
            <a:endParaRPr sz="2200"/>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