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20.xml"/>
  <Override ContentType="application/vnd.openxmlformats-officedocument.presentationml.slideLayout+xml" PartName="/ppt/slideLayouts/slideLayout3.xml"/>
  <Override ContentType="application/vnd.openxmlformats-officedocument.presentationml.slideLayout+xml" PartName="/ppt/slideLayouts/slideLayout7.xml"/>
  <Override ContentType="application/vnd.openxmlformats-officedocument.presentationml.slideLayout+xml" PartName="/ppt/slideLayouts/slideLayout10.xml"/>
  <Override ContentType="application/vnd.openxmlformats-officedocument.presentationml.slideLayout+xml" PartName="/ppt/slideLayouts/slideLayout24.xml"/>
  <Override ContentType="application/vnd.openxmlformats-officedocument.presentationml.slideLayout+xml" PartName="/ppt/slideLayouts/slideLayout2.xml"/>
  <Override ContentType="application/vnd.openxmlformats-officedocument.presentationml.slideLayout+xml" PartName="/ppt/slideLayouts/slideLayout6.xml"/>
  <Override ContentType="application/vnd.openxmlformats-officedocument.presentationml.slideLayout+xml" PartName="/ppt/slideLayouts/slideLayout17.xml"/>
  <Override ContentType="application/vnd.openxmlformats-officedocument.presentationml.slideLayout+xml" PartName="/ppt/slideLayouts/slideLayout5.xml"/>
  <Override ContentType="application/vnd.openxmlformats-officedocument.presentationml.slideLayout+xml" PartName="/ppt/slideLayouts/slideLayout23.xml"/>
  <Override ContentType="application/vnd.openxmlformats-officedocument.presentationml.slideLayout+xml" PartName="/ppt/slideLayouts/slideLayout19.xml"/>
  <Override ContentType="application/vnd.openxmlformats-officedocument.presentationml.slideLayout+xml" PartName="/ppt/slideLayouts/slideLayout12.xml"/>
  <Override ContentType="application/vnd.openxmlformats-officedocument.presentationml.slideLayout+xml" PartName="/ppt/slideLayouts/slideLayout15.xml"/>
  <Override ContentType="application/vnd.openxmlformats-officedocument.presentationml.slideLayout+xml" PartName="/ppt/slideLayouts/slideLayout1.xml"/>
  <Override ContentType="application/vnd.openxmlformats-officedocument.presentationml.slideLayout+xml" PartName="/ppt/slideLayouts/slideLayout14.xml"/>
  <Override ContentType="application/vnd.openxmlformats-officedocument.presentationml.slideLayout+xml" PartName="/ppt/slideLayouts/slideLayout8.xml"/>
  <Override ContentType="application/vnd.openxmlformats-officedocument.presentationml.slideLayout+xml" PartName="/ppt/slideLayouts/slideLayout22.xml"/>
  <Override ContentType="application/vnd.openxmlformats-officedocument.presentationml.slideLayout+xml" PartName="/ppt/slideLayouts/slideLayout18.xml"/>
  <Override ContentType="application/vnd.openxmlformats-officedocument.presentationml.slideLayout+xml" PartName="/ppt/slideLayouts/slideLayout9.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21.xml"/>
  <Override ContentType="application/vnd.openxmlformats-officedocument.presentationml.slideLayout+xml" PartName="/ppt/slideLayouts/slideLayout16.xml"/>
  <Override ContentType="application/vnd.openxmlformats-officedocument.presentationml.slideLayout+xml" PartName="/ppt/slideLayouts/slideLayout4.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9.xml"/>
  <Override ContentType="application/vnd.openxmlformats-officedocument.presentationml.notesSlide+xml" PartName="/ppt/notesSlides/notesSlide13.xml"/>
  <Override ContentType="application/vnd.openxmlformats-officedocument.presentationml.notesSlide+xml" PartName="/ppt/notesSlides/notesSlide21.xml"/>
  <Override ContentType="application/vnd.openxmlformats-officedocument.presentationml.notesSlide+xml" PartName="/ppt/notesSlides/notesSlide16.xml"/>
  <Override ContentType="application/vnd.openxmlformats-officedocument.presentationml.notesSlide+xml" PartName="/ppt/notesSlides/notesSlide18.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5.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1.xml"/>
  <Override ContentType="application/vnd.openxmlformats-officedocument.presentationml.slideMaster+xml" PartName="/ppt/slideMasters/slideMaster4.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17.xml"/>
  <Override ContentType="application/vnd.openxmlformats-officedocument.presentationml.slide+xml" PartName="/ppt/slides/slide8.xml"/>
  <Override ContentType="application/vnd.openxmlformats-officedocument.presentationml.slide+xml" PartName="/ppt/slides/slide19.xml"/>
  <Override ContentType="application/vnd.openxmlformats-officedocument.presentationml.slide+xml" PartName="/ppt/slides/slide4.xml"/>
  <Override ContentType="application/vnd.openxmlformats-officedocument.presentationml.slide+xml" PartName="/ppt/slides/slide10.xml"/>
  <Override ContentType="application/vnd.openxmlformats-officedocument.presentationml.slide+xml" PartName="/ppt/slides/slide14.xml"/>
  <Override ContentType="application/vnd.openxmlformats-officedocument.presentationml.slide+xml" PartName="/ppt/slides/slide11.xml"/>
  <Override ContentType="application/vnd.openxmlformats-officedocument.presentationml.slide+xml" PartName="/ppt/slides/slide5.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72" r:id="rId4"/>
    <p:sldMasterId id="2147483673" r:id="rId5"/>
    <p:sldMasterId id="2147483674" r:id="rId6"/>
    <p:sldMasterId id="214748367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2" Type="http://schemas.openxmlformats.org/officeDocument/2006/relationships/slide" Target="slides/slide4.xml"/><Relationship Id="rId13" Type="http://schemas.openxmlformats.org/officeDocument/2006/relationships/slide" Target="slides/slide5.xml"/><Relationship Id="rId10" Type="http://schemas.openxmlformats.org/officeDocument/2006/relationships/slide" Target="slides/slide2.xml"/><Relationship Id="rId11" Type="http://schemas.openxmlformats.org/officeDocument/2006/relationships/slide" Target="slides/slide3.xml"/><Relationship Id="rId29" Type="http://schemas.openxmlformats.org/officeDocument/2006/relationships/slide" Target="slides/slide2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 Type="http://schemas.openxmlformats.org/officeDocument/2006/relationships/presProps" Target="presProps.xml"/><Relationship Id="rId21" Type="http://schemas.openxmlformats.org/officeDocument/2006/relationships/slide" Target="slides/slide13.xml"/><Relationship Id="rId1" Type="http://schemas.openxmlformats.org/officeDocument/2006/relationships/theme" Target="theme/theme2.xml"/><Relationship Id="rId22" Type="http://schemas.openxmlformats.org/officeDocument/2006/relationships/slide" Target="slides/slide14.xml"/><Relationship Id="rId4" Type="http://schemas.openxmlformats.org/officeDocument/2006/relationships/slideMaster" Target="slideMasters/slideMaster1.xml"/><Relationship Id="rId23" Type="http://schemas.openxmlformats.org/officeDocument/2006/relationships/slide" Target="slides/slide15.xml"/><Relationship Id="rId3" Type="http://schemas.openxmlformats.org/officeDocument/2006/relationships/tableStyles" Target="tableStyles.xml"/><Relationship Id="rId24" Type="http://schemas.openxmlformats.org/officeDocument/2006/relationships/slide" Target="slides/slide16.xml"/><Relationship Id="rId20" Type="http://schemas.openxmlformats.org/officeDocument/2006/relationships/slide" Target="slides/slide12.xml"/><Relationship Id="rId9" Type="http://schemas.openxmlformats.org/officeDocument/2006/relationships/slide" Target="slides/slide1.xml"/><Relationship Id="rId6" Type="http://schemas.openxmlformats.org/officeDocument/2006/relationships/slideMaster" Target="slideMasters/slideMaster3.xml"/><Relationship Id="rId5" Type="http://schemas.openxmlformats.org/officeDocument/2006/relationships/slideMaster" Target="slideMasters/slideMaster2.xml"/><Relationship Id="rId8" Type="http://schemas.openxmlformats.org/officeDocument/2006/relationships/notesMaster" Target="notesMasters/notesMaster1.xml"/><Relationship Id="rId7" Type="http://schemas.openxmlformats.org/officeDocument/2006/relationships/slideMaster" Target="slideMasters/slideMaster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62"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162"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6" name="Shape 14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162"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17" name="Shape 21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162"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24" name="Shape 22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162"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48" name="Shape 24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381162"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58" name="Shape 25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381162"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68" name="Shape 26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381162"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75" name="Shape 27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381162"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81" name="Shape 28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381162"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87" name="Shape 2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Come up with a list of optical requirements and plan to solve them</a:t>
            </a:r>
          </a:p>
          <a:p>
            <a:pPr rtl="0">
              <a:spcBef>
                <a:spcPts val="0"/>
              </a:spcBef>
              <a:buNone/>
            </a:pPr>
            <a:r>
              <a:rPr lang="en"/>
              <a:t>note: polarizer correlation to field of view</a:t>
            </a:r>
          </a:p>
          <a:p>
            <a:pPr rtl="0">
              <a:spcBef>
                <a:spcPts val="0"/>
              </a:spcBef>
              <a:buNone/>
            </a:pPr>
            <a:r>
              <a:rPr lang="en"/>
              <a:t>aboration correction in the kinect</a:t>
            </a:r>
          </a:p>
          <a:p>
            <a:pPr rtl="0">
              <a:spcBef>
                <a:spcPts val="0"/>
              </a:spcBef>
              <a:buNone/>
            </a:pPr>
            <a:r>
              <a:rPr lang="en"/>
              <a:t>power and diffraction</a:t>
            </a:r>
          </a:p>
          <a:p>
            <a:pPr rtl="0">
              <a:spcBef>
                <a:spcPts val="0"/>
              </a:spcBef>
              <a:buNone/>
            </a:pPr>
            <a:r>
              <a:t/>
            </a:r>
            <a:endParaRPr/>
          </a:p>
          <a:p>
            <a:pPr rtl="0">
              <a:spcBef>
                <a:spcPts val="0"/>
              </a:spcBef>
              <a:buNone/>
            </a:pPr>
            <a:r>
              <a:rPr lang="en"/>
              <a:t>June Yan and the UMass Physics Dept for help with the optics design</a:t>
            </a:r>
          </a:p>
          <a:p>
            <a:pPr rtl="0">
              <a:spcBef>
                <a:spcPts val="0"/>
              </a:spcBef>
              <a:buNone/>
            </a:pPr>
            <a:r>
              <a:rPr lang="en">
                <a:solidFill>
                  <a:schemeClr val="dk1"/>
                </a:solidFill>
              </a:rPr>
              <a:t>Professor Leonard for help with optics feasibility</a:t>
            </a:r>
          </a:p>
          <a:p>
            <a:pPr rtl="0">
              <a:spcBef>
                <a:spcPts val="0"/>
              </a:spcBef>
              <a:buNone/>
            </a:pPr>
            <a:r>
              <a:rPr lang="en"/>
              <a:t>Professor Parente and Microwave Remote Sensing Lab for donating the Rover and the Lab space</a:t>
            </a:r>
          </a:p>
          <a:p>
            <a:pPr rtl="0">
              <a:spcBef>
                <a:spcPts val="0"/>
              </a:spcBef>
              <a:buNone/>
            </a:pPr>
            <a:r>
              <a:rPr lang="en"/>
              <a:t>SDP14 Team AIR for their improvements made to the Rover</a:t>
            </a:r>
          </a:p>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381149"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93" name="Shape 2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http://blog.supermedia.com/media/questions.jpg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3" name="Shape 303"/>
        <p:cNvGrpSpPr/>
        <p:nvPr/>
      </p:nvGrpSpPr>
      <p:grpSpPr>
        <a:xfrm>
          <a:off x="0" y="0"/>
          <a:ext cx="0" cy="0"/>
          <a:chOff x="0" y="0"/>
          <a:chExt cx="0" cy="0"/>
        </a:xfrm>
      </p:grpSpPr>
      <p:sp>
        <p:nvSpPr>
          <p:cNvPr id="304" name="Shape 304"/>
          <p:cNvSpPr/>
          <p:nvPr>
            <p:ph idx="2" type="sldImg"/>
          </p:nvPr>
        </p:nvSpPr>
        <p:spPr>
          <a:xfrm>
            <a:off x="381162"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05" name="Shape 30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As this design review is all about subsystem integration and functionality, I am going to review the hardware and software structure of the Rover and focus on how our work integrates into the existing system.</a:t>
            </a:r>
          </a:p>
          <a:p>
            <a:pPr lvl="0" rtl="0">
              <a:spcBef>
                <a:spcPts val="0"/>
              </a:spcBef>
              <a:buNone/>
            </a:pPr>
            <a:r>
              <a:rPr lang="en"/>
              <a:t>First up is the Rover Computer.  This computer runs the RFlex software that controls the Rover proprietary hardware.  This hardware includes the motors, system (battery) and sonar.</a:t>
            </a:r>
          </a:p>
          <a:p>
            <a:pPr lvl="0" rtl="0">
              <a:spcBef>
                <a:spcPts val="0"/>
              </a:spcBef>
              <a:buNone/>
            </a:pPr>
            <a:r>
              <a:rPr lang="en"/>
              <a:t>The ROS computer is the computer that we assembled and installed back into the Rover.  This runs ROS software with RFlex drivers to communicate with the Rover Computer.  It was controls all of the non proprietary hardware that has been installed onto the Rover.  This includes our Kinect as well as the wifi card and GPS device.</a:t>
            </a:r>
          </a:p>
          <a:p>
            <a:pPr lvl="0" rtl="0">
              <a:spcBef>
                <a:spcPts val="0"/>
              </a:spcBef>
              <a:buNone/>
            </a:pPr>
            <a:r>
              <a:t/>
            </a:r>
            <a:endParaRPr/>
          </a:p>
          <a:p>
            <a:pPr lvl="0" rtl="0">
              <a:spcBef>
                <a:spcPts val="0"/>
              </a:spcBef>
              <a:buNone/>
            </a:pPr>
            <a:r>
              <a:rPr lang="en"/>
              <a:t>The master in this setting is the ROS computer.  The RFlex computer can be used to manually drive the rover around, but in the normal functioning setting, the RFlex computer is just sending sensor data and receiving commands while the ROS computer decides what to do after processing the incoming data.</a:t>
            </a:r>
          </a:p>
          <a:p>
            <a:pPr lvl="0" rtl="0">
              <a:spcBef>
                <a:spcPts val="0"/>
              </a:spcBef>
              <a:buNone/>
            </a:pPr>
            <a:r>
              <a:t/>
            </a:r>
            <a:endParaRPr/>
          </a:p>
          <a:p>
            <a:pPr lvl="0" rtl="0">
              <a:spcBef>
                <a:spcPts val="0"/>
              </a:spcBef>
              <a:buNone/>
            </a:pPr>
            <a:r>
              <a:rPr lang="en"/>
              <a:t>Our major contribution to Rover hardware is the modified Kinect as well as the newly built ROS computer.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162"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62" name="Shape 16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381162"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24" name="Shape 3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Here is the pseudo-software structure of the Rover, I call it pseudo-software because it also includes hardware end-points.  In this structure, the Navigation Stack is the master and it resides on the ROS computer.  In fact, all of this is on the ROS computer except for the Rover Computer block.  The Navigation Stack is a collection of ROS modules that work as a single unit to provide navigation based on sensors and actuators.</a:t>
            </a:r>
          </a:p>
          <a:p>
            <a:pPr lvl="0" rtl="0">
              <a:spcBef>
                <a:spcPts val="0"/>
              </a:spcBef>
              <a:buNone/>
            </a:pPr>
            <a:r>
              <a:rPr lang="en"/>
              <a:t>In this case, the sensors are the RFlex driver that feeds out odometry and system status information, the OpenNI package that reads in the Kinect data, and the ROS Sensor which is an android app that feeds out gps and accelerometer data, however we just subscribe to the gps.</a:t>
            </a:r>
          </a:p>
          <a:p>
            <a:pPr lvl="0" rtl="0">
              <a:spcBef>
                <a:spcPts val="0"/>
              </a:spcBef>
              <a:buNone/>
            </a:pPr>
            <a:r>
              <a:rPr lang="en"/>
              <a:t>The actuators are simple because it’s really only one thing.  The Motors that move the rover around are controlled through the RFlex driver.</a:t>
            </a:r>
          </a:p>
          <a:p>
            <a:pPr lvl="0" rtl="0">
              <a:spcBef>
                <a:spcPts val="0"/>
              </a:spcBef>
              <a:buNone/>
            </a:pPr>
            <a:r>
              <a:t/>
            </a:r>
            <a:endParaRPr/>
          </a:p>
          <a:p>
            <a:pPr lvl="0" rtl="0">
              <a:spcBef>
                <a:spcPts val="0"/>
              </a:spcBef>
              <a:buNone/>
            </a:pPr>
            <a:r>
              <a:rPr lang="en"/>
              <a:t>In terms of controlling the Navigation Stack, the two inputs are either a GPS coordinates file or keyboard controls depending on how you start it.</a:t>
            </a:r>
          </a:p>
          <a:p>
            <a:pPr lvl="0" rtl="0">
              <a:spcBef>
                <a:spcPts val="0"/>
              </a:spcBef>
              <a:buNone/>
            </a:pPr>
            <a:r>
              <a:t/>
            </a:r>
            <a:endParaRPr/>
          </a:p>
          <a:p>
            <a:pPr lvl="0" rtl="0">
              <a:spcBef>
                <a:spcPts val="0"/>
              </a:spcBef>
              <a:buNone/>
            </a:pPr>
            <a:r>
              <a:rPr lang="en"/>
              <a:t>(NEED TO LOOK UP WHAT IS LAUNCHED IN CONFIG AND WHAT IS LAUNCHED IN MOVEBASE)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6" name="Shape 336"/>
        <p:cNvGrpSpPr/>
        <p:nvPr/>
      </p:nvGrpSpPr>
      <p:grpSpPr>
        <a:xfrm>
          <a:off x="0" y="0"/>
          <a:ext cx="0" cy="0"/>
          <a:chOff x="0" y="0"/>
          <a:chExt cx="0" cy="0"/>
        </a:xfrm>
      </p:grpSpPr>
      <p:sp>
        <p:nvSpPr>
          <p:cNvPr id="337" name="Shape 337"/>
          <p:cNvSpPr/>
          <p:nvPr>
            <p:ph idx="2" type="sldImg"/>
          </p:nvPr>
        </p:nvSpPr>
        <p:spPr>
          <a:xfrm>
            <a:off x="381162"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38" name="Shape 33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162"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70" name="Shape 17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162"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76" name="Shape 17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162"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82" name="Shape 18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162"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88" name="Shape 18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162"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96" name="Shape 19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162"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02" name="Shape 20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162"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09" name="Shape 20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x="0" y="0"/>
          <a:ext cx="0" cy="0"/>
          <a:chOff x="0" y="0"/>
          <a:chExt cx="0" cy="0"/>
        </a:xfrm>
      </p:grpSpPr>
      <p:sp>
        <p:nvSpPr>
          <p:cNvPr id="8" name="Shape 8"/>
          <p:cNvSpPr/>
          <p:nvPr/>
        </p:nvSpPr>
        <p:spPr>
          <a:xfrm flipH="1" rot="10800000">
            <a:off x="0" y="2984999"/>
            <a:ext cx="9144000" cy="2158500"/>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9" name="Shape 9"/>
          <p:cNvSpPr/>
          <p:nvPr/>
        </p:nvSpPr>
        <p:spPr>
          <a:xfrm>
            <a:off x="0" y="2393175"/>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10" name="Shape 10"/>
          <p:cNvSpPr/>
          <p:nvPr/>
        </p:nvSpPr>
        <p:spPr>
          <a:xfrm flipH="1" rot="10800000">
            <a:off x="0" y="2983958"/>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a:spcBef>
                <a:spcPts val="0"/>
              </a:spcBef>
              <a:buNone/>
            </a:pPr>
            <a:r>
              <a:t/>
            </a:r>
            <a:endParaRPr/>
          </a:p>
        </p:txBody>
      </p:sp>
      <p:sp>
        <p:nvSpPr>
          <p:cNvPr id="11" name="Shape 11"/>
          <p:cNvSpPr txBox="1"/>
          <p:nvPr>
            <p:ph type="ctrTitle"/>
          </p:nvPr>
        </p:nvSpPr>
        <p:spPr>
          <a:xfrm>
            <a:off x="685800" y="1746892"/>
            <a:ext cx="7772400" cy="1238099"/>
          </a:xfrm>
          <a:prstGeom prst="rect">
            <a:avLst/>
          </a:prstGeom>
        </p:spPr>
        <p:txBody>
          <a:bodyPr anchorCtr="0" anchor="b"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12" name="Shape 12"/>
          <p:cNvSpPr txBox="1"/>
          <p:nvPr>
            <p:ph idx="1" type="subTitle"/>
          </p:nvPr>
        </p:nvSpPr>
        <p:spPr>
          <a:xfrm>
            <a:off x="685800" y="3093357"/>
            <a:ext cx="7772400" cy="666600"/>
          </a:xfrm>
          <a:prstGeom prst="rect">
            <a:avLst/>
          </a:prstGeom>
        </p:spPr>
        <p:txBody>
          <a:bodyPr anchorCtr="0" anchor="t" bIns="91425" lIns="91425" rIns="91425" tIns="91425"/>
          <a:lstStyle>
            <a:lvl1pPr algn="ctr">
              <a:spcBef>
                <a:spcPts val="0"/>
              </a:spcBef>
              <a:buClr>
                <a:schemeClr val="dk2"/>
              </a:buClr>
              <a:buSzPct val="100000"/>
              <a:buNone/>
              <a:defRPr i="1" sz="2400">
                <a:solidFill>
                  <a:schemeClr val="dk2"/>
                </a:solidFill>
              </a:defRPr>
            </a:lvl1pPr>
            <a:lvl2pPr algn="ctr">
              <a:spcBef>
                <a:spcPts val="0"/>
              </a:spcBef>
              <a:buClr>
                <a:schemeClr val="dk2"/>
              </a:buClr>
              <a:buNone/>
              <a:defRPr i="1">
                <a:solidFill>
                  <a:schemeClr val="dk2"/>
                </a:solidFill>
              </a:defRPr>
            </a:lvl2pPr>
            <a:lvl3pPr algn="ctr">
              <a:spcBef>
                <a:spcPts val="0"/>
              </a:spcBef>
              <a:buClr>
                <a:schemeClr val="dk2"/>
              </a:buClr>
              <a:buNone/>
              <a:defRPr i="1">
                <a:solidFill>
                  <a:schemeClr val="dk2"/>
                </a:solidFill>
              </a:defRPr>
            </a:lvl3pPr>
            <a:lvl4pPr algn="ctr">
              <a:spcBef>
                <a:spcPts val="0"/>
              </a:spcBef>
              <a:buClr>
                <a:schemeClr val="dk2"/>
              </a:buClr>
              <a:buSzPct val="100000"/>
              <a:buNone/>
              <a:defRPr i="1" sz="2400">
                <a:solidFill>
                  <a:schemeClr val="dk2"/>
                </a:solidFill>
              </a:defRPr>
            </a:lvl4pPr>
            <a:lvl5pPr algn="ctr">
              <a:spcBef>
                <a:spcPts val="0"/>
              </a:spcBef>
              <a:buClr>
                <a:schemeClr val="dk2"/>
              </a:buClr>
              <a:buSzPct val="100000"/>
              <a:buNone/>
              <a:defRPr i="1" sz="2400">
                <a:solidFill>
                  <a:schemeClr val="dk2"/>
                </a:solidFill>
              </a:defRPr>
            </a:lvl5pPr>
            <a:lvl6pPr algn="ctr">
              <a:spcBef>
                <a:spcPts val="0"/>
              </a:spcBef>
              <a:buClr>
                <a:schemeClr val="dk2"/>
              </a:buClr>
              <a:buSzPct val="100000"/>
              <a:buNone/>
              <a:defRPr i="1" sz="2400">
                <a:solidFill>
                  <a:schemeClr val="dk2"/>
                </a:solidFill>
              </a:defRPr>
            </a:lvl6pPr>
            <a:lvl7pPr algn="ctr">
              <a:spcBef>
                <a:spcPts val="0"/>
              </a:spcBef>
              <a:buClr>
                <a:schemeClr val="dk2"/>
              </a:buClr>
              <a:buSzPct val="100000"/>
              <a:buNone/>
              <a:defRPr i="1" sz="2400">
                <a:solidFill>
                  <a:schemeClr val="dk2"/>
                </a:solidFill>
              </a:defRPr>
            </a:lvl7pPr>
            <a:lvl8pPr algn="ctr">
              <a:spcBef>
                <a:spcPts val="0"/>
              </a:spcBef>
              <a:buClr>
                <a:schemeClr val="dk2"/>
              </a:buClr>
              <a:buSzPct val="100000"/>
              <a:buNone/>
              <a:defRPr i="1" sz="2400">
                <a:solidFill>
                  <a:schemeClr val="dk2"/>
                </a:solidFill>
              </a:defRPr>
            </a:lvl8pPr>
            <a:lvl9pPr algn="ctr">
              <a:spcBef>
                <a:spcPts val="0"/>
              </a:spcBef>
              <a:buClr>
                <a:schemeClr val="dk2"/>
              </a:buClr>
              <a:buSzPct val="100000"/>
              <a:buNone/>
              <a:defRPr i="1" sz="2400">
                <a:solidFill>
                  <a:schemeClr val="dk2"/>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0" name="Shape 60"/>
        <p:cNvGrpSpPr/>
        <p:nvPr/>
      </p:nvGrpSpPr>
      <p:grpSpPr>
        <a:xfrm>
          <a:off x="0" y="0"/>
          <a:ext cx="0" cy="0"/>
          <a:chOff x="0" y="0"/>
          <a:chExt cx="0" cy="0"/>
        </a:xfrm>
      </p:grpSpPr>
      <p:sp>
        <p:nvSpPr>
          <p:cNvPr id="61" name="Shape 61"/>
          <p:cNvSpPr/>
          <p:nvPr/>
        </p:nvSpPr>
        <p:spPr>
          <a:xfrm flipH="1" rot="10800000">
            <a:off x="0" y="1163400"/>
            <a:ext cx="9144000" cy="39800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62" name="Shape 62"/>
          <p:cNvSpPr/>
          <p:nvPr/>
        </p:nvSpPr>
        <p:spPr>
          <a:xfrm flipH="1">
            <a:off x="4526627" y="571349"/>
            <a:ext cx="4617372" cy="593274"/>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anchorCtr="0" anchor="ctr" bIns="45700" lIns="91425" rIns="91425" tIns="45700">
            <a:noAutofit/>
          </a:bodyPr>
          <a:lstStyle/>
          <a:p>
            <a:pPr>
              <a:spcBef>
                <a:spcPts val="0"/>
              </a:spcBef>
              <a:buNone/>
            </a:pPr>
            <a:r>
              <a:t/>
            </a:r>
            <a:endParaRPr/>
          </a:p>
        </p:txBody>
      </p:sp>
      <p:sp>
        <p:nvSpPr>
          <p:cNvPr id="63" name="Shape 63"/>
          <p:cNvSpPr txBox="1"/>
          <p:nvPr>
            <p:ph type="title"/>
          </p:nvPr>
        </p:nvSpPr>
        <p:spPr>
          <a:xfrm>
            <a:off x="457200" y="205978"/>
            <a:ext cx="8229600" cy="857400"/>
          </a:xfrm>
          <a:prstGeom prst="rect">
            <a:avLst/>
          </a:prstGeom>
          <a:noFill/>
          <a:ln>
            <a:noFill/>
          </a:ln>
        </p:spPr>
        <p:txBody>
          <a:bodyPr anchorCtr="0" anchor="ctr" bIns="91425" lIns="91425" rIns="91425" tIns="91425"/>
          <a:lstStyle>
            <a:lvl1pPr rtl="0" algn="l">
              <a:spcBef>
                <a:spcPts val="0"/>
              </a:spcBef>
              <a:buSzPct val="100000"/>
              <a:buFont typeface="Georgia"/>
              <a:buNone/>
              <a:defRPr b="0" sz="4800">
                <a:solidFill>
                  <a:schemeClr val="lt1"/>
                </a:solidFill>
                <a:latin typeface="Georgia"/>
                <a:ea typeface="Georgia"/>
                <a:cs typeface="Georgia"/>
                <a:sym typeface="Georgia"/>
              </a:defRPr>
            </a:lvl1pPr>
            <a:lvl2pPr rtl="0" algn="l">
              <a:spcBef>
                <a:spcPts val="0"/>
              </a:spcBef>
              <a:buSzPct val="100000"/>
              <a:buFont typeface="Georgia"/>
              <a:buNone/>
              <a:defRPr b="0" sz="4800">
                <a:solidFill>
                  <a:schemeClr val="lt1"/>
                </a:solidFill>
                <a:latin typeface="Georgia"/>
                <a:ea typeface="Georgia"/>
                <a:cs typeface="Georgia"/>
                <a:sym typeface="Georgia"/>
              </a:defRPr>
            </a:lvl2pPr>
            <a:lvl3pPr rtl="0" algn="l">
              <a:spcBef>
                <a:spcPts val="0"/>
              </a:spcBef>
              <a:buSzPct val="100000"/>
              <a:buFont typeface="Georgia"/>
              <a:buNone/>
              <a:defRPr b="0" sz="4800">
                <a:solidFill>
                  <a:schemeClr val="lt1"/>
                </a:solidFill>
                <a:latin typeface="Georgia"/>
                <a:ea typeface="Georgia"/>
                <a:cs typeface="Georgia"/>
                <a:sym typeface="Georgia"/>
              </a:defRPr>
            </a:lvl3pPr>
            <a:lvl4pPr rtl="0" algn="l">
              <a:spcBef>
                <a:spcPts val="0"/>
              </a:spcBef>
              <a:buSzPct val="100000"/>
              <a:buFont typeface="Georgia"/>
              <a:buNone/>
              <a:defRPr b="0" sz="4800">
                <a:solidFill>
                  <a:schemeClr val="lt1"/>
                </a:solidFill>
                <a:latin typeface="Georgia"/>
                <a:ea typeface="Georgia"/>
                <a:cs typeface="Georgia"/>
                <a:sym typeface="Georgia"/>
              </a:defRPr>
            </a:lvl4pPr>
            <a:lvl5pPr rtl="0" algn="l">
              <a:spcBef>
                <a:spcPts val="0"/>
              </a:spcBef>
              <a:buSzPct val="100000"/>
              <a:buFont typeface="Georgia"/>
              <a:buNone/>
              <a:defRPr b="0" sz="4800">
                <a:solidFill>
                  <a:schemeClr val="lt1"/>
                </a:solidFill>
                <a:latin typeface="Georgia"/>
                <a:ea typeface="Georgia"/>
                <a:cs typeface="Georgia"/>
                <a:sym typeface="Georgia"/>
              </a:defRPr>
            </a:lvl5pPr>
            <a:lvl6pPr rtl="0" algn="l">
              <a:spcBef>
                <a:spcPts val="0"/>
              </a:spcBef>
              <a:buSzPct val="100000"/>
              <a:buFont typeface="Georgia"/>
              <a:buNone/>
              <a:defRPr b="0" sz="4800">
                <a:solidFill>
                  <a:schemeClr val="lt1"/>
                </a:solidFill>
                <a:latin typeface="Georgia"/>
                <a:ea typeface="Georgia"/>
                <a:cs typeface="Georgia"/>
                <a:sym typeface="Georgia"/>
              </a:defRPr>
            </a:lvl6pPr>
            <a:lvl7pPr rtl="0" algn="l">
              <a:spcBef>
                <a:spcPts val="0"/>
              </a:spcBef>
              <a:buSzPct val="100000"/>
              <a:buFont typeface="Georgia"/>
              <a:buNone/>
              <a:defRPr b="0" sz="4800">
                <a:solidFill>
                  <a:schemeClr val="lt1"/>
                </a:solidFill>
                <a:latin typeface="Georgia"/>
                <a:ea typeface="Georgia"/>
                <a:cs typeface="Georgia"/>
                <a:sym typeface="Georgia"/>
              </a:defRPr>
            </a:lvl7pPr>
            <a:lvl8pPr rtl="0" algn="l">
              <a:spcBef>
                <a:spcPts val="0"/>
              </a:spcBef>
              <a:buSzPct val="100000"/>
              <a:buFont typeface="Georgia"/>
              <a:buNone/>
              <a:defRPr b="0" sz="4800">
                <a:solidFill>
                  <a:schemeClr val="lt1"/>
                </a:solidFill>
                <a:latin typeface="Georgia"/>
                <a:ea typeface="Georgia"/>
                <a:cs typeface="Georgia"/>
                <a:sym typeface="Georgia"/>
              </a:defRPr>
            </a:lvl8pPr>
            <a:lvl9pPr rtl="0" algn="l">
              <a:spcBef>
                <a:spcPts val="0"/>
              </a:spcBef>
              <a:buSzPct val="100000"/>
              <a:buFont typeface="Georgia"/>
              <a:buNone/>
              <a:defRPr b="0" sz="4800">
                <a:solidFill>
                  <a:schemeClr val="lt1"/>
                </a:solidFill>
                <a:latin typeface="Georgia"/>
                <a:ea typeface="Georgia"/>
                <a:cs typeface="Georgia"/>
                <a:sym typeface="Georgia"/>
              </a:defRPr>
            </a:lvl9pPr>
          </a:lstStyle>
          <a:p/>
        </p:txBody>
      </p:sp>
      <p:sp>
        <p:nvSpPr>
          <p:cNvPr id="64" name="Shape 64"/>
          <p:cNvSpPr/>
          <p:nvPr/>
        </p:nvSpPr>
        <p:spPr>
          <a:xfrm rot="10800000">
            <a:off x="4526627" y="1164904"/>
            <a:ext cx="4617372" cy="568323"/>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anchorCtr="0" anchor="ctr" bIns="45700" lIns="91425" rIns="91425" tIns="45700">
            <a:noAutofit/>
          </a:bodyPr>
          <a:lstStyle/>
          <a:p>
            <a:pPr>
              <a:spcBef>
                <a:spcPts val="0"/>
              </a:spcBef>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5" name="Shape 65"/>
        <p:cNvGrpSpPr/>
        <p:nvPr/>
      </p:nvGrpSpPr>
      <p:grpSpPr>
        <a:xfrm>
          <a:off x="0" y="0"/>
          <a:ext cx="0" cy="0"/>
          <a:chOff x="0" y="0"/>
          <a:chExt cx="0" cy="0"/>
        </a:xfrm>
      </p:grpSpPr>
      <p:sp>
        <p:nvSpPr>
          <p:cNvPr id="66" name="Shape 66"/>
          <p:cNvSpPr/>
          <p:nvPr/>
        </p:nvSpPr>
        <p:spPr>
          <a:xfrm flipH="1" rot="10800000">
            <a:off x="0" y="4412699"/>
            <a:ext cx="9144000" cy="7307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67" name="Shape 67"/>
          <p:cNvSpPr/>
          <p:nvPr/>
        </p:nvSpPr>
        <p:spPr>
          <a:xfrm flipH="1">
            <a:off x="4526627" y="3820834"/>
            <a:ext cx="4617372" cy="593274"/>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anchorCtr="0" anchor="ctr" bIns="45700" lIns="91425" rIns="91425" tIns="45700">
            <a:noAutofit/>
          </a:bodyPr>
          <a:lstStyle/>
          <a:p>
            <a:pPr>
              <a:spcBef>
                <a:spcPts val="0"/>
              </a:spcBef>
              <a:buNone/>
            </a:pPr>
            <a:r>
              <a:t/>
            </a:r>
            <a:endParaRPr/>
          </a:p>
        </p:txBody>
      </p:sp>
      <p:sp>
        <p:nvSpPr>
          <p:cNvPr id="68" name="Shape 68"/>
          <p:cNvSpPr/>
          <p:nvPr/>
        </p:nvSpPr>
        <p:spPr>
          <a:xfrm rot="10800000">
            <a:off x="4526627" y="4414390"/>
            <a:ext cx="4617372" cy="568323"/>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anchorCtr="0" anchor="ctr" bIns="45700" lIns="91425" rIns="91425" tIns="45700">
            <a:noAutofit/>
          </a:bodyPr>
          <a:lstStyle/>
          <a:p>
            <a:pPr>
              <a:spcBef>
                <a:spcPts val="0"/>
              </a:spcBef>
              <a:buNone/>
            </a:pPr>
            <a:r>
              <a:t/>
            </a:r>
            <a:endParaRPr/>
          </a:p>
        </p:txBody>
      </p:sp>
      <p:sp>
        <p:nvSpPr>
          <p:cNvPr id="69" name="Shape 69"/>
          <p:cNvSpPr txBox="1"/>
          <p:nvPr>
            <p:ph idx="1" type="body"/>
          </p:nvPr>
        </p:nvSpPr>
        <p:spPr>
          <a:xfrm>
            <a:off x="457200" y="4421726"/>
            <a:ext cx="8229600" cy="505200"/>
          </a:xfrm>
          <a:prstGeom prst="rect">
            <a:avLst/>
          </a:prstGeom>
          <a:noFill/>
          <a:ln>
            <a:noFill/>
          </a:ln>
        </p:spPr>
        <p:txBody>
          <a:bodyPr anchorCtr="0" anchor="ctr" bIns="91425" lIns="91425" rIns="91425" tIns="91425"/>
          <a:lstStyle>
            <a:lvl1pPr rtl="0" algn="l">
              <a:lnSpc>
                <a:spcPct val="100000"/>
              </a:lnSpc>
              <a:spcBef>
                <a:spcPts val="0"/>
              </a:spcBef>
              <a:spcAft>
                <a:spcPts val="0"/>
              </a:spcAft>
              <a:buClr>
                <a:schemeClr val="dk2"/>
              </a:buClr>
              <a:buSzPct val="100000"/>
              <a:buFont typeface="Arial"/>
              <a:buChar char="●"/>
              <a:defRPr i="1" sz="2400">
                <a:solidFill>
                  <a:schemeClr val="dk2"/>
                </a:solidFill>
              </a:defRPr>
            </a:lvl1pPr>
            <a:lvl2pPr rtl="0" algn="l">
              <a:lnSpc>
                <a:spcPct val="100000"/>
              </a:lnSpc>
              <a:spcBef>
                <a:spcPts val="0"/>
              </a:spcBef>
              <a:spcAft>
                <a:spcPts val="0"/>
              </a:spcAft>
              <a:buClr>
                <a:schemeClr val="dk2"/>
              </a:buClr>
              <a:buSzPct val="100000"/>
              <a:buFont typeface="Courier New"/>
              <a:buChar char="o"/>
              <a:defRPr i="1" sz="2400">
                <a:solidFill>
                  <a:schemeClr val="dk2"/>
                </a:solidFill>
              </a:defRPr>
            </a:lvl2pPr>
            <a:lvl3pPr rtl="0" algn="l">
              <a:lnSpc>
                <a:spcPct val="100000"/>
              </a:lnSpc>
              <a:spcBef>
                <a:spcPts val="0"/>
              </a:spcBef>
              <a:spcAft>
                <a:spcPts val="0"/>
              </a:spcAft>
              <a:buClr>
                <a:schemeClr val="dk2"/>
              </a:buClr>
              <a:buSzPct val="100000"/>
              <a:buFont typeface="Wingdings"/>
              <a:buChar char="§"/>
              <a:defRPr i="1" sz="2400">
                <a:solidFill>
                  <a:schemeClr val="dk2"/>
                </a:solidFill>
              </a:defRPr>
            </a:lvl3pPr>
            <a:lvl4pPr rtl="0" algn="l">
              <a:lnSpc>
                <a:spcPct val="100000"/>
              </a:lnSpc>
              <a:spcBef>
                <a:spcPts val="0"/>
              </a:spcBef>
              <a:spcAft>
                <a:spcPts val="0"/>
              </a:spcAft>
              <a:buClr>
                <a:schemeClr val="dk2"/>
              </a:buClr>
              <a:buSzPct val="100000"/>
              <a:buFont typeface="Arial"/>
              <a:buChar char="●"/>
              <a:defRPr i="1" sz="2400">
                <a:solidFill>
                  <a:schemeClr val="dk2"/>
                </a:solidFill>
              </a:defRPr>
            </a:lvl4pPr>
            <a:lvl5pPr rtl="0" algn="l">
              <a:lnSpc>
                <a:spcPct val="100000"/>
              </a:lnSpc>
              <a:spcBef>
                <a:spcPts val="0"/>
              </a:spcBef>
              <a:spcAft>
                <a:spcPts val="0"/>
              </a:spcAft>
              <a:buClr>
                <a:schemeClr val="dk2"/>
              </a:buClr>
              <a:buSzPct val="100000"/>
              <a:buFont typeface="Courier New"/>
              <a:buChar char="o"/>
              <a:defRPr i="1" sz="2400">
                <a:solidFill>
                  <a:schemeClr val="dk2"/>
                </a:solidFill>
              </a:defRPr>
            </a:lvl5pPr>
            <a:lvl6pPr rtl="0" algn="l">
              <a:lnSpc>
                <a:spcPct val="100000"/>
              </a:lnSpc>
              <a:spcBef>
                <a:spcPts val="0"/>
              </a:spcBef>
              <a:spcAft>
                <a:spcPts val="0"/>
              </a:spcAft>
              <a:buClr>
                <a:schemeClr val="dk2"/>
              </a:buClr>
              <a:buSzPct val="100000"/>
              <a:buFont typeface="Wingdings"/>
              <a:buChar char="§"/>
              <a:defRPr i="1" sz="2400">
                <a:solidFill>
                  <a:schemeClr val="dk2"/>
                </a:solidFill>
              </a:defRPr>
            </a:lvl6pPr>
            <a:lvl7pPr rtl="0" algn="l">
              <a:lnSpc>
                <a:spcPct val="100000"/>
              </a:lnSpc>
              <a:spcBef>
                <a:spcPts val="0"/>
              </a:spcBef>
              <a:spcAft>
                <a:spcPts val="0"/>
              </a:spcAft>
              <a:buClr>
                <a:schemeClr val="dk2"/>
              </a:buClr>
              <a:buSzPct val="100000"/>
              <a:buFont typeface="Arial"/>
              <a:buChar char="●"/>
              <a:defRPr i="1" sz="2400">
                <a:solidFill>
                  <a:schemeClr val="dk2"/>
                </a:solidFill>
              </a:defRPr>
            </a:lvl7pPr>
            <a:lvl8pPr rtl="0" algn="l">
              <a:lnSpc>
                <a:spcPct val="100000"/>
              </a:lnSpc>
              <a:spcBef>
                <a:spcPts val="0"/>
              </a:spcBef>
              <a:spcAft>
                <a:spcPts val="0"/>
              </a:spcAft>
              <a:buClr>
                <a:schemeClr val="dk2"/>
              </a:buClr>
              <a:buSzPct val="100000"/>
              <a:buFont typeface="Courier New"/>
              <a:buChar char="o"/>
              <a:defRPr i="1" sz="2400">
                <a:solidFill>
                  <a:schemeClr val="dk2"/>
                </a:solidFill>
              </a:defRPr>
            </a:lvl8pPr>
            <a:lvl9pPr rtl="0" algn="l">
              <a:lnSpc>
                <a:spcPct val="100000"/>
              </a:lnSpc>
              <a:spcBef>
                <a:spcPts val="0"/>
              </a:spcBef>
              <a:spcAft>
                <a:spcPts val="0"/>
              </a:spcAft>
              <a:buClr>
                <a:schemeClr val="dk2"/>
              </a:buClr>
              <a:buSzPct val="100000"/>
              <a:buFont typeface="Wingdings"/>
              <a:buChar char="§"/>
              <a:defRPr i="1" sz="2400">
                <a:solidFill>
                  <a:schemeClr val="dk2"/>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0" name="Shape 70"/>
        <p:cNvGrpSpPr/>
        <p:nvPr/>
      </p:nvGrpSpPr>
      <p:grpSpPr>
        <a:xfrm>
          <a:off x="0" y="0"/>
          <a:ext cx="0" cy="0"/>
          <a:chOff x="0" y="0"/>
          <a:chExt cx="0" cy="0"/>
        </a:xfrm>
      </p:grpSpPr>
      <p:sp>
        <p:nvSpPr>
          <p:cNvPr id="71" name="Shape 71"/>
          <p:cNvSpPr/>
          <p:nvPr/>
        </p:nvSpPr>
        <p:spPr>
          <a:xfrm>
            <a:off x="6676" y="76256"/>
            <a:ext cx="9134130" cy="5054792"/>
          </a:xfrm>
          <a:custGeom>
            <a:pathLst>
              <a:path extrusionOk="0" h="6739723" w="9157023">
                <a:moveTo>
                  <a:pt x="1629" y="0"/>
                </a:moveTo>
                <a:lnTo>
                  <a:pt x="9157023" y="4340980"/>
                </a:lnTo>
                <a:lnTo>
                  <a:pt x="1593" y="6739723"/>
                </a:lnTo>
                <a:cubicBezTo>
                  <a:pt x="-3941" y="5123960"/>
                  <a:pt x="7163" y="1615763"/>
                  <a:pt x="1629" y="0"/>
                </a:cubicBezTo>
                <a:close/>
              </a:path>
            </a:pathLst>
          </a:custGeom>
          <a:solidFill>
            <a:srgbClr val="FFFFFF">
              <a:alpha val="6669"/>
            </a:srgbClr>
          </a:solidFill>
          <a:ln>
            <a:noFill/>
          </a:ln>
        </p:spPr>
        <p:txBody>
          <a:bodyPr anchorCtr="0" anchor="ctr" bIns="45700" lIns="91425" rIns="91425" tIns="45700">
            <a:noAutofit/>
          </a:bodyPr>
          <a:lstStyle/>
          <a:p>
            <a:pPr>
              <a:spcBef>
                <a:spcPts val="0"/>
              </a:spcBef>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5" name="Shape 75"/>
        <p:cNvGrpSpPr/>
        <p:nvPr/>
      </p:nvGrpSpPr>
      <p:grpSpPr>
        <a:xfrm>
          <a:off x="0" y="0"/>
          <a:ext cx="0" cy="0"/>
          <a:chOff x="0" y="0"/>
          <a:chExt cx="0" cy="0"/>
        </a:xfrm>
      </p:grpSpPr>
      <p:sp>
        <p:nvSpPr>
          <p:cNvPr id="76" name="Shape 76"/>
          <p:cNvSpPr/>
          <p:nvPr/>
        </p:nvSpPr>
        <p:spPr>
          <a:xfrm flipH="1" rot="10800000">
            <a:off x="0" y="2984999"/>
            <a:ext cx="9144000" cy="2158500"/>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77" name="Shape 77"/>
          <p:cNvSpPr/>
          <p:nvPr/>
        </p:nvSpPr>
        <p:spPr>
          <a:xfrm>
            <a:off x="0" y="2393175"/>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anchorCtr="0" anchor="ctr" bIns="45700" lIns="91425" rIns="91425" tIns="45700">
            <a:noAutofit/>
          </a:bodyPr>
          <a:lstStyle/>
          <a:p>
            <a:pPr>
              <a:spcBef>
                <a:spcPts val="0"/>
              </a:spcBef>
              <a:buNone/>
            </a:pPr>
            <a:r>
              <a:t/>
            </a:r>
            <a:endParaRPr/>
          </a:p>
        </p:txBody>
      </p:sp>
      <p:sp>
        <p:nvSpPr>
          <p:cNvPr id="78" name="Shape 78"/>
          <p:cNvSpPr/>
          <p:nvPr/>
        </p:nvSpPr>
        <p:spPr>
          <a:xfrm flipH="1" rot="10800000">
            <a:off x="0" y="2983958"/>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anchorCtr="0" anchor="ctr" bIns="45700" lIns="91425" rIns="91425" tIns="45700">
            <a:noAutofit/>
          </a:bodyPr>
          <a:lstStyle/>
          <a:p>
            <a:pPr>
              <a:spcBef>
                <a:spcPts val="0"/>
              </a:spcBef>
              <a:buNone/>
            </a:pPr>
            <a:r>
              <a:t/>
            </a:r>
            <a:endParaRPr/>
          </a:p>
        </p:txBody>
      </p:sp>
      <p:sp>
        <p:nvSpPr>
          <p:cNvPr id="79" name="Shape 79"/>
          <p:cNvSpPr txBox="1"/>
          <p:nvPr>
            <p:ph type="ctrTitle"/>
          </p:nvPr>
        </p:nvSpPr>
        <p:spPr>
          <a:xfrm>
            <a:off x="685800" y="1746892"/>
            <a:ext cx="7772400" cy="1238099"/>
          </a:xfrm>
          <a:prstGeom prst="rect">
            <a:avLst/>
          </a:prstGeom>
        </p:spPr>
        <p:txBody>
          <a:bodyPr anchorCtr="0" anchor="b" bIns="91425" lIns="91425" rIns="91425" tIns="91425"/>
          <a:lstStyle>
            <a:lvl1pPr rtl="0" algn="ctr">
              <a:spcBef>
                <a:spcPts val="0"/>
              </a:spcBef>
              <a:defRPr/>
            </a:lvl1pPr>
            <a:lvl2pPr rtl="0" algn="ctr">
              <a:spcBef>
                <a:spcPts val="0"/>
              </a:spcBef>
              <a:defRPr/>
            </a:lvl2pPr>
            <a:lvl3pPr rtl="0" algn="ctr">
              <a:spcBef>
                <a:spcPts val="0"/>
              </a:spcBef>
              <a:defRPr/>
            </a:lvl3pPr>
            <a:lvl4pPr rtl="0" algn="ctr">
              <a:spcBef>
                <a:spcPts val="0"/>
              </a:spcBef>
              <a:defRPr/>
            </a:lvl4pPr>
            <a:lvl5pPr rtl="0" algn="ctr">
              <a:spcBef>
                <a:spcPts val="0"/>
              </a:spcBef>
              <a:defRPr/>
            </a:lvl5pPr>
            <a:lvl6pPr rtl="0" algn="ctr">
              <a:spcBef>
                <a:spcPts val="0"/>
              </a:spcBef>
              <a:defRPr/>
            </a:lvl6pPr>
            <a:lvl7pPr rtl="0" algn="ctr">
              <a:spcBef>
                <a:spcPts val="0"/>
              </a:spcBef>
              <a:defRPr/>
            </a:lvl7pPr>
            <a:lvl8pPr rtl="0" algn="ctr">
              <a:spcBef>
                <a:spcPts val="0"/>
              </a:spcBef>
              <a:defRPr/>
            </a:lvl8pPr>
            <a:lvl9pPr rtl="0" algn="ctr">
              <a:spcBef>
                <a:spcPts val="0"/>
              </a:spcBef>
              <a:defRPr/>
            </a:lvl9pPr>
          </a:lstStyle>
          <a:p/>
        </p:txBody>
      </p:sp>
      <p:sp>
        <p:nvSpPr>
          <p:cNvPr id="80" name="Shape 80"/>
          <p:cNvSpPr txBox="1"/>
          <p:nvPr>
            <p:ph idx="1" type="subTitle"/>
          </p:nvPr>
        </p:nvSpPr>
        <p:spPr>
          <a:xfrm>
            <a:off x="685800" y="3093357"/>
            <a:ext cx="7772400" cy="666600"/>
          </a:xfrm>
          <a:prstGeom prst="rect">
            <a:avLst/>
          </a:prstGeom>
        </p:spPr>
        <p:txBody>
          <a:bodyPr anchorCtr="0" anchor="t" bIns="91425" lIns="91425" rIns="91425" tIns="91425"/>
          <a:lstStyle>
            <a:lvl1pPr rtl="0" algn="ctr">
              <a:spcBef>
                <a:spcPts val="0"/>
              </a:spcBef>
              <a:buClr>
                <a:schemeClr val="dk2"/>
              </a:buClr>
              <a:buSzPct val="100000"/>
              <a:buNone/>
              <a:defRPr i="1" sz="2400">
                <a:solidFill>
                  <a:schemeClr val="dk2"/>
                </a:solidFill>
              </a:defRPr>
            </a:lvl1pPr>
            <a:lvl2pPr rtl="0" algn="ctr">
              <a:spcBef>
                <a:spcPts val="0"/>
              </a:spcBef>
              <a:buClr>
                <a:schemeClr val="dk2"/>
              </a:buClr>
              <a:buNone/>
              <a:defRPr i="1">
                <a:solidFill>
                  <a:schemeClr val="dk2"/>
                </a:solidFill>
              </a:defRPr>
            </a:lvl2pPr>
            <a:lvl3pPr rtl="0" algn="ctr">
              <a:spcBef>
                <a:spcPts val="0"/>
              </a:spcBef>
              <a:buClr>
                <a:schemeClr val="dk2"/>
              </a:buClr>
              <a:buNone/>
              <a:defRPr i="1">
                <a:solidFill>
                  <a:schemeClr val="dk2"/>
                </a:solidFill>
              </a:defRPr>
            </a:lvl3pPr>
            <a:lvl4pPr rtl="0" algn="ctr">
              <a:spcBef>
                <a:spcPts val="0"/>
              </a:spcBef>
              <a:buClr>
                <a:schemeClr val="dk2"/>
              </a:buClr>
              <a:buSzPct val="100000"/>
              <a:buNone/>
              <a:defRPr i="1" sz="2400">
                <a:solidFill>
                  <a:schemeClr val="dk2"/>
                </a:solidFill>
              </a:defRPr>
            </a:lvl4pPr>
            <a:lvl5pPr rtl="0" algn="ctr">
              <a:spcBef>
                <a:spcPts val="0"/>
              </a:spcBef>
              <a:buClr>
                <a:schemeClr val="dk2"/>
              </a:buClr>
              <a:buSzPct val="100000"/>
              <a:buNone/>
              <a:defRPr i="1" sz="2400">
                <a:solidFill>
                  <a:schemeClr val="dk2"/>
                </a:solidFill>
              </a:defRPr>
            </a:lvl5pPr>
            <a:lvl6pPr rtl="0" algn="ctr">
              <a:spcBef>
                <a:spcPts val="0"/>
              </a:spcBef>
              <a:buClr>
                <a:schemeClr val="dk2"/>
              </a:buClr>
              <a:buSzPct val="100000"/>
              <a:buNone/>
              <a:defRPr i="1" sz="2400">
                <a:solidFill>
                  <a:schemeClr val="dk2"/>
                </a:solidFill>
              </a:defRPr>
            </a:lvl6pPr>
            <a:lvl7pPr rtl="0" algn="ctr">
              <a:spcBef>
                <a:spcPts val="0"/>
              </a:spcBef>
              <a:buClr>
                <a:schemeClr val="dk2"/>
              </a:buClr>
              <a:buSzPct val="100000"/>
              <a:buNone/>
              <a:defRPr i="1" sz="2400">
                <a:solidFill>
                  <a:schemeClr val="dk2"/>
                </a:solidFill>
              </a:defRPr>
            </a:lvl7pPr>
            <a:lvl8pPr rtl="0" algn="ctr">
              <a:spcBef>
                <a:spcPts val="0"/>
              </a:spcBef>
              <a:buClr>
                <a:schemeClr val="dk2"/>
              </a:buClr>
              <a:buSzPct val="100000"/>
              <a:buNone/>
              <a:defRPr i="1" sz="2400">
                <a:solidFill>
                  <a:schemeClr val="dk2"/>
                </a:solidFill>
              </a:defRPr>
            </a:lvl8pPr>
            <a:lvl9pPr rtl="0" algn="ctr">
              <a:spcBef>
                <a:spcPts val="0"/>
              </a:spcBef>
              <a:buClr>
                <a:schemeClr val="dk2"/>
              </a:buClr>
              <a:buSzPct val="100000"/>
              <a:buNone/>
              <a:defRPr i="1" sz="2400">
                <a:solidFill>
                  <a:schemeClr val="dk2"/>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81" name="Shape 81"/>
        <p:cNvGrpSpPr/>
        <p:nvPr/>
      </p:nvGrpSpPr>
      <p:grpSpPr>
        <a:xfrm>
          <a:off x="0" y="0"/>
          <a:ext cx="0" cy="0"/>
          <a:chOff x="0" y="0"/>
          <a:chExt cx="0" cy="0"/>
        </a:xfrm>
      </p:grpSpPr>
      <p:sp>
        <p:nvSpPr>
          <p:cNvPr id="82" name="Shape 82"/>
          <p:cNvSpPr/>
          <p:nvPr/>
        </p:nvSpPr>
        <p:spPr>
          <a:xfrm flipH="1" rot="10800000">
            <a:off x="0" y="1163100"/>
            <a:ext cx="9144000" cy="39803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83" name="Shape 83"/>
          <p:cNvSpPr/>
          <p:nvPr/>
        </p:nvSpPr>
        <p:spPr>
          <a:xfrm flipH="1">
            <a:off x="4526627" y="571349"/>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anchorCtr="0" anchor="ctr" bIns="45700" lIns="91425" rIns="91425" tIns="45700">
            <a:noAutofit/>
          </a:bodyPr>
          <a:lstStyle/>
          <a:p>
            <a:pPr>
              <a:spcBef>
                <a:spcPts val="0"/>
              </a:spcBef>
              <a:buNone/>
            </a:pPr>
            <a:r>
              <a:t/>
            </a:r>
            <a:endParaRPr/>
          </a:p>
        </p:txBody>
      </p:sp>
      <p:sp>
        <p:nvSpPr>
          <p:cNvPr id="84" name="Shape 84"/>
          <p:cNvSpPr/>
          <p:nvPr/>
        </p:nvSpPr>
        <p:spPr>
          <a:xfrm rot="10800000">
            <a:off x="4526627" y="1162132"/>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anchorCtr="0" anchor="ctr" bIns="45700" lIns="91425" rIns="91425" tIns="45700">
            <a:noAutofit/>
          </a:bodyPr>
          <a:lstStyle/>
          <a:p>
            <a:pPr>
              <a:spcBef>
                <a:spcPts val="0"/>
              </a:spcBef>
              <a:buNone/>
            </a:pPr>
            <a:r>
              <a:t/>
            </a:r>
            <a:endParaRPr/>
          </a:p>
        </p:txBody>
      </p:sp>
      <p:sp>
        <p:nvSpPr>
          <p:cNvPr id="85" name="Shape 85"/>
          <p:cNvSpPr txBox="1"/>
          <p:nvPr>
            <p:ph type="title"/>
          </p:nvPr>
        </p:nvSpPr>
        <p:spPr>
          <a:xfrm>
            <a:off x="457200" y="205978"/>
            <a:ext cx="8229600" cy="857400"/>
          </a:xfrm>
          <a:prstGeom prst="rect">
            <a:avLst/>
          </a:prstGeom>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6" name="Shape 86"/>
          <p:cNvSpPr txBox="1"/>
          <p:nvPr>
            <p:ph idx="1" type="body"/>
          </p:nvPr>
        </p:nvSpPr>
        <p:spPr>
          <a:xfrm>
            <a:off x="457200" y="1200150"/>
            <a:ext cx="8229600" cy="3725699"/>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87" name="Shape 87"/>
        <p:cNvGrpSpPr/>
        <p:nvPr/>
      </p:nvGrpSpPr>
      <p:grpSpPr>
        <a:xfrm>
          <a:off x="0" y="0"/>
          <a:ext cx="0" cy="0"/>
          <a:chOff x="0" y="0"/>
          <a:chExt cx="0" cy="0"/>
        </a:xfrm>
      </p:grpSpPr>
      <p:sp>
        <p:nvSpPr>
          <p:cNvPr id="88" name="Shape 88"/>
          <p:cNvSpPr/>
          <p:nvPr/>
        </p:nvSpPr>
        <p:spPr>
          <a:xfrm flipH="1" rot="10800000">
            <a:off x="0" y="1163100"/>
            <a:ext cx="9144000" cy="39803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89" name="Shape 89"/>
          <p:cNvSpPr/>
          <p:nvPr/>
        </p:nvSpPr>
        <p:spPr>
          <a:xfrm rot="10800000">
            <a:off x="4526627" y="1162132"/>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anchorCtr="0" anchor="ctr" bIns="45700" lIns="91425" rIns="91425" tIns="45700">
            <a:noAutofit/>
          </a:bodyPr>
          <a:lstStyle/>
          <a:p>
            <a:pPr>
              <a:spcBef>
                <a:spcPts val="0"/>
              </a:spcBef>
              <a:buNone/>
            </a:pPr>
            <a:r>
              <a:t/>
            </a:r>
            <a:endParaRPr/>
          </a:p>
        </p:txBody>
      </p:sp>
      <p:sp>
        <p:nvSpPr>
          <p:cNvPr id="90" name="Shape 90"/>
          <p:cNvSpPr txBox="1"/>
          <p:nvPr>
            <p:ph type="title"/>
          </p:nvPr>
        </p:nvSpPr>
        <p:spPr>
          <a:xfrm>
            <a:off x="457200" y="205978"/>
            <a:ext cx="8229600" cy="857400"/>
          </a:xfrm>
          <a:prstGeom prst="rect">
            <a:avLst/>
          </a:prstGeom>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1" name="Shape 91"/>
          <p:cNvSpPr txBox="1"/>
          <p:nvPr>
            <p:ph idx="1" type="body"/>
          </p:nvPr>
        </p:nvSpPr>
        <p:spPr>
          <a:xfrm>
            <a:off x="457200" y="1200150"/>
            <a:ext cx="3994500" cy="3725699"/>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2" name="Shape 92"/>
          <p:cNvSpPr/>
          <p:nvPr/>
        </p:nvSpPr>
        <p:spPr>
          <a:xfrm flipH="1">
            <a:off x="4526627" y="571349"/>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anchorCtr="0" anchor="ctr" bIns="45700" lIns="91425" rIns="91425" tIns="45700">
            <a:noAutofit/>
          </a:bodyPr>
          <a:lstStyle/>
          <a:p>
            <a:pPr>
              <a:spcBef>
                <a:spcPts val="0"/>
              </a:spcBef>
              <a:buNone/>
            </a:pPr>
            <a:r>
              <a:t/>
            </a:r>
            <a:endParaRPr/>
          </a:p>
        </p:txBody>
      </p:sp>
      <p:sp>
        <p:nvSpPr>
          <p:cNvPr id="93" name="Shape 93"/>
          <p:cNvSpPr txBox="1"/>
          <p:nvPr>
            <p:ph idx="2" type="body"/>
          </p:nvPr>
        </p:nvSpPr>
        <p:spPr>
          <a:xfrm>
            <a:off x="4692273" y="1200150"/>
            <a:ext cx="3994500" cy="3725699"/>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94" name="Shape 94"/>
        <p:cNvGrpSpPr/>
        <p:nvPr/>
      </p:nvGrpSpPr>
      <p:grpSpPr>
        <a:xfrm>
          <a:off x="0" y="0"/>
          <a:ext cx="0" cy="0"/>
          <a:chOff x="0" y="0"/>
          <a:chExt cx="0" cy="0"/>
        </a:xfrm>
      </p:grpSpPr>
      <p:sp>
        <p:nvSpPr>
          <p:cNvPr id="95" name="Shape 95"/>
          <p:cNvSpPr/>
          <p:nvPr/>
        </p:nvSpPr>
        <p:spPr>
          <a:xfrm flipH="1" rot="10800000">
            <a:off x="0" y="1163100"/>
            <a:ext cx="9144000" cy="39803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96" name="Shape 96"/>
          <p:cNvSpPr/>
          <p:nvPr/>
        </p:nvSpPr>
        <p:spPr>
          <a:xfrm flipH="1">
            <a:off x="4526627" y="571349"/>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anchorCtr="0" anchor="ctr" bIns="45700" lIns="91425" rIns="91425" tIns="45700">
            <a:noAutofit/>
          </a:bodyPr>
          <a:lstStyle/>
          <a:p>
            <a:pPr>
              <a:spcBef>
                <a:spcPts val="0"/>
              </a:spcBef>
              <a:buNone/>
            </a:pPr>
            <a:r>
              <a:t/>
            </a:r>
            <a:endParaRPr/>
          </a:p>
        </p:txBody>
      </p:sp>
      <p:sp>
        <p:nvSpPr>
          <p:cNvPr id="97" name="Shape 97"/>
          <p:cNvSpPr txBox="1"/>
          <p:nvPr>
            <p:ph type="title"/>
          </p:nvPr>
        </p:nvSpPr>
        <p:spPr>
          <a:xfrm>
            <a:off x="457200" y="205978"/>
            <a:ext cx="8229600" cy="857400"/>
          </a:xfrm>
          <a:prstGeom prst="rect">
            <a:avLst/>
          </a:prstGeom>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8" name="Shape 98"/>
          <p:cNvSpPr/>
          <p:nvPr/>
        </p:nvSpPr>
        <p:spPr>
          <a:xfrm rot="10800000">
            <a:off x="4526627" y="1162132"/>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anchorCtr="0" anchor="ctr" bIns="45700" lIns="91425" rIns="91425" tIns="45700">
            <a:noAutofit/>
          </a:bodyPr>
          <a:lstStyle/>
          <a:p>
            <a:pPr>
              <a:spcBef>
                <a:spcPts val="0"/>
              </a:spcBef>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99" name="Shape 99"/>
        <p:cNvGrpSpPr/>
        <p:nvPr/>
      </p:nvGrpSpPr>
      <p:grpSpPr>
        <a:xfrm>
          <a:off x="0" y="0"/>
          <a:ext cx="0" cy="0"/>
          <a:chOff x="0" y="0"/>
          <a:chExt cx="0" cy="0"/>
        </a:xfrm>
      </p:grpSpPr>
      <p:sp>
        <p:nvSpPr>
          <p:cNvPr id="100" name="Shape 100"/>
          <p:cNvSpPr/>
          <p:nvPr/>
        </p:nvSpPr>
        <p:spPr>
          <a:xfrm flipH="1" rot="10800000">
            <a:off x="0" y="4412699"/>
            <a:ext cx="9144000" cy="7307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101" name="Shape 101"/>
          <p:cNvSpPr/>
          <p:nvPr/>
        </p:nvSpPr>
        <p:spPr>
          <a:xfrm flipH="1">
            <a:off x="4526627" y="3820834"/>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anchorCtr="0" anchor="ctr" bIns="45700" lIns="91425" rIns="91425" tIns="45700">
            <a:noAutofit/>
          </a:bodyPr>
          <a:lstStyle/>
          <a:p>
            <a:pPr>
              <a:spcBef>
                <a:spcPts val="0"/>
              </a:spcBef>
              <a:buNone/>
            </a:pPr>
            <a:r>
              <a:t/>
            </a:r>
            <a:endParaRPr/>
          </a:p>
        </p:txBody>
      </p:sp>
      <p:sp>
        <p:nvSpPr>
          <p:cNvPr id="102" name="Shape 102"/>
          <p:cNvSpPr/>
          <p:nvPr/>
        </p:nvSpPr>
        <p:spPr>
          <a:xfrm rot="10800000">
            <a:off x="4526627" y="4411617"/>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anchorCtr="0" anchor="ctr" bIns="45700" lIns="91425" rIns="91425" tIns="45700">
            <a:noAutofit/>
          </a:bodyPr>
          <a:lstStyle/>
          <a:p>
            <a:pPr>
              <a:spcBef>
                <a:spcPts val="0"/>
              </a:spcBef>
              <a:buNone/>
            </a:pPr>
            <a:r>
              <a:t/>
            </a:r>
            <a:endParaRPr/>
          </a:p>
        </p:txBody>
      </p:sp>
      <p:sp>
        <p:nvSpPr>
          <p:cNvPr id="103" name="Shape 103"/>
          <p:cNvSpPr txBox="1"/>
          <p:nvPr>
            <p:ph idx="1" type="body"/>
          </p:nvPr>
        </p:nvSpPr>
        <p:spPr>
          <a:xfrm>
            <a:off x="457200" y="4421726"/>
            <a:ext cx="8229600" cy="505200"/>
          </a:xfrm>
          <a:prstGeom prst="rect">
            <a:avLst/>
          </a:prstGeom>
        </p:spPr>
        <p:txBody>
          <a:bodyPr anchorCtr="0" anchor="ctr" bIns="91425" lIns="91425" rIns="91425" tIns="91425"/>
          <a:lstStyle>
            <a:lvl1pPr rtl="0">
              <a:spcBef>
                <a:spcPts val="0"/>
              </a:spcBef>
              <a:buClr>
                <a:schemeClr val="dk2"/>
              </a:buClr>
              <a:buSzPct val="100000"/>
              <a:buNone/>
              <a:defRPr i="1" sz="2400">
                <a:solidFill>
                  <a:schemeClr val="dk2"/>
                </a:solidFill>
              </a:defRPr>
            </a:lvl1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04" name="Shape 104"/>
        <p:cNvGrpSpPr/>
        <p:nvPr/>
      </p:nvGrpSpPr>
      <p:grpSpPr>
        <a:xfrm>
          <a:off x="0" y="0"/>
          <a:ext cx="0" cy="0"/>
          <a:chOff x="0" y="0"/>
          <a:chExt cx="0" cy="0"/>
        </a:xfrm>
      </p:grpSpPr>
      <p:sp>
        <p:nvSpPr>
          <p:cNvPr id="105" name="Shape 105"/>
          <p:cNvSpPr/>
          <p:nvPr/>
        </p:nvSpPr>
        <p:spPr>
          <a:xfrm>
            <a:off x="6676" y="76256"/>
            <a:ext cx="9134130" cy="5054792"/>
          </a:xfrm>
          <a:custGeom>
            <a:pathLst>
              <a:path extrusionOk="0" h="6739723" w="9157023">
                <a:moveTo>
                  <a:pt x="1629" y="0"/>
                </a:moveTo>
                <a:lnTo>
                  <a:pt x="9157023" y="4340980"/>
                </a:lnTo>
                <a:lnTo>
                  <a:pt x="1593" y="6739723"/>
                </a:lnTo>
                <a:cubicBezTo>
                  <a:pt x="-3941" y="5123960"/>
                  <a:pt x="7163" y="1615763"/>
                  <a:pt x="1629" y="0"/>
                </a:cubicBezTo>
                <a:close/>
              </a:path>
            </a:pathLst>
          </a:custGeom>
          <a:solidFill>
            <a:srgbClr val="FFFFFF">
              <a:alpha val="6669"/>
            </a:srgbClr>
          </a:solidFill>
          <a:ln>
            <a:noFill/>
          </a:ln>
        </p:spPr>
        <p:txBody>
          <a:bodyPr anchorCtr="0" anchor="ctr" bIns="45700" lIns="91425" rIns="91425" tIns="45700">
            <a:noAutofit/>
          </a:bodyPr>
          <a:lstStyle/>
          <a:p>
            <a:pPr>
              <a:spcBef>
                <a:spcPts val="0"/>
              </a:spcBef>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09" name="Shape 109"/>
        <p:cNvGrpSpPr/>
        <p:nvPr/>
      </p:nvGrpSpPr>
      <p:grpSpPr>
        <a:xfrm>
          <a:off x="0" y="0"/>
          <a:ext cx="0" cy="0"/>
          <a:chOff x="0" y="0"/>
          <a:chExt cx="0" cy="0"/>
        </a:xfrm>
      </p:grpSpPr>
      <p:sp>
        <p:nvSpPr>
          <p:cNvPr id="110" name="Shape 110"/>
          <p:cNvSpPr/>
          <p:nvPr/>
        </p:nvSpPr>
        <p:spPr>
          <a:xfrm flipH="1" rot="10800000">
            <a:off x="0" y="2984999"/>
            <a:ext cx="9144000" cy="2158500"/>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111" name="Shape 111"/>
          <p:cNvSpPr/>
          <p:nvPr/>
        </p:nvSpPr>
        <p:spPr>
          <a:xfrm>
            <a:off x="0" y="2393175"/>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anchorCtr="0" anchor="ctr" bIns="45700" lIns="91425" rIns="91425" tIns="45700">
            <a:noAutofit/>
          </a:bodyPr>
          <a:lstStyle/>
          <a:p>
            <a:pPr>
              <a:spcBef>
                <a:spcPts val="0"/>
              </a:spcBef>
              <a:buNone/>
            </a:pPr>
            <a:r>
              <a:t/>
            </a:r>
            <a:endParaRPr/>
          </a:p>
        </p:txBody>
      </p:sp>
      <p:sp>
        <p:nvSpPr>
          <p:cNvPr id="112" name="Shape 112"/>
          <p:cNvSpPr/>
          <p:nvPr/>
        </p:nvSpPr>
        <p:spPr>
          <a:xfrm flipH="1" rot="10800000">
            <a:off x="0" y="2983958"/>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anchorCtr="0" anchor="ctr" bIns="45700" lIns="91425" rIns="91425" tIns="45700">
            <a:noAutofit/>
          </a:bodyPr>
          <a:lstStyle/>
          <a:p>
            <a:pPr>
              <a:spcBef>
                <a:spcPts val="0"/>
              </a:spcBef>
              <a:buNone/>
            </a:pPr>
            <a:r>
              <a:t/>
            </a:r>
            <a:endParaRPr/>
          </a:p>
        </p:txBody>
      </p:sp>
      <p:sp>
        <p:nvSpPr>
          <p:cNvPr id="113" name="Shape 113"/>
          <p:cNvSpPr txBox="1"/>
          <p:nvPr>
            <p:ph type="ctrTitle"/>
          </p:nvPr>
        </p:nvSpPr>
        <p:spPr>
          <a:xfrm>
            <a:off x="685800" y="1746892"/>
            <a:ext cx="7772400" cy="1238099"/>
          </a:xfrm>
          <a:prstGeom prst="rect">
            <a:avLst/>
          </a:prstGeom>
        </p:spPr>
        <p:txBody>
          <a:bodyPr anchorCtr="0" anchor="b" bIns="91425" lIns="91425" rIns="91425" tIns="91425"/>
          <a:lstStyle>
            <a:lvl1pPr rtl="0" algn="ctr">
              <a:spcBef>
                <a:spcPts val="0"/>
              </a:spcBef>
              <a:defRPr/>
            </a:lvl1pPr>
            <a:lvl2pPr rtl="0" algn="ctr">
              <a:spcBef>
                <a:spcPts val="0"/>
              </a:spcBef>
              <a:defRPr/>
            </a:lvl2pPr>
            <a:lvl3pPr rtl="0" algn="ctr">
              <a:spcBef>
                <a:spcPts val="0"/>
              </a:spcBef>
              <a:defRPr/>
            </a:lvl3pPr>
            <a:lvl4pPr rtl="0" algn="ctr">
              <a:spcBef>
                <a:spcPts val="0"/>
              </a:spcBef>
              <a:defRPr/>
            </a:lvl4pPr>
            <a:lvl5pPr rtl="0" algn="ctr">
              <a:spcBef>
                <a:spcPts val="0"/>
              </a:spcBef>
              <a:defRPr/>
            </a:lvl5pPr>
            <a:lvl6pPr rtl="0" algn="ctr">
              <a:spcBef>
                <a:spcPts val="0"/>
              </a:spcBef>
              <a:defRPr/>
            </a:lvl6pPr>
            <a:lvl7pPr rtl="0" algn="ctr">
              <a:spcBef>
                <a:spcPts val="0"/>
              </a:spcBef>
              <a:defRPr/>
            </a:lvl7pPr>
            <a:lvl8pPr rtl="0" algn="ctr">
              <a:spcBef>
                <a:spcPts val="0"/>
              </a:spcBef>
              <a:defRPr/>
            </a:lvl8pPr>
            <a:lvl9pPr rtl="0" algn="ctr">
              <a:spcBef>
                <a:spcPts val="0"/>
              </a:spcBef>
              <a:defRPr/>
            </a:lvl9pPr>
          </a:lstStyle>
          <a:p/>
        </p:txBody>
      </p:sp>
      <p:sp>
        <p:nvSpPr>
          <p:cNvPr id="114" name="Shape 114"/>
          <p:cNvSpPr txBox="1"/>
          <p:nvPr>
            <p:ph idx="1" type="subTitle"/>
          </p:nvPr>
        </p:nvSpPr>
        <p:spPr>
          <a:xfrm>
            <a:off x="685800" y="3093357"/>
            <a:ext cx="7772400" cy="666600"/>
          </a:xfrm>
          <a:prstGeom prst="rect">
            <a:avLst/>
          </a:prstGeom>
        </p:spPr>
        <p:txBody>
          <a:bodyPr anchorCtr="0" anchor="t" bIns="91425" lIns="91425" rIns="91425" tIns="91425"/>
          <a:lstStyle>
            <a:lvl1pPr rtl="0" algn="ctr">
              <a:spcBef>
                <a:spcPts val="0"/>
              </a:spcBef>
              <a:buClr>
                <a:schemeClr val="dk2"/>
              </a:buClr>
              <a:buSzPct val="100000"/>
              <a:buNone/>
              <a:defRPr i="1" sz="2400">
                <a:solidFill>
                  <a:schemeClr val="dk2"/>
                </a:solidFill>
              </a:defRPr>
            </a:lvl1pPr>
            <a:lvl2pPr rtl="0" algn="ctr">
              <a:spcBef>
                <a:spcPts val="0"/>
              </a:spcBef>
              <a:buClr>
                <a:schemeClr val="dk2"/>
              </a:buClr>
              <a:buNone/>
              <a:defRPr i="1">
                <a:solidFill>
                  <a:schemeClr val="dk2"/>
                </a:solidFill>
              </a:defRPr>
            </a:lvl2pPr>
            <a:lvl3pPr rtl="0" algn="ctr">
              <a:spcBef>
                <a:spcPts val="0"/>
              </a:spcBef>
              <a:buClr>
                <a:schemeClr val="dk2"/>
              </a:buClr>
              <a:buNone/>
              <a:defRPr i="1">
                <a:solidFill>
                  <a:schemeClr val="dk2"/>
                </a:solidFill>
              </a:defRPr>
            </a:lvl3pPr>
            <a:lvl4pPr rtl="0" algn="ctr">
              <a:spcBef>
                <a:spcPts val="0"/>
              </a:spcBef>
              <a:buClr>
                <a:schemeClr val="dk2"/>
              </a:buClr>
              <a:buSzPct val="100000"/>
              <a:buNone/>
              <a:defRPr i="1" sz="2400">
                <a:solidFill>
                  <a:schemeClr val="dk2"/>
                </a:solidFill>
              </a:defRPr>
            </a:lvl4pPr>
            <a:lvl5pPr rtl="0" algn="ctr">
              <a:spcBef>
                <a:spcPts val="0"/>
              </a:spcBef>
              <a:buClr>
                <a:schemeClr val="dk2"/>
              </a:buClr>
              <a:buSzPct val="100000"/>
              <a:buNone/>
              <a:defRPr i="1" sz="2400">
                <a:solidFill>
                  <a:schemeClr val="dk2"/>
                </a:solidFill>
              </a:defRPr>
            </a:lvl5pPr>
            <a:lvl6pPr rtl="0" algn="ctr">
              <a:spcBef>
                <a:spcPts val="0"/>
              </a:spcBef>
              <a:buClr>
                <a:schemeClr val="dk2"/>
              </a:buClr>
              <a:buSzPct val="100000"/>
              <a:buNone/>
              <a:defRPr i="1" sz="2400">
                <a:solidFill>
                  <a:schemeClr val="dk2"/>
                </a:solidFill>
              </a:defRPr>
            </a:lvl6pPr>
            <a:lvl7pPr rtl="0" algn="ctr">
              <a:spcBef>
                <a:spcPts val="0"/>
              </a:spcBef>
              <a:buClr>
                <a:schemeClr val="dk2"/>
              </a:buClr>
              <a:buSzPct val="100000"/>
              <a:buNone/>
              <a:defRPr i="1" sz="2400">
                <a:solidFill>
                  <a:schemeClr val="dk2"/>
                </a:solidFill>
              </a:defRPr>
            </a:lvl7pPr>
            <a:lvl8pPr rtl="0" algn="ctr">
              <a:spcBef>
                <a:spcPts val="0"/>
              </a:spcBef>
              <a:buClr>
                <a:schemeClr val="dk2"/>
              </a:buClr>
              <a:buSzPct val="100000"/>
              <a:buNone/>
              <a:defRPr i="1" sz="2400">
                <a:solidFill>
                  <a:schemeClr val="dk2"/>
                </a:solidFill>
              </a:defRPr>
            </a:lvl8pPr>
            <a:lvl9pPr rtl="0" algn="ctr">
              <a:spcBef>
                <a:spcPts val="0"/>
              </a:spcBef>
              <a:buClr>
                <a:schemeClr val="dk2"/>
              </a:buClr>
              <a:buSzPct val="100000"/>
              <a:buNone/>
              <a:defRPr i="1" sz="24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3" name="Shape 13"/>
        <p:cNvGrpSpPr/>
        <p:nvPr/>
      </p:nvGrpSpPr>
      <p:grpSpPr>
        <a:xfrm>
          <a:off x="0" y="0"/>
          <a:ext cx="0" cy="0"/>
          <a:chOff x="0" y="0"/>
          <a:chExt cx="0" cy="0"/>
        </a:xfrm>
      </p:grpSpPr>
      <p:sp>
        <p:nvSpPr>
          <p:cNvPr id="14" name="Shape 14"/>
          <p:cNvSpPr/>
          <p:nvPr/>
        </p:nvSpPr>
        <p:spPr>
          <a:xfrm flipH="1" rot="10800000">
            <a:off x="0" y="1163100"/>
            <a:ext cx="9144000" cy="39803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15" name="Shape 15"/>
          <p:cNvSpPr/>
          <p:nvPr/>
        </p:nvSpPr>
        <p:spPr>
          <a:xfrm flipH="1">
            <a:off x="4526627" y="571349"/>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16" name="Shape 16"/>
          <p:cNvSpPr/>
          <p:nvPr/>
        </p:nvSpPr>
        <p:spPr>
          <a:xfrm rot="10800000">
            <a:off x="4526627" y="1162132"/>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a:spcBef>
                <a:spcPts val="0"/>
              </a:spcBef>
              <a:buNone/>
            </a:pPr>
            <a:r>
              <a:t/>
            </a:r>
            <a:endParaRPr/>
          </a:p>
        </p:txBody>
      </p:sp>
      <p:sp>
        <p:nvSpPr>
          <p:cNvPr id="17" name="Shape 17"/>
          <p:cNvSpPr txBox="1"/>
          <p:nvPr>
            <p:ph type="title"/>
          </p:nvPr>
        </p:nvSpPr>
        <p:spPr>
          <a:xfrm>
            <a:off x="457200" y="205978"/>
            <a:ext cx="8229600" cy="857400"/>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457200" y="1200150"/>
            <a:ext cx="82296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15" name="Shape 115"/>
        <p:cNvGrpSpPr/>
        <p:nvPr/>
      </p:nvGrpSpPr>
      <p:grpSpPr>
        <a:xfrm>
          <a:off x="0" y="0"/>
          <a:ext cx="0" cy="0"/>
          <a:chOff x="0" y="0"/>
          <a:chExt cx="0" cy="0"/>
        </a:xfrm>
      </p:grpSpPr>
      <p:sp>
        <p:nvSpPr>
          <p:cNvPr id="116" name="Shape 116"/>
          <p:cNvSpPr/>
          <p:nvPr/>
        </p:nvSpPr>
        <p:spPr>
          <a:xfrm flipH="1" rot="10800000">
            <a:off x="0" y="1163100"/>
            <a:ext cx="9144000" cy="39803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117" name="Shape 117"/>
          <p:cNvSpPr/>
          <p:nvPr/>
        </p:nvSpPr>
        <p:spPr>
          <a:xfrm flipH="1">
            <a:off x="4526627" y="571349"/>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anchorCtr="0" anchor="ctr" bIns="45700" lIns="91425" rIns="91425" tIns="45700">
            <a:noAutofit/>
          </a:bodyPr>
          <a:lstStyle/>
          <a:p>
            <a:pPr>
              <a:spcBef>
                <a:spcPts val="0"/>
              </a:spcBef>
              <a:buNone/>
            </a:pPr>
            <a:r>
              <a:t/>
            </a:r>
            <a:endParaRPr/>
          </a:p>
        </p:txBody>
      </p:sp>
      <p:sp>
        <p:nvSpPr>
          <p:cNvPr id="118" name="Shape 118"/>
          <p:cNvSpPr/>
          <p:nvPr/>
        </p:nvSpPr>
        <p:spPr>
          <a:xfrm rot="10800000">
            <a:off x="4526627" y="1162132"/>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anchorCtr="0" anchor="ctr" bIns="45700" lIns="91425" rIns="91425" tIns="45700">
            <a:noAutofit/>
          </a:bodyPr>
          <a:lstStyle/>
          <a:p>
            <a:pPr>
              <a:spcBef>
                <a:spcPts val="0"/>
              </a:spcBef>
              <a:buNone/>
            </a:pPr>
            <a:r>
              <a:t/>
            </a:r>
            <a:endParaRPr/>
          </a:p>
        </p:txBody>
      </p:sp>
      <p:sp>
        <p:nvSpPr>
          <p:cNvPr id="119" name="Shape 119"/>
          <p:cNvSpPr txBox="1"/>
          <p:nvPr>
            <p:ph type="title"/>
          </p:nvPr>
        </p:nvSpPr>
        <p:spPr>
          <a:xfrm>
            <a:off x="457200" y="205978"/>
            <a:ext cx="8229600" cy="857400"/>
          </a:xfrm>
          <a:prstGeom prst="rect">
            <a:avLst/>
          </a:prstGeom>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20" name="Shape 120"/>
          <p:cNvSpPr txBox="1"/>
          <p:nvPr>
            <p:ph idx="1" type="body"/>
          </p:nvPr>
        </p:nvSpPr>
        <p:spPr>
          <a:xfrm>
            <a:off x="457200" y="1200150"/>
            <a:ext cx="8229600" cy="3725699"/>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21" name="Shape 121"/>
        <p:cNvGrpSpPr/>
        <p:nvPr/>
      </p:nvGrpSpPr>
      <p:grpSpPr>
        <a:xfrm>
          <a:off x="0" y="0"/>
          <a:ext cx="0" cy="0"/>
          <a:chOff x="0" y="0"/>
          <a:chExt cx="0" cy="0"/>
        </a:xfrm>
      </p:grpSpPr>
      <p:sp>
        <p:nvSpPr>
          <p:cNvPr id="122" name="Shape 122"/>
          <p:cNvSpPr/>
          <p:nvPr/>
        </p:nvSpPr>
        <p:spPr>
          <a:xfrm flipH="1" rot="10800000">
            <a:off x="0" y="1163100"/>
            <a:ext cx="9144000" cy="39803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123" name="Shape 123"/>
          <p:cNvSpPr/>
          <p:nvPr/>
        </p:nvSpPr>
        <p:spPr>
          <a:xfrm rot="10800000">
            <a:off x="4526627" y="1162132"/>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anchorCtr="0" anchor="ctr" bIns="45700" lIns="91425" rIns="91425" tIns="45700">
            <a:noAutofit/>
          </a:bodyPr>
          <a:lstStyle/>
          <a:p>
            <a:pPr>
              <a:spcBef>
                <a:spcPts val="0"/>
              </a:spcBef>
              <a:buNone/>
            </a:pPr>
            <a:r>
              <a:t/>
            </a:r>
            <a:endParaRPr/>
          </a:p>
        </p:txBody>
      </p:sp>
      <p:sp>
        <p:nvSpPr>
          <p:cNvPr id="124" name="Shape 124"/>
          <p:cNvSpPr txBox="1"/>
          <p:nvPr>
            <p:ph type="title"/>
          </p:nvPr>
        </p:nvSpPr>
        <p:spPr>
          <a:xfrm>
            <a:off x="457200" y="205978"/>
            <a:ext cx="8229600" cy="857400"/>
          </a:xfrm>
          <a:prstGeom prst="rect">
            <a:avLst/>
          </a:prstGeom>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25" name="Shape 125"/>
          <p:cNvSpPr txBox="1"/>
          <p:nvPr>
            <p:ph idx="1" type="body"/>
          </p:nvPr>
        </p:nvSpPr>
        <p:spPr>
          <a:xfrm>
            <a:off x="457200" y="1200150"/>
            <a:ext cx="3994500" cy="3725699"/>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26" name="Shape 126"/>
          <p:cNvSpPr/>
          <p:nvPr/>
        </p:nvSpPr>
        <p:spPr>
          <a:xfrm flipH="1">
            <a:off x="4526627" y="571349"/>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anchorCtr="0" anchor="ctr" bIns="45700" lIns="91425" rIns="91425" tIns="45700">
            <a:noAutofit/>
          </a:bodyPr>
          <a:lstStyle/>
          <a:p>
            <a:pPr>
              <a:spcBef>
                <a:spcPts val="0"/>
              </a:spcBef>
              <a:buNone/>
            </a:pPr>
            <a:r>
              <a:t/>
            </a:r>
            <a:endParaRPr/>
          </a:p>
        </p:txBody>
      </p:sp>
      <p:sp>
        <p:nvSpPr>
          <p:cNvPr id="127" name="Shape 127"/>
          <p:cNvSpPr txBox="1"/>
          <p:nvPr>
            <p:ph idx="2" type="body"/>
          </p:nvPr>
        </p:nvSpPr>
        <p:spPr>
          <a:xfrm>
            <a:off x="4692273" y="1200150"/>
            <a:ext cx="3994500" cy="3725699"/>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28" name="Shape 128"/>
        <p:cNvGrpSpPr/>
        <p:nvPr/>
      </p:nvGrpSpPr>
      <p:grpSpPr>
        <a:xfrm>
          <a:off x="0" y="0"/>
          <a:ext cx="0" cy="0"/>
          <a:chOff x="0" y="0"/>
          <a:chExt cx="0" cy="0"/>
        </a:xfrm>
      </p:grpSpPr>
      <p:sp>
        <p:nvSpPr>
          <p:cNvPr id="129" name="Shape 129"/>
          <p:cNvSpPr/>
          <p:nvPr/>
        </p:nvSpPr>
        <p:spPr>
          <a:xfrm flipH="1" rot="10800000">
            <a:off x="0" y="1163100"/>
            <a:ext cx="9144000" cy="39803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130" name="Shape 130"/>
          <p:cNvSpPr/>
          <p:nvPr/>
        </p:nvSpPr>
        <p:spPr>
          <a:xfrm flipH="1">
            <a:off x="4526627" y="571349"/>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anchorCtr="0" anchor="ctr" bIns="45700" lIns="91425" rIns="91425" tIns="45700">
            <a:noAutofit/>
          </a:bodyPr>
          <a:lstStyle/>
          <a:p>
            <a:pPr>
              <a:spcBef>
                <a:spcPts val="0"/>
              </a:spcBef>
              <a:buNone/>
            </a:pPr>
            <a:r>
              <a:t/>
            </a:r>
            <a:endParaRPr/>
          </a:p>
        </p:txBody>
      </p:sp>
      <p:sp>
        <p:nvSpPr>
          <p:cNvPr id="131" name="Shape 131"/>
          <p:cNvSpPr txBox="1"/>
          <p:nvPr>
            <p:ph type="title"/>
          </p:nvPr>
        </p:nvSpPr>
        <p:spPr>
          <a:xfrm>
            <a:off x="457200" y="205978"/>
            <a:ext cx="8229600" cy="857400"/>
          </a:xfrm>
          <a:prstGeom prst="rect">
            <a:avLst/>
          </a:prstGeom>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2" name="Shape 132"/>
          <p:cNvSpPr/>
          <p:nvPr/>
        </p:nvSpPr>
        <p:spPr>
          <a:xfrm rot="10800000">
            <a:off x="4526627" y="1162132"/>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anchorCtr="0" anchor="ctr" bIns="45700" lIns="91425" rIns="91425" tIns="45700">
            <a:noAutofit/>
          </a:bodyPr>
          <a:lstStyle/>
          <a:p>
            <a:pPr>
              <a:spcBef>
                <a:spcPts val="0"/>
              </a:spcBef>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33" name="Shape 133"/>
        <p:cNvGrpSpPr/>
        <p:nvPr/>
      </p:nvGrpSpPr>
      <p:grpSpPr>
        <a:xfrm>
          <a:off x="0" y="0"/>
          <a:ext cx="0" cy="0"/>
          <a:chOff x="0" y="0"/>
          <a:chExt cx="0" cy="0"/>
        </a:xfrm>
      </p:grpSpPr>
      <p:sp>
        <p:nvSpPr>
          <p:cNvPr id="134" name="Shape 134"/>
          <p:cNvSpPr/>
          <p:nvPr/>
        </p:nvSpPr>
        <p:spPr>
          <a:xfrm flipH="1" rot="10800000">
            <a:off x="0" y="4412699"/>
            <a:ext cx="9144000" cy="7307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135" name="Shape 135"/>
          <p:cNvSpPr/>
          <p:nvPr/>
        </p:nvSpPr>
        <p:spPr>
          <a:xfrm flipH="1">
            <a:off x="4526627" y="3820834"/>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anchorCtr="0" anchor="ctr" bIns="45700" lIns="91425" rIns="91425" tIns="45700">
            <a:noAutofit/>
          </a:bodyPr>
          <a:lstStyle/>
          <a:p>
            <a:pPr>
              <a:spcBef>
                <a:spcPts val="0"/>
              </a:spcBef>
              <a:buNone/>
            </a:pPr>
            <a:r>
              <a:t/>
            </a:r>
            <a:endParaRPr/>
          </a:p>
        </p:txBody>
      </p:sp>
      <p:sp>
        <p:nvSpPr>
          <p:cNvPr id="136" name="Shape 136"/>
          <p:cNvSpPr/>
          <p:nvPr/>
        </p:nvSpPr>
        <p:spPr>
          <a:xfrm rot="10800000">
            <a:off x="4526627" y="4411617"/>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anchorCtr="0" anchor="ctr" bIns="45700" lIns="91425" rIns="91425" tIns="45700">
            <a:noAutofit/>
          </a:bodyPr>
          <a:lstStyle/>
          <a:p>
            <a:pPr>
              <a:spcBef>
                <a:spcPts val="0"/>
              </a:spcBef>
              <a:buNone/>
            </a:pPr>
            <a:r>
              <a:t/>
            </a:r>
            <a:endParaRPr/>
          </a:p>
        </p:txBody>
      </p:sp>
      <p:sp>
        <p:nvSpPr>
          <p:cNvPr id="137" name="Shape 137"/>
          <p:cNvSpPr txBox="1"/>
          <p:nvPr>
            <p:ph idx="1" type="body"/>
          </p:nvPr>
        </p:nvSpPr>
        <p:spPr>
          <a:xfrm>
            <a:off x="457200" y="4421726"/>
            <a:ext cx="8229600" cy="505200"/>
          </a:xfrm>
          <a:prstGeom prst="rect">
            <a:avLst/>
          </a:prstGeom>
        </p:spPr>
        <p:txBody>
          <a:bodyPr anchorCtr="0" anchor="ctr" bIns="91425" lIns="91425" rIns="91425" tIns="91425"/>
          <a:lstStyle>
            <a:lvl1pPr rtl="0">
              <a:spcBef>
                <a:spcPts val="0"/>
              </a:spcBef>
              <a:buClr>
                <a:schemeClr val="dk2"/>
              </a:buClr>
              <a:buSzPct val="100000"/>
              <a:buNone/>
              <a:defRPr i="1" sz="2400">
                <a:solidFill>
                  <a:schemeClr val="dk2"/>
                </a:solidFill>
              </a:defRPr>
            </a:lvl1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38" name="Shape 138"/>
        <p:cNvGrpSpPr/>
        <p:nvPr/>
      </p:nvGrpSpPr>
      <p:grpSpPr>
        <a:xfrm>
          <a:off x="0" y="0"/>
          <a:ext cx="0" cy="0"/>
          <a:chOff x="0" y="0"/>
          <a:chExt cx="0" cy="0"/>
        </a:xfrm>
      </p:grpSpPr>
      <p:sp>
        <p:nvSpPr>
          <p:cNvPr id="139" name="Shape 139"/>
          <p:cNvSpPr/>
          <p:nvPr/>
        </p:nvSpPr>
        <p:spPr>
          <a:xfrm>
            <a:off x="6676" y="76256"/>
            <a:ext cx="9134130" cy="5054792"/>
          </a:xfrm>
          <a:custGeom>
            <a:pathLst>
              <a:path extrusionOk="0" h="6739723" w="9157023">
                <a:moveTo>
                  <a:pt x="1629" y="0"/>
                </a:moveTo>
                <a:lnTo>
                  <a:pt x="9157023" y="4340980"/>
                </a:lnTo>
                <a:lnTo>
                  <a:pt x="1593" y="6739723"/>
                </a:lnTo>
                <a:cubicBezTo>
                  <a:pt x="-3941" y="5123960"/>
                  <a:pt x="7163" y="1615763"/>
                  <a:pt x="1629" y="0"/>
                </a:cubicBezTo>
                <a:close/>
              </a:path>
            </a:pathLst>
          </a:custGeom>
          <a:solidFill>
            <a:srgbClr val="FFFFFF">
              <a:alpha val="6669"/>
            </a:srgbClr>
          </a:solidFill>
          <a:ln>
            <a:noFill/>
          </a:ln>
        </p:spPr>
        <p:txBody>
          <a:bodyPr anchorCtr="0" anchor="ctr" bIns="45700" lIns="91425" rIns="91425" tIns="45700">
            <a:noAutofit/>
          </a:bodyPr>
          <a:lstStyle/>
          <a:p>
            <a:pPr>
              <a:spcBef>
                <a:spcPts val="0"/>
              </a:spcBef>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9" name="Shape 19"/>
        <p:cNvGrpSpPr/>
        <p:nvPr/>
      </p:nvGrpSpPr>
      <p:grpSpPr>
        <a:xfrm>
          <a:off x="0" y="0"/>
          <a:ext cx="0" cy="0"/>
          <a:chOff x="0" y="0"/>
          <a:chExt cx="0" cy="0"/>
        </a:xfrm>
      </p:grpSpPr>
      <p:sp>
        <p:nvSpPr>
          <p:cNvPr id="20" name="Shape 20"/>
          <p:cNvSpPr/>
          <p:nvPr/>
        </p:nvSpPr>
        <p:spPr>
          <a:xfrm flipH="1" rot="10800000">
            <a:off x="0" y="1163100"/>
            <a:ext cx="9144000" cy="39803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21" name="Shape 21"/>
          <p:cNvSpPr/>
          <p:nvPr/>
        </p:nvSpPr>
        <p:spPr>
          <a:xfrm rot="10800000">
            <a:off x="4526627" y="1162132"/>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a:spcBef>
                <a:spcPts val="0"/>
              </a:spcBef>
              <a:buNone/>
            </a:pPr>
            <a:r>
              <a:t/>
            </a:r>
            <a:endParaRPr/>
          </a:p>
        </p:txBody>
      </p:sp>
      <p:sp>
        <p:nvSpPr>
          <p:cNvPr id="22" name="Shape 22"/>
          <p:cNvSpPr txBox="1"/>
          <p:nvPr>
            <p:ph type="title"/>
          </p:nvPr>
        </p:nvSpPr>
        <p:spPr>
          <a:xfrm>
            <a:off x="457200" y="205978"/>
            <a:ext cx="8229600" cy="857400"/>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 type="body"/>
          </p:nvPr>
        </p:nvSpPr>
        <p:spPr>
          <a:xfrm>
            <a:off x="457200"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4" name="Shape 24"/>
          <p:cNvSpPr/>
          <p:nvPr/>
        </p:nvSpPr>
        <p:spPr>
          <a:xfrm flipH="1">
            <a:off x="4526627" y="571349"/>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25" name="Shape 25"/>
          <p:cNvSpPr txBox="1"/>
          <p:nvPr>
            <p:ph idx="2" type="body"/>
          </p:nvPr>
        </p:nvSpPr>
        <p:spPr>
          <a:xfrm>
            <a:off x="4692273"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p:nvPr/>
        </p:nvSpPr>
        <p:spPr>
          <a:xfrm flipH="1" rot="10800000">
            <a:off x="0" y="1163100"/>
            <a:ext cx="9144000" cy="39803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28" name="Shape 28"/>
          <p:cNvSpPr/>
          <p:nvPr/>
        </p:nvSpPr>
        <p:spPr>
          <a:xfrm flipH="1">
            <a:off x="4526627" y="571349"/>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29" name="Shape 29"/>
          <p:cNvSpPr txBox="1"/>
          <p:nvPr>
            <p:ph type="title"/>
          </p:nvPr>
        </p:nvSpPr>
        <p:spPr>
          <a:xfrm>
            <a:off x="457200" y="205978"/>
            <a:ext cx="8229600" cy="857400"/>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0" name="Shape 30"/>
          <p:cNvSpPr/>
          <p:nvPr/>
        </p:nvSpPr>
        <p:spPr>
          <a:xfrm rot="10800000">
            <a:off x="4526627" y="1162132"/>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a:spcBef>
                <a:spcPts val="0"/>
              </a:spcBef>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1" name="Shape 31"/>
        <p:cNvGrpSpPr/>
        <p:nvPr/>
      </p:nvGrpSpPr>
      <p:grpSpPr>
        <a:xfrm>
          <a:off x="0" y="0"/>
          <a:ext cx="0" cy="0"/>
          <a:chOff x="0" y="0"/>
          <a:chExt cx="0" cy="0"/>
        </a:xfrm>
      </p:grpSpPr>
      <p:sp>
        <p:nvSpPr>
          <p:cNvPr id="32" name="Shape 32"/>
          <p:cNvSpPr/>
          <p:nvPr/>
        </p:nvSpPr>
        <p:spPr>
          <a:xfrm flipH="1" rot="10800000">
            <a:off x="0" y="4412699"/>
            <a:ext cx="9144000" cy="7307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33" name="Shape 33"/>
          <p:cNvSpPr/>
          <p:nvPr/>
        </p:nvSpPr>
        <p:spPr>
          <a:xfrm flipH="1">
            <a:off x="4526627" y="3820834"/>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34" name="Shape 34"/>
          <p:cNvSpPr/>
          <p:nvPr/>
        </p:nvSpPr>
        <p:spPr>
          <a:xfrm rot="10800000">
            <a:off x="4526627" y="4411617"/>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a:spcBef>
                <a:spcPts val="0"/>
              </a:spcBef>
              <a:buNone/>
            </a:pPr>
            <a:r>
              <a:t/>
            </a:r>
            <a:endParaRPr/>
          </a:p>
        </p:txBody>
      </p:sp>
      <p:sp>
        <p:nvSpPr>
          <p:cNvPr id="35" name="Shape 35"/>
          <p:cNvSpPr txBox="1"/>
          <p:nvPr>
            <p:ph idx="1" type="body"/>
          </p:nvPr>
        </p:nvSpPr>
        <p:spPr>
          <a:xfrm>
            <a:off x="457200" y="4421726"/>
            <a:ext cx="8229600" cy="505200"/>
          </a:xfrm>
          <a:prstGeom prst="rect">
            <a:avLst/>
          </a:prstGeom>
        </p:spPr>
        <p:txBody>
          <a:bodyPr anchorCtr="0" anchor="ctr" bIns="91425" lIns="91425" rIns="91425" tIns="91425"/>
          <a:lstStyle>
            <a:lvl1pPr>
              <a:spcBef>
                <a:spcPts val="0"/>
              </a:spcBef>
              <a:buClr>
                <a:schemeClr val="dk2"/>
              </a:buClr>
              <a:buSzPct val="100000"/>
              <a:buNone/>
              <a:defRPr i="1" sz="2400">
                <a:solidFill>
                  <a:schemeClr val="dk2"/>
                </a:solidFill>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6" name="Shape 36"/>
        <p:cNvGrpSpPr/>
        <p:nvPr/>
      </p:nvGrpSpPr>
      <p:grpSpPr>
        <a:xfrm>
          <a:off x="0" y="0"/>
          <a:ext cx="0" cy="0"/>
          <a:chOff x="0" y="0"/>
          <a:chExt cx="0" cy="0"/>
        </a:xfrm>
      </p:grpSpPr>
      <p:sp>
        <p:nvSpPr>
          <p:cNvPr id="37" name="Shape 37"/>
          <p:cNvSpPr/>
          <p:nvPr/>
        </p:nvSpPr>
        <p:spPr>
          <a:xfrm>
            <a:off x="6676" y="76256"/>
            <a:ext cx="9134130" cy="5054792"/>
          </a:xfrm>
          <a:custGeom>
            <a:pathLst>
              <a:path extrusionOk="0" h="6739723" w="9157023">
                <a:moveTo>
                  <a:pt x="1629" y="0"/>
                </a:moveTo>
                <a:lnTo>
                  <a:pt x="9157023" y="4340980"/>
                </a:lnTo>
                <a:lnTo>
                  <a:pt x="1593" y="6739723"/>
                </a:lnTo>
                <a:cubicBezTo>
                  <a:pt x="-3941" y="5123960"/>
                  <a:pt x="7163" y="1615763"/>
                  <a:pt x="1629" y="0"/>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1" name="Shape 41"/>
        <p:cNvGrpSpPr/>
        <p:nvPr/>
      </p:nvGrpSpPr>
      <p:grpSpPr>
        <a:xfrm>
          <a:off x="0" y="0"/>
          <a:ext cx="0" cy="0"/>
          <a:chOff x="0" y="0"/>
          <a:chExt cx="0" cy="0"/>
        </a:xfrm>
      </p:grpSpPr>
      <p:sp>
        <p:nvSpPr>
          <p:cNvPr id="42" name="Shape 42"/>
          <p:cNvSpPr/>
          <p:nvPr/>
        </p:nvSpPr>
        <p:spPr>
          <a:xfrm flipH="1" rot="10800000">
            <a:off x="0" y="2984699"/>
            <a:ext cx="9144000" cy="2158800"/>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43" name="Shape 43"/>
          <p:cNvSpPr/>
          <p:nvPr/>
        </p:nvSpPr>
        <p:spPr>
          <a:xfrm>
            <a:off x="0" y="2393175"/>
            <a:ext cx="4617372" cy="593274"/>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anchorCtr="0" anchor="ctr" bIns="45700" lIns="91425" rIns="91425" tIns="45700">
            <a:noAutofit/>
          </a:bodyPr>
          <a:lstStyle/>
          <a:p>
            <a:pPr>
              <a:spcBef>
                <a:spcPts val="0"/>
              </a:spcBef>
              <a:buNone/>
            </a:pPr>
            <a:r>
              <a:t/>
            </a:r>
            <a:endParaRPr/>
          </a:p>
        </p:txBody>
      </p:sp>
      <p:sp>
        <p:nvSpPr>
          <p:cNvPr id="44" name="Shape 44"/>
          <p:cNvSpPr/>
          <p:nvPr/>
        </p:nvSpPr>
        <p:spPr>
          <a:xfrm flipH="1" rot="10800000">
            <a:off x="0" y="2986730"/>
            <a:ext cx="4617372" cy="568323"/>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anchorCtr="0" anchor="ctr" bIns="45700" lIns="91425" rIns="91425" tIns="45700">
            <a:noAutofit/>
          </a:bodyPr>
          <a:lstStyle/>
          <a:p>
            <a:pPr>
              <a:spcBef>
                <a:spcPts val="0"/>
              </a:spcBef>
              <a:buNone/>
            </a:pPr>
            <a:r>
              <a:t/>
            </a:r>
            <a:endParaRPr/>
          </a:p>
        </p:txBody>
      </p:sp>
      <p:sp>
        <p:nvSpPr>
          <p:cNvPr id="45" name="Shape 45"/>
          <p:cNvSpPr txBox="1"/>
          <p:nvPr>
            <p:ph type="ctrTitle"/>
          </p:nvPr>
        </p:nvSpPr>
        <p:spPr>
          <a:xfrm>
            <a:off x="685800" y="1746892"/>
            <a:ext cx="7772400" cy="1238099"/>
          </a:xfrm>
          <a:prstGeom prst="rect">
            <a:avLst/>
          </a:prstGeom>
          <a:noFill/>
          <a:ln>
            <a:noFill/>
          </a:ln>
        </p:spPr>
        <p:txBody>
          <a:bodyPr anchorCtr="0" anchor="b" bIns="91425" lIns="91425" rIns="91425" tIns="91425"/>
          <a:lstStyle>
            <a:lvl1pPr rtl="0" algn="ctr">
              <a:spcBef>
                <a:spcPts val="0"/>
              </a:spcBef>
              <a:buClr>
                <a:schemeClr val="lt1"/>
              </a:buClr>
              <a:buSzPct val="100000"/>
              <a:buFont typeface="Georgia"/>
              <a:buNone/>
              <a:defRPr b="0" baseline="0" i="0" sz="4800" u="none" cap="none" strike="noStrike">
                <a:solidFill>
                  <a:schemeClr val="lt1"/>
                </a:solidFill>
                <a:latin typeface="Georgia"/>
                <a:ea typeface="Georgia"/>
                <a:cs typeface="Georgia"/>
                <a:sym typeface="Georgia"/>
              </a:defRPr>
            </a:lvl1pPr>
            <a:lvl2pPr rtl="0" algn="ctr">
              <a:spcBef>
                <a:spcPts val="0"/>
              </a:spcBef>
              <a:buClr>
                <a:schemeClr val="lt1"/>
              </a:buClr>
              <a:buSzPct val="100000"/>
              <a:buFont typeface="Georgia"/>
              <a:buNone/>
              <a:defRPr b="0" baseline="0" i="0" sz="4800" u="none" cap="none" strike="noStrike">
                <a:solidFill>
                  <a:schemeClr val="lt1"/>
                </a:solidFill>
                <a:latin typeface="Georgia"/>
                <a:ea typeface="Georgia"/>
                <a:cs typeface="Georgia"/>
                <a:sym typeface="Georgia"/>
              </a:defRPr>
            </a:lvl2pPr>
            <a:lvl3pPr rtl="0" algn="ctr">
              <a:spcBef>
                <a:spcPts val="0"/>
              </a:spcBef>
              <a:buClr>
                <a:schemeClr val="lt1"/>
              </a:buClr>
              <a:buSzPct val="100000"/>
              <a:buFont typeface="Georgia"/>
              <a:buNone/>
              <a:defRPr b="0" baseline="0" i="0" sz="4800" u="none" cap="none" strike="noStrike">
                <a:solidFill>
                  <a:schemeClr val="lt1"/>
                </a:solidFill>
                <a:latin typeface="Georgia"/>
                <a:ea typeface="Georgia"/>
                <a:cs typeface="Georgia"/>
                <a:sym typeface="Georgia"/>
              </a:defRPr>
            </a:lvl3pPr>
            <a:lvl4pPr rtl="0" algn="ctr">
              <a:spcBef>
                <a:spcPts val="0"/>
              </a:spcBef>
              <a:buClr>
                <a:schemeClr val="lt1"/>
              </a:buClr>
              <a:buSzPct val="100000"/>
              <a:buFont typeface="Georgia"/>
              <a:buNone/>
              <a:defRPr b="0" baseline="0" i="0" sz="4800" u="none" cap="none" strike="noStrike">
                <a:solidFill>
                  <a:schemeClr val="lt1"/>
                </a:solidFill>
                <a:latin typeface="Georgia"/>
                <a:ea typeface="Georgia"/>
                <a:cs typeface="Georgia"/>
                <a:sym typeface="Georgia"/>
              </a:defRPr>
            </a:lvl4pPr>
            <a:lvl5pPr rtl="0" algn="ctr">
              <a:spcBef>
                <a:spcPts val="0"/>
              </a:spcBef>
              <a:buClr>
                <a:schemeClr val="lt1"/>
              </a:buClr>
              <a:buSzPct val="100000"/>
              <a:buFont typeface="Georgia"/>
              <a:buNone/>
              <a:defRPr b="0" baseline="0" i="0" sz="4800" u="none" cap="none" strike="noStrike">
                <a:solidFill>
                  <a:schemeClr val="lt1"/>
                </a:solidFill>
                <a:latin typeface="Georgia"/>
                <a:ea typeface="Georgia"/>
                <a:cs typeface="Georgia"/>
                <a:sym typeface="Georgia"/>
              </a:defRPr>
            </a:lvl5pPr>
            <a:lvl6pPr rtl="0" algn="ctr">
              <a:spcBef>
                <a:spcPts val="0"/>
              </a:spcBef>
              <a:buClr>
                <a:schemeClr val="lt1"/>
              </a:buClr>
              <a:buSzPct val="100000"/>
              <a:buFont typeface="Georgia"/>
              <a:buNone/>
              <a:defRPr b="0" baseline="0" i="0" sz="4800" u="none" cap="none" strike="noStrike">
                <a:solidFill>
                  <a:schemeClr val="lt1"/>
                </a:solidFill>
                <a:latin typeface="Georgia"/>
                <a:ea typeface="Georgia"/>
                <a:cs typeface="Georgia"/>
                <a:sym typeface="Georgia"/>
              </a:defRPr>
            </a:lvl6pPr>
            <a:lvl7pPr rtl="0" algn="ctr">
              <a:spcBef>
                <a:spcPts val="0"/>
              </a:spcBef>
              <a:buClr>
                <a:schemeClr val="lt1"/>
              </a:buClr>
              <a:buSzPct val="100000"/>
              <a:buFont typeface="Georgia"/>
              <a:buNone/>
              <a:defRPr b="0" baseline="0" i="0" sz="4800" u="none" cap="none" strike="noStrike">
                <a:solidFill>
                  <a:schemeClr val="lt1"/>
                </a:solidFill>
                <a:latin typeface="Georgia"/>
                <a:ea typeface="Georgia"/>
                <a:cs typeface="Georgia"/>
                <a:sym typeface="Georgia"/>
              </a:defRPr>
            </a:lvl7pPr>
            <a:lvl8pPr rtl="0" algn="ctr">
              <a:spcBef>
                <a:spcPts val="0"/>
              </a:spcBef>
              <a:buClr>
                <a:schemeClr val="lt1"/>
              </a:buClr>
              <a:buSzPct val="100000"/>
              <a:buFont typeface="Georgia"/>
              <a:buNone/>
              <a:defRPr b="0" baseline="0" i="0" sz="4800" u="none" cap="none" strike="noStrike">
                <a:solidFill>
                  <a:schemeClr val="lt1"/>
                </a:solidFill>
                <a:latin typeface="Georgia"/>
                <a:ea typeface="Georgia"/>
                <a:cs typeface="Georgia"/>
                <a:sym typeface="Georgia"/>
              </a:defRPr>
            </a:lvl8pPr>
            <a:lvl9pPr rtl="0" algn="ctr">
              <a:spcBef>
                <a:spcPts val="0"/>
              </a:spcBef>
              <a:buClr>
                <a:schemeClr val="lt1"/>
              </a:buClr>
              <a:buSzPct val="100000"/>
              <a:buFont typeface="Georgia"/>
              <a:buNone/>
              <a:defRPr b="0" baseline="0" i="0" sz="4800" u="none" cap="none" strike="noStrike">
                <a:solidFill>
                  <a:schemeClr val="lt1"/>
                </a:solidFill>
                <a:latin typeface="Georgia"/>
                <a:ea typeface="Georgia"/>
                <a:cs typeface="Georgia"/>
                <a:sym typeface="Georgia"/>
              </a:defRPr>
            </a:lvl9pPr>
          </a:lstStyle>
          <a:p/>
        </p:txBody>
      </p:sp>
      <p:sp>
        <p:nvSpPr>
          <p:cNvPr id="46" name="Shape 46"/>
          <p:cNvSpPr txBox="1"/>
          <p:nvPr>
            <p:ph idx="1" type="subTitle"/>
          </p:nvPr>
        </p:nvSpPr>
        <p:spPr>
          <a:xfrm>
            <a:off x="685800" y="3093357"/>
            <a:ext cx="7772400" cy="666600"/>
          </a:xfrm>
          <a:prstGeom prst="rect">
            <a:avLst/>
          </a:prstGeom>
          <a:noFill/>
          <a:ln>
            <a:noFill/>
          </a:ln>
        </p:spPr>
        <p:txBody>
          <a:bodyPr anchorCtr="0" anchor="t" bIns="91425" lIns="91425" rIns="91425" tIns="91425"/>
          <a:lstStyle>
            <a:lvl1pPr rtl="0" algn="ctr">
              <a:spcBef>
                <a:spcPts val="0"/>
              </a:spcBef>
              <a:buClr>
                <a:schemeClr val="dk2"/>
              </a:buClr>
              <a:buSzPct val="100000"/>
              <a:buFont typeface="Georgia"/>
              <a:buNone/>
              <a:defRPr b="0" baseline="0" i="1" sz="2400" u="none" cap="none" strike="noStrike">
                <a:solidFill>
                  <a:schemeClr val="dk2"/>
                </a:solidFill>
                <a:latin typeface="Georgia"/>
                <a:ea typeface="Georgia"/>
                <a:cs typeface="Georgia"/>
                <a:sym typeface="Georgia"/>
              </a:defRPr>
            </a:lvl1pPr>
            <a:lvl2pPr rtl="0" algn="ctr">
              <a:spcBef>
                <a:spcPts val="0"/>
              </a:spcBef>
              <a:buClr>
                <a:schemeClr val="dk2"/>
              </a:buClr>
              <a:buSzPct val="100000"/>
              <a:buFont typeface="Georgia"/>
              <a:buNone/>
              <a:defRPr b="0" baseline="0" i="1" sz="2400" u="none" cap="none" strike="noStrike">
                <a:solidFill>
                  <a:schemeClr val="dk2"/>
                </a:solidFill>
                <a:latin typeface="Georgia"/>
                <a:ea typeface="Georgia"/>
                <a:cs typeface="Georgia"/>
                <a:sym typeface="Georgia"/>
              </a:defRPr>
            </a:lvl2pPr>
            <a:lvl3pPr rtl="0" algn="ctr">
              <a:spcBef>
                <a:spcPts val="0"/>
              </a:spcBef>
              <a:buClr>
                <a:schemeClr val="dk2"/>
              </a:buClr>
              <a:buSzPct val="100000"/>
              <a:buFont typeface="Georgia"/>
              <a:buNone/>
              <a:defRPr b="0" baseline="0" i="1" sz="2400" u="none" cap="none" strike="noStrike">
                <a:solidFill>
                  <a:schemeClr val="dk2"/>
                </a:solidFill>
                <a:latin typeface="Georgia"/>
                <a:ea typeface="Georgia"/>
                <a:cs typeface="Georgia"/>
                <a:sym typeface="Georgia"/>
              </a:defRPr>
            </a:lvl3pPr>
            <a:lvl4pPr rtl="0" algn="ctr">
              <a:spcBef>
                <a:spcPts val="0"/>
              </a:spcBef>
              <a:buClr>
                <a:schemeClr val="dk2"/>
              </a:buClr>
              <a:buSzPct val="100000"/>
              <a:buFont typeface="Georgia"/>
              <a:buNone/>
              <a:defRPr b="0" baseline="0" i="1" sz="2400" u="none" cap="none" strike="noStrike">
                <a:solidFill>
                  <a:schemeClr val="dk2"/>
                </a:solidFill>
                <a:latin typeface="Georgia"/>
                <a:ea typeface="Georgia"/>
                <a:cs typeface="Georgia"/>
                <a:sym typeface="Georgia"/>
              </a:defRPr>
            </a:lvl4pPr>
            <a:lvl5pPr rtl="0" algn="ctr">
              <a:spcBef>
                <a:spcPts val="0"/>
              </a:spcBef>
              <a:buClr>
                <a:schemeClr val="dk2"/>
              </a:buClr>
              <a:buSzPct val="100000"/>
              <a:buFont typeface="Georgia"/>
              <a:buNone/>
              <a:defRPr b="0" baseline="0" i="1" sz="2400" u="none" cap="none" strike="noStrike">
                <a:solidFill>
                  <a:schemeClr val="dk2"/>
                </a:solidFill>
                <a:latin typeface="Georgia"/>
                <a:ea typeface="Georgia"/>
                <a:cs typeface="Georgia"/>
                <a:sym typeface="Georgia"/>
              </a:defRPr>
            </a:lvl5pPr>
            <a:lvl6pPr rtl="0" algn="ctr">
              <a:spcBef>
                <a:spcPts val="0"/>
              </a:spcBef>
              <a:buClr>
                <a:schemeClr val="dk2"/>
              </a:buClr>
              <a:buSzPct val="100000"/>
              <a:buFont typeface="Georgia"/>
              <a:buNone/>
              <a:defRPr b="0" baseline="0" i="1" sz="2400" u="none" cap="none" strike="noStrike">
                <a:solidFill>
                  <a:schemeClr val="dk2"/>
                </a:solidFill>
                <a:latin typeface="Georgia"/>
                <a:ea typeface="Georgia"/>
                <a:cs typeface="Georgia"/>
                <a:sym typeface="Georgia"/>
              </a:defRPr>
            </a:lvl6pPr>
            <a:lvl7pPr rtl="0" algn="ctr">
              <a:spcBef>
                <a:spcPts val="0"/>
              </a:spcBef>
              <a:buClr>
                <a:schemeClr val="dk2"/>
              </a:buClr>
              <a:buSzPct val="100000"/>
              <a:buFont typeface="Georgia"/>
              <a:buNone/>
              <a:defRPr b="0" baseline="0" i="1" sz="2400" u="none" cap="none" strike="noStrike">
                <a:solidFill>
                  <a:schemeClr val="dk2"/>
                </a:solidFill>
                <a:latin typeface="Georgia"/>
                <a:ea typeface="Georgia"/>
                <a:cs typeface="Georgia"/>
                <a:sym typeface="Georgia"/>
              </a:defRPr>
            </a:lvl7pPr>
            <a:lvl8pPr rtl="0" algn="ctr">
              <a:spcBef>
                <a:spcPts val="0"/>
              </a:spcBef>
              <a:buClr>
                <a:schemeClr val="dk2"/>
              </a:buClr>
              <a:buSzPct val="100000"/>
              <a:buFont typeface="Georgia"/>
              <a:buNone/>
              <a:defRPr b="0" baseline="0" i="1" sz="2400" u="none" cap="none" strike="noStrike">
                <a:solidFill>
                  <a:schemeClr val="dk2"/>
                </a:solidFill>
                <a:latin typeface="Georgia"/>
                <a:ea typeface="Georgia"/>
                <a:cs typeface="Georgia"/>
                <a:sym typeface="Georgia"/>
              </a:defRPr>
            </a:lvl8pPr>
            <a:lvl9pPr rtl="0" algn="ctr">
              <a:spcBef>
                <a:spcPts val="0"/>
              </a:spcBef>
              <a:buClr>
                <a:schemeClr val="dk2"/>
              </a:buClr>
              <a:buSzPct val="100000"/>
              <a:buFont typeface="Georgia"/>
              <a:buNone/>
              <a:defRPr b="0" baseline="0" i="1" sz="2400" u="none" cap="none" strike="noStrike">
                <a:solidFill>
                  <a:schemeClr val="dk2"/>
                </a:solidFill>
                <a:latin typeface="Georgia"/>
                <a:ea typeface="Georgia"/>
                <a:cs typeface="Georgia"/>
                <a:sym typeface="Georgia"/>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47" name="Shape 47"/>
        <p:cNvGrpSpPr/>
        <p:nvPr/>
      </p:nvGrpSpPr>
      <p:grpSpPr>
        <a:xfrm>
          <a:off x="0" y="0"/>
          <a:ext cx="0" cy="0"/>
          <a:chOff x="0" y="0"/>
          <a:chExt cx="0" cy="0"/>
        </a:xfrm>
      </p:grpSpPr>
      <p:sp>
        <p:nvSpPr>
          <p:cNvPr id="48" name="Shape 48"/>
          <p:cNvSpPr/>
          <p:nvPr/>
        </p:nvSpPr>
        <p:spPr>
          <a:xfrm flipH="1" rot="10800000">
            <a:off x="0" y="1163400"/>
            <a:ext cx="9144000" cy="39800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49" name="Shape 49"/>
          <p:cNvSpPr/>
          <p:nvPr/>
        </p:nvSpPr>
        <p:spPr>
          <a:xfrm flipH="1">
            <a:off x="4526627" y="571349"/>
            <a:ext cx="4617372" cy="593274"/>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anchorCtr="0" anchor="ctr" bIns="45700" lIns="91425" rIns="91425" tIns="45700">
            <a:noAutofit/>
          </a:bodyPr>
          <a:lstStyle/>
          <a:p>
            <a:pPr>
              <a:spcBef>
                <a:spcPts val="0"/>
              </a:spcBef>
              <a:buNone/>
            </a:pPr>
            <a:r>
              <a:t/>
            </a:r>
            <a:endParaRPr/>
          </a:p>
        </p:txBody>
      </p:sp>
      <p:sp>
        <p:nvSpPr>
          <p:cNvPr id="50" name="Shape 50"/>
          <p:cNvSpPr/>
          <p:nvPr/>
        </p:nvSpPr>
        <p:spPr>
          <a:xfrm rot="10800000">
            <a:off x="4526627" y="1164904"/>
            <a:ext cx="4617372" cy="568323"/>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anchorCtr="0" anchor="ctr" bIns="45700" lIns="91425" rIns="91425" tIns="45700">
            <a:noAutofit/>
          </a:bodyPr>
          <a:lstStyle/>
          <a:p>
            <a:pPr>
              <a:spcBef>
                <a:spcPts val="0"/>
              </a:spcBef>
              <a:buNone/>
            </a:pPr>
            <a:r>
              <a:t/>
            </a:r>
            <a:endParaRPr/>
          </a:p>
        </p:txBody>
      </p:sp>
      <p:sp>
        <p:nvSpPr>
          <p:cNvPr id="51" name="Shape 51"/>
          <p:cNvSpPr txBox="1"/>
          <p:nvPr>
            <p:ph type="title"/>
          </p:nvPr>
        </p:nvSpPr>
        <p:spPr>
          <a:xfrm>
            <a:off x="457200" y="205978"/>
            <a:ext cx="8229600" cy="857400"/>
          </a:xfrm>
          <a:prstGeom prst="rect">
            <a:avLst/>
          </a:prstGeom>
          <a:noFill/>
          <a:ln>
            <a:noFill/>
          </a:ln>
        </p:spPr>
        <p:txBody>
          <a:bodyPr anchorCtr="0" anchor="ctr" bIns="91425" lIns="91425" rIns="91425" tIns="91425"/>
          <a:lstStyle>
            <a:lvl1pPr rtl="0" algn="l">
              <a:spcBef>
                <a:spcPts val="0"/>
              </a:spcBef>
              <a:buSzPct val="100000"/>
              <a:buFont typeface="Georgia"/>
              <a:buNone/>
              <a:defRPr b="0" sz="4800">
                <a:solidFill>
                  <a:schemeClr val="lt1"/>
                </a:solidFill>
                <a:latin typeface="Georgia"/>
                <a:ea typeface="Georgia"/>
                <a:cs typeface="Georgia"/>
                <a:sym typeface="Georgia"/>
              </a:defRPr>
            </a:lvl1pPr>
            <a:lvl2pPr rtl="0" algn="l">
              <a:spcBef>
                <a:spcPts val="0"/>
              </a:spcBef>
              <a:buSzPct val="100000"/>
              <a:buFont typeface="Georgia"/>
              <a:buNone/>
              <a:defRPr b="0" sz="4800">
                <a:solidFill>
                  <a:schemeClr val="lt1"/>
                </a:solidFill>
                <a:latin typeface="Georgia"/>
                <a:ea typeface="Georgia"/>
                <a:cs typeface="Georgia"/>
                <a:sym typeface="Georgia"/>
              </a:defRPr>
            </a:lvl2pPr>
            <a:lvl3pPr rtl="0" algn="l">
              <a:spcBef>
                <a:spcPts val="0"/>
              </a:spcBef>
              <a:buSzPct val="100000"/>
              <a:buFont typeface="Georgia"/>
              <a:buNone/>
              <a:defRPr b="0" sz="4800">
                <a:solidFill>
                  <a:schemeClr val="lt1"/>
                </a:solidFill>
                <a:latin typeface="Georgia"/>
                <a:ea typeface="Georgia"/>
                <a:cs typeface="Georgia"/>
                <a:sym typeface="Georgia"/>
              </a:defRPr>
            </a:lvl3pPr>
            <a:lvl4pPr rtl="0" algn="l">
              <a:spcBef>
                <a:spcPts val="0"/>
              </a:spcBef>
              <a:buSzPct val="100000"/>
              <a:buFont typeface="Georgia"/>
              <a:buNone/>
              <a:defRPr b="0" sz="4800">
                <a:solidFill>
                  <a:schemeClr val="lt1"/>
                </a:solidFill>
                <a:latin typeface="Georgia"/>
                <a:ea typeface="Georgia"/>
                <a:cs typeface="Georgia"/>
                <a:sym typeface="Georgia"/>
              </a:defRPr>
            </a:lvl4pPr>
            <a:lvl5pPr rtl="0" algn="l">
              <a:spcBef>
                <a:spcPts val="0"/>
              </a:spcBef>
              <a:buSzPct val="100000"/>
              <a:buFont typeface="Georgia"/>
              <a:buNone/>
              <a:defRPr b="0" sz="4800">
                <a:solidFill>
                  <a:schemeClr val="lt1"/>
                </a:solidFill>
                <a:latin typeface="Georgia"/>
                <a:ea typeface="Georgia"/>
                <a:cs typeface="Georgia"/>
                <a:sym typeface="Georgia"/>
              </a:defRPr>
            </a:lvl5pPr>
            <a:lvl6pPr rtl="0" algn="l">
              <a:spcBef>
                <a:spcPts val="0"/>
              </a:spcBef>
              <a:buSzPct val="100000"/>
              <a:buFont typeface="Georgia"/>
              <a:buNone/>
              <a:defRPr b="0" sz="4800">
                <a:solidFill>
                  <a:schemeClr val="lt1"/>
                </a:solidFill>
                <a:latin typeface="Georgia"/>
                <a:ea typeface="Georgia"/>
                <a:cs typeface="Georgia"/>
                <a:sym typeface="Georgia"/>
              </a:defRPr>
            </a:lvl6pPr>
            <a:lvl7pPr rtl="0" algn="l">
              <a:spcBef>
                <a:spcPts val="0"/>
              </a:spcBef>
              <a:buSzPct val="100000"/>
              <a:buFont typeface="Georgia"/>
              <a:buNone/>
              <a:defRPr b="0" sz="4800">
                <a:solidFill>
                  <a:schemeClr val="lt1"/>
                </a:solidFill>
                <a:latin typeface="Georgia"/>
                <a:ea typeface="Georgia"/>
                <a:cs typeface="Georgia"/>
                <a:sym typeface="Georgia"/>
              </a:defRPr>
            </a:lvl7pPr>
            <a:lvl8pPr rtl="0" algn="l">
              <a:spcBef>
                <a:spcPts val="0"/>
              </a:spcBef>
              <a:buSzPct val="100000"/>
              <a:buFont typeface="Georgia"/>
              <a:buNone/>
              <a:defRPr b="0" sz="4800">
                <a:solidFill>
                  <a:schemeClr val="lt1"/>
                </a:solidFill>
                <a:latin typeface="Georgia"/>
                <a:ea typeface="Georgia"/>
                <a:cs typeface="Georgia"/>
                <a:sym typeface="Georgia"/>
              </a:defRPr>
            </a:lvl8pPr>
            <a:lvl9pPr rtl="0" algn="l">
              <a:spcBef>
                <a:spcPts val="0"/>
              </a:spcBef>
              <a:buSzPct val="100000"/>
              <a:buFont typeface="Georgia"/>
              <a:buNone/>
              <a:defRPr b="0" sz="4800">
                <a:solidFill>
                  <a:schemeClr val="lt1"/>
                </a:solidFill>
                <a:latin typeface="Georgia"/>
                <a:ea typeface="Georgia"/>
                <a:cs typeface="Georgia"/>
                <a:sym typeface="Georgia"/>
              </a:defRPr>
            </a:lvl9pPr>
          </a:lstStyle>
          <a:p/>
        </p:txBody>
      </p:sp>
      <p:sp>
        <p:nvSpPr>
          <p:cNvPr id="52" name="Shape 52"/>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53" name="Shape 53"/>
        <p:cNvGrpSpPr/>
        <p:nvPr/>
      </p:nvGrpSpPr>
      <p:grpSpPr>
        <a:xfrm>
          <a:off x="0" y="0"/>
          <a:ext cx="0" cy="0"/>
          <a:chOff x="0" y="0"/>
          <a:chExt cx="0" cy="0"/>
        </a:xfrm>
      </p:grpSpPr>
      <p:sp>
        <p:nvSpPr>
          <p:cNvPr id="54" name="Shape 54"/>
          <p:cNvSpPr/>
          <p:nvPr/>
        </p:nvSpPr>
        <p:spPr>
          <a:xfrm flipH="1" rot="10800000">
            <a:off x="0" y="1163400"/>
            <a:ext cx="9144000" cy="39800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55" name="Shape 55"/>
          <p:cNvSpPr/>
          <p:nvPr/>
        </p:nvSpPr>
        <p:spPr>
          <a:xfrm rot="10800000">
            <a:off x="4526627" y="1164904"/>
            <a:ext cx="4617372" cy="568323"/>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anchorCtr="0" anchor="ctr" bIns="45700" lIns="91425" rIns="91425" tIns="45700">
            <a:noAutofit/>
          </a:bodyPr>
          <a:lstStyle/>
          <a:p>
            <a:pPr>
              <a:spcBef>
                <a:spcPts val="0"/>
              </a:spcBef>
              <a:buNone/>
            </a:pPr>
            <a:r>
              <a:t/>
            </a:r>
            <a:endParaRPr/>
          </a:p>
        </p:txBody>
      </p:sp>
      <p:sp>
        <p:nvSpPr>
          <p:cNvPr id="56" name="Shape 56"/>
          <p:cNvSpPr txBox="1"/>
          <p:nvPr>
            <p:ph type="title"/>
          </p:nvPr>
        </p:nvSpPr>
        <p:spPr>
          <a:xfrm>
            <a:off x="457200" y="205978"/>
            <a:ext cx="8229600" cy="857400"/>
          </a:xfrm>
          <a:prstGeom prst="rect">
            <a:avLst/>
          </a:prstGeom>
          <a:noFill/>
          <a:ln>
            <a:noFill/>
          </a:ln>
        </p:spPr>
        <p:txBody>
          <a:bodyPr anchorCtr="0" anchor="ctr" bIns="91425" lIns="91425" rIns="91425" tIns="91425"/>
          <a:lstStyle>
            <a:lvl1pPr rtl="0" algn="l">
              <a:spcBef>
                <a:spcPts val="0"/>
              </a:spcBef>
              <a:buSzPct val="100000"/>
              <a:buFont typeface="Georgia"/>
              <a:buNone/>
              <a:defRPr b="0" sz="4800">
                <a:solidFill>
                  <a:schemeClr val="lt1"/>
                </a:solidFill>
                <a:latin typeface="Georgia"/>
                <a:ea typeface="Georgia"/>
                <a:cs typeface="Georgia"/>
                <a:sym typeface="Georgia"/>
              </a:defRPr>
            </a:lvl1pPr>
            <a:lvl2pPr rtl="0" algn="l">
              <a:spcBef>
                <a:spcPts val="0"/>
              </a:spcBef>
              <a:buSzPct val="100000"/>
              <a:buFont typeface="Georgia"/>
              <a:buNone/>
              <a:defRPr b="0" sz="4800">
                <a:solidFill>
                  <a:schemeClr val="lt1"/>
                </a:solidFill>
                <a:latin typeface="Georgia"/>
                <a:ea typeface="Georgia"/>
                <a:cs typeface="Georgia"/>
                <a:sym typeface="Georgia"/>
              </a:defRPr>
            </a:lvl2pPr>
            <a:lvl3pPr rtl="0" algn="l">
              <a:spcBef>
                <a:spcPts val="0"/>
              </a:spcBef>
              <a:buSzPct val="100000"/>
              <a:buFont typeface="Georgia"/>
              <a:buNone/>
              <a:defRPr b="0" sz="4800">
                <a:solidFill>
                  <a:schemeClr val="lt1"/>
                </a:solidFill>
                <a:latin typeface="Georgia"/>
                <a:ea typeface="Georgia"/>
                <a:cs typeface="Georgia"/>
                <a:sym typeface="Georgia"/>
              </a:defRPr>
            </a:lvl3pPr>
            <a:lvl4pPr rtl="0" algn="l">
              <a:spcBef>
                <a:spcPts val="0"/>
              </a:spcBef>
              <a:buSzPct val="100000"/>
              <a:buFont typeface="Georgia"/>
              <a:buNone/>
              <a:defRPr b="0" sz="4800">
                <a:solidFill>
                  <a:schemeClr val="lt1"/>
                </a:solidFill>
                <a:latin typeface="Georgia"/>
                <a:ea typeface="Georgia"/>
                <a:cs typeface="Georgia"/>
                <a:sym typeface="Georgia"/>
              </a:defRPr>
            </a:lvl4pPr>
            <a:lvl5pPr rtl="0" algn="l">
              <a:spcBef>
                <a:spcPts val="0"/>
              </a:spcBef>
              <a:buSzPct val="100000"/>
              <a:buFont typeface="Georgia"/>
              <a:buNone/>
              <a:defRPr b="0" sz="4800">
                <a:solidFill>
                  <a:schemeClr val="lt1"/>
                </a:solidFill>
                <a:latin typeface="Georgia"/>
                <a:ea typeface="Georgia"/>
                <a:cs typeface="Georgia"/>
                <a:sym typeface="Georgia"/>
              </a:defRPr>
            </a:lvl5pPr>
            <a:lvl6pPr rtl="0" algn="l">
              <a:spcBef>
                <a:spcPts val="0"/>
              </a:spcBef>
              <a:buSzPct val="100000"/>
              <a:buFont typeface="Georgia"/>
              <a:buNone/>
              <a:defRPr b="0" sz="4800">
                <a:solidFill>
                  <a:schemeClr val="lt1"/>
                </a:solidFill>
                <a:latin typeface="Georgia"/>
                <a:ea typeface="Georgia"/>
                <a:cs typeface="Georgia"/>
                <a:sym typeface="Georgia"/>
              </a:defRPr>
            </a:lvl6pPr>
            <a:lvl7pPr rtl="0" algn="l">
              <a:spcBef>
                <a:spcPts val="0"/>
              </a:spcBef>
              <a:buSzPct val="100000"/>
              <a:buFont typeface="Georgia"/>
              <a:buNone/>
              <a:defRPr b="0" sz="4800">
                <a:solidFill>
                  <a:schemeClr val="lt1"/>
                </a:solidFill>
                <a:latin typeface="Georgia"/>
                <a:ea typeface="Georgia"/>
                <a:cs typeface="Georgia"/>
                <a:sym typeface="Georgia"/>
              </a:defRPr>
            </a:lvl7pPr>
            <a:lvl8pPr rtl="0" algn="l">
              <a:spcBef>
                <a:spcPts val="0"/>
              </a:spcBef>
              <a:buSzPct val="100000"/>
              <a:buFont typeface="Georgia"/>
              <a:buNone/>
              <a:defRPr b="0" sz="4800">
                <a:solidFill>
                  <a:schemeClr val="lt1"/>
                </a:solidFill>
                <a:latin typeface="Georgia"/>
                <a:ea typeface="Georgia"/>
                <a:cs typeface="Georgia"/>
                <a:sym typeface="Georgia"/>
              </a:defRPr>
            </a:lvl8pPr>
            <a:lvl9pPr rtl="0" algn="l">
              <a:spcBef>
                <a:spcPts val="0"/>
              </a:spcBef>
              <a:buSzPct val="100000"/>
              <a:buFont typeface="Georgia"/>
              <a:buNone/>
              <a:defRPr b="0" sz="4800">
                <a:solidFill>
                  <a:schemeClr val="lt1"/>
                </a:solidFill>
                <a:latin typeface="Georgia"/>
                <a:ea typeface="Georgia"/>
                <a:cs typeface="Georgia"/>
                <a:sym typeface="Georgia"/>
              </a:defRPr>
            </a:lvl9pPr>
          </a:lstStyle>
          <a:p/>
        </p:txBody>
      </p:sp>
      <p:sp>
        <p:nvSpPr>
          <p:cNvPr id="57" name="Shape 57"/>
          <p:cNvSpPr txBox="1"/>
          <p:nvPr>
            <p:ph idx="1" type="body"/>
          </p:nvPr>
        </p:nvSpPr>
        <p:spPr>
          <a:xfrm>
            <a:off x="457200" y="1200150"/>
            <a:ext cx="3994500" cy="3725699"/>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58" name="Shape 58"/>
          <p:cNvSpPr/>
          <p:nvPr/>
        </p:nvSpPr>
        <p:spPr>
          <a:xfrm flipH="1">
            <a:off x="4526627" y="571349"/>
            <a:ext cx="4617372" cy="593274"/>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anchorCtr="0" anchor="ctr" bIns="45700" lIns="91425" rIns="91425" tIns="45700">
            <a:noAutofit/>
          </a:bodyPr>
          <a:lstStyle/>
          <a:p>
            <a:pPr>
              <a:spcBef>
                <a:spcPts val="0"/>
              </a:spcBef>
              <a:buNone/>
            </a:pPr>
            <a:r>
              <a:t/>
            </a:r>
            <a:endParaRPr/>
          </a:p>
        </p:txBody>
      </p:sp>
      <p:sp>
        <p:nvSpPr>
          <p:cNvPr id="59" name="Shape 59"/>
          <p:cNvSpPr txBox="1"/>
          <p:nvPr>
            <p:ph idx="2" type="body"/>
          </p:nvPr>
        </p:nvSpPr>
        <p:spPr>
          <a:xfrm>
            <a:off x="4692273" y="1200150"/>
            <a:ext cx="3994500" cy="3725699"/>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00.jpg"/><Relationship Id="rId4" Type="http://schemas.openxmlformats.org/officeDocument/2006/relationships/slideLayout" Target="../slideLayouts/slideLayout3.xml"/><Relationship Id="rId3" Type="http://schemas.openxmlformats.org/officeDocument/2006/relationships/slideLayout" Target="../slideLayouts/slideLayout2.xml"/><Relationship Id="rId6" Type="http://schemas.openxmlformats.org/officeDocument/2006/relationships/slideLayout" Target="../slideLayouts/slideLayout5.xml"/><Relationship Id="rId5" Type="http://schemas.openxmlformats.org/officeDocument/2006/relationships/slideLayout" Target="../slideLayouts/slideLayout4.xml"/><Relationship Id="rId8" Type="http://schemas.openxmlformats.org/officeDocument/2006/relationships/theme" Target="../theme/theme1.xml"/><Relationship Id="rId7"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00.jpg"/><Relationship Id="rId4" Type="http://schemas.openxmlformats.org/officeDocument/2006/relationships/slideLayout" Target="../slideLayouts/slideLayout9.xml"/><Relationship Id="rId3" Type="http://schemas.openxmlformats.org/officeDocument/2006/relationships/slideLayout" Target="../slideLayouts/slideLayout8.xml"/><Relationship Id="rId6" Type="http://schemas.openxmlformats.org/officeDocument/2006/relationships/slideLayout" Target="../slideLayouts/slideLayout11.xml"/><Relationship Id="rId5" Type="http://schemas.openxmlformats.org/officeDocument/2006/relationships/slideLayout" Target="../slideLayouts/slideLayout10.xml"/><Relationship Id="rId8" Type="http://schemas.openxmlformats.org/officeDocument/2006/relationships/theme" Target="../theme/theme6.xml"/><Relationship Id="rId7"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08.jpg"/><Relationship Id="rId4" Type="http://schemas.openxmlformats.org/officeDocument/2006/relationships/slideLayout" Target="../slideLayouts/slideLayout15.xml"/><Relationship Id="rId3" Type="http://schemas.openxmlformats.org/officeDocument/2006/relationships/slideLayout" Target="../slideLayouts/slideLayout14.xml"/><Relationship Id="rId6" Type="http://schemas.openxmlformats.org/officeDocument/2006/relationships/slideLayout" Target="../slideLayouts/slideLayout17.xml"/><Relationship Id="rId5" Type="http://schemas.openxmlformats.org/officeDocument/2006/relationships/slideLayout" Target="../slideLayouts/slideLayout16.xml"/><Relationship Id="rId8" Type="http://schemas.openxmlformats.org/officeDocument/2006/relationships/theme" Target="../theme/theme4.xml"/><Relationship Id="rId7"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02.jpg"/><Relationship Id="rId4" Type="http://schemas.openxmlformats.org/officeDocument/2006/relationships/slideLayout" Target="../slideLayouts/slideLayout21.xml"/><Relationship Id="rId3" Type="http://schemas.openxmlformats.org/officeDocument/2006/relationships/slideLayout" Target="../slideLayouts/slideLayout20.xml"/><Relationship Id="rId6" Type="http://schemas.openxmlformats.org/officeDocument/2006/relationships/slideLayout" Target="../slideLayouts/slideLayout23.xml"/><Relationship Id="rId5" Type="http://schemas.openxmlformats.org/officeDocument/2006/relationships/slideLayout" Target="../slideLayouts/slideLayout22.xml"/><Relationship Id="rId8" Type="http://schemas.openxmlformats.org/officeDocument/2006/relationships/theme" Target="../theme/theme5.xml"/><Relationship Id="rId7"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alphaModFix/>
          </a:blip>
          <a:stretch>
            <a:fillRect/>
          </a:stretch>
        </a:blip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400"/>
          </a:xfrm>
          <a:prstGeom prst="rect">
            <a:avLst/>
          </a:prstGeom>
          <a:noFill/>
          <a:ln>
            <a:noFill/>
          </a:ln>
        </p:spPr>
        <p:txBody>
          <a:bodyPr anchorCtr="0" anchor="ctr" bIns="91425" lIns="91425" rIns="91425" tIns="91425"/>
          <a:lstStyle>
            <a:lvl1pPr>
              <a:spcBef>
                <a:spcPts val="0"/>
              </a:spcBef>
              <a:buClr>
                <a:schemeClr val="lt1"/>
              </a:buClr>
              <a:buSzPct val="100000"/>
              <a:buFont typeface="Georgia"/>
              <a:buNone/>
              <a:defRPr sz="4800">
                <a:solidFill>
                  <a:schemeClr val="lt1"/>
                </a:solidFill>
                <a:latin typeface="Georgia"/>
                <a:ea typeface="Georgia"/>
                <a:cs typeface="Georgia"/>
                <a:sym typeface="Georgia"/>
              </a:defRPr>
            </a:lvl1pPr>
            <a:lvl2pPr>
              <a:spcBef>
                <a:spcPts val="0"/>
              </a:spcBef>
              <a:buClr>
                <a:schemeClr val="lt1"/>
              </a:buClr>
              <a:buSzPct val="100000"/>
              <a:buFont typeface="Georgia"/>
              <a:buNone/>
              <a:defRPr sz="4800">
                <a:solidFill>
                  <a:schemeClr val="lt1"/>
                </a:solidFill>
                <a:latin typeface="Georgia"/>
                <a:ea typeface="Georgia"/>
                <a:cs typeface="Georgia"/>
                <a:sym typeface="Georgia"/>
              </a:defRPr>
            </a:lvl2pPr>
            <a:lvl3pPr>
              <a:spcBef>
                <a:spcPts val="0"/>
              </a:spcBef>
              <a:buClr>
                <a:schemeClr val="lt1"/>
              </a:buClr>
              <a:buSzPct val="100000"/>
              <a:buFont typeface="Georgia"/>
              <a:buNone/>
              <a:defRPr sz="4800">
                <a:solidFill>
                  <a:schemeClr val="lt1"/>
                </a:solidFill>
                <a:latin typeface="Georgia"/>
                <a:ea typeface="Georgia"/>
                <a:cs typeface="Georgia"/>
                <a:sym typeface="Georgia"/>
              </a:defRPr>
            </a:lvl3pPr>
            <a:lvl4pPr>
              <a:spcBef>
                <a:spcPts val="0"/>
              </a:spcBef>
              <a:buClr>
                <a:schemeClr val="lt1"/>
              </a:buClr>
              <a:buSzPct val="100000"/>
              <a:buFont typeface="Georgia"/>
              <a:buNone/>
              <a:defRPr sz="4800">
                <a:solidFill>
                  <a:schemeClr val="lt1"/>
                </a:solidFill>
                <a:latin typeface="Georgia"/>
                <a:ea typeface="Georgia"/>
                <a:cs typeface="Georgia"/>
                <a:sym typeface="Georgia"/>
              </a:defRPr>
            </a:lvl4pPr>
            <a:lvl5pPr>
              <a:spcBef>
                <a:spcPts val="0"/>
              </a:spcBef>
              <a:buClr>
                <a:schemeClr val="lt1"/>
              </a:buClr>
              <a:buSzPct val="100000"/>
              <a:buFont typeface="Georgia"/>
              <a:buNone/>
              <a:defRPr sz="4800">
                <a:solidFill>
                  <a:schemeClr val="lt1"/>
                </a:solidFill>
                <a:latin typeface="Georgia"/>
                <a:ea typeface="Georgia"/>
                <a:cs typeface="Georgia"/>
                <a:sym typeface="Georgia"/>
              </a:defRPr>
            </a:lvl5pPr>
            <a:lvl6pPr>
              <a:spcBef>
                <a:spcPts val="0"/>
              </a:spcBef>
              <a:buClr>
                <a:schemeClr val="lt1"/>
              </a:buClr>
              <a:buSzPct val="100000"/>
              <a:buFont typeface="Georgia"/>
              <a:buNone/>
              <a:defRPr sz="4800">
                <a:solidFill>
                  <a:schemeClr val="lt1"/>
                </a:solidFill>
                <a:latin typeface="Georgia"/>
                <a:ea typeface="Georgia"/>
                <a:cs typeface="Georgia"/>
                <a:sym typeface="Georgia"/>
              </a:defRPr>
            </a:lvl6pPr>
            <a:lvl7pPr>
              <a:spcBef>
                <a:spcPts val="0"/>
              </a:spcBef>
              <a:buClr>
                <a:schemeClr val="lt1"/>
              </a:buClr>
              <a:buSzPct val="100000"/>
              <a:buFont typeface="Georgia"/>
              <a:buNone/>
              <a:defRPr sz="4800">
                <a:solidFill>
                  <a:schemeClr val="lt1"/>
                </a:solidFill>
                <a:latin typeface="Georgia"/>
                <a:ea typeface="Georgia"/>
                <a:cs typeface="Georgia"/>
                <a:sym typeface="Georgia"/>
              </a:defRPr>
            </a:lvl7pPr>
            <a:lvl8pPr>
              <a:spcBef>
                <a:spcPts val="0"/>
              </a:spcBef>
              <a:buClr>
                <a:schemeClr val="lt1"/>
              </a:buClr>
              <a:buSzPct val="100000"/>
              <a:buFont typeface="Georgia"/>
              <a:buNone/>
              <a:defRPr sz="4800">
                <a:solidFill>
                  <a:schemeClr val="lt1"/>
                </a:solidFill>
                <a:latin typeface="Georgia"/>
                <a:ea typeface="Georgia"/>
                <a:cs typeface="Georgia"/>
                <a:sym typeface="Georgia"/>
              </a:defRPr>
            </a:lvl8pPr>
            <a:lvl9pPr>
              <a:spcBef>
                <a:spcPts val="0"/>
              </a:spcBef>
              <a:buClr>
                <a:schemeClr val="lt1"/>
              </a:buClr>
              <a:buSzPct val="100000"/>
              <a:buFont typeface="Georgia"/>
              <a:buNone/>
              <a:defRPr sz="4800">
                <a:solidFill>
                  <a:schemeClr val="lt1"/>
                </a:solidFill>
                <a:latin typeface="Georgia"/>
                <a:ea typeface="Georgia"/>
                <a:cs typeface="Georgia"/>
                <a:sym typeface="Georgia"/>
              </a:defRPr>
            </a:lvl9pPr>
          </a:lstStyle>
          <a:p/>
        </p:txBody>
      </p:sp>
      <p:sp>
        <p:nvSpPr>
          <p:cNvPr id="6" name="Shape 6"/>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a:spcBef>
                <a:spcPts val="600"/>
              </a:spcBef>
              <a:buClr>
                <a:schemeClr val="dk1"/>
              </a:buClr>
              <a:buSzPct val="100000"/>
              <a:buFont typeface="Georgia"/>
              <a:defRPr sz="3000">
                <a:solidFill>
                  <a:schemeClr val="dk1"/>
                </a:solidFill>
                <a:latin typeface="Georgia"/>
                <a:ea typeface="Georgia"/>
                <a:cs typeface="Georgia"/>
                <a:sym typeface="Georgia"/>
              </a:defRPr>
            </a:lvl1pPr>
            <a:lvl2pPr>
              <a:spcBef>
                <a:spcPts val="480"/>
              </a:spcBef>
              <a:buClr>
                <a:schemeClr val="dk1"/>
              </a:buClr>
              <a:buSzPct val="100000"/>
              <a:buFont typeface="Georgia"/>
              <a:defRPr sz="2400">
                <a:solidFill>
                  <a:schemeClr val="dk1"/>
                </a:solidFill>
                <a:latin typeface="Georgia"/>
                <a:ea typeface="Georgia"/>
                <a:cs typeface="Georgia"/>
                <a:sym typeface="Georgia"/>
              </a:defRPr>
            </a:lvl2pPr>
            <a:lvl3pPr>
              <a:spcBef>
                <a:spcPts val="480"/>
              </a:spcBef>
              <a:buClr>
                <a:schemeClr val="dk1"/>
              </a:buClr>
              <a:buSzPct val="100000"/>
              <a:buFont typeface="Georgia"/>
              <a:defRPr sz="2400">
                <a:solidFill>
                  <a:schemeClr val="dk1"/>
                </a:solidFill>
                <a:latin typeface="Georgia"/>
                <a:ea typeface="Georgia"/>
                <a:cs typeface="Georgia"/>
                <a:sym typeface="Georgia"/>
              </a:defRPr>
            </a:lvl3pPr>
            <a:lvl4pPr>
              <a:spcBef>
                <a:spcPts val="360"/>
              </a:spcBef>
              <a:buClr>
                <a:schemeClr val="dk1"/>
              </a:buClr>
              <a:buSzPct val="100000"/>
              <a:buFont typeface="Georgia"/>
              <a:defRPr sz="1800">
                <a:solidFill>
                  <a:schemeClr val="dk1"/>
                </a:solidFill>
                <a:latin typeface="Georgia"/>
                <a:ea typeface="Georgia"/>
                <a:cs typeface="Georgia"/>
                <a:sym typeface="Georgia"/>
              </a:defRPr>
            </a:lvl4pPr>
            <a:lvl5pPr>
              <a:spcBef>
                <a:spcPts val="360"/>
              </a:spcBef>
              <a:buClr>
                <a:schemeClr val="dk1"/>
              </a:buClr>
              <a:buSzPct val="100000"/>
              <a:buFont typeface="Georgia"/>
              <a:defRPr sz="1800">
                <a:solidFill>
                  <a:schemeClr val="dk1"/>
                </a:solidFill>
                <a:latin typeface="Georgia"/>
                <a:ea typeface="Georgia"/>
                <a:cs typeface="Georgia"/>
                <a:sym typeface="Georgia"/>
              </a:defRPr>
            </a:lvl5pPr>
            <a:lvl6pPr>
              <a:spcBef>
                <a:spcPts val="360"/>
              </a:spcBef>
              <a:buClr>
                <a:schemeClr val="dk1"/>
              </a:buClr>
              <a:buSzPct val="100000"/>
              <a:buFont typeface="Georgia"/>
              <a:defRPr sz="1800">
                <a:solidFill>
                  <a:schemeClr val="dk1"/>
                </a:solidFill>
                <a:latin typeface="Georgia"/>
                <a:ea typeface="Georgia"/>
                <a:cs typeface="Georgia"/>
                <a:sym typeface="Georgia"/>
              </a:defRPr>
            </a:lvl6pPr>
            <a:lvl7pPr>
              <a:spcBef>
                <a:spcPts val="360"/>
              </a:spcBef>
              <a:buClr>
                <a:schemeClr val="dk1"/>
              </a:buClr>
              <a:buSzPct val="100000"/>
              <a:buFont typeface="Georgia"/>
              <a:defRPr sz="1800">
                <a:solidFill>
                  <a:schemeClr val="dk1"/>
                </a:solidFill>
                <a:latin typeface="Georgia"/>
                <a:ea typeface="Georgia"/>
                <a:cs typeface="Georgia"/>
                <a:sym typeface="Georgia"/>
              </a:defRPr>
            </a:lvl7pPr>
            <a:lvl8pPr>
              <a:spcBef>
                <a:spcPts val="360"/>
              </a:spcBef>
              <a:buClr>
                <a:schemeClr val="dk1"/>
              </a:buClr>
              <a:buSzPct val="100000"/>
              <a:buFont typeface="Georgia"/>
              <a:defRPr sz="1800">
                <a:solidFill>
                  <a:schemeClr val="dk1"/>
                </a:solidFill>
                <a:latin typeface="Georgia"/>
                <a:ea typeface="Georgia"/>
                <a:cs typeface="Georgia"/>
                <a:sym typeface="Georgia"/>
              </a:defRPr>
            </a:lvl8pPr>
            <a:lvl9pPr>
              <a:spcBef>
                <a:spcPts val="360"/>
              </a:spcBef>
              <a:buClr>
                <a:schemeClr val="dk1"/>
              </a:buClr>
              <a:buSzPct val="100000"/>
              <a:buFont typeface="Georgia"/>
              <a:defRPr sz="1800">
                <a:solidFill>
                  <a:schemeClr val="dk1"/>
                </a:solidFill>
                <a:latin typeface="Georgia"/>
                <a:ea typeface="Georgia"/>
                <a:cs typeface="Georgia"/>
                <a:sym typeface="Georgia"/>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alphaModFix/>
          </a:blip>
          <a:stretch>
            <a:fillRect/>
          </a:stretch>
        </a:blipFill>
      </p:bgPr>
    </p:bg>
    <p:spTree>
      <p:nvGrpSpPr>
        <p:cNvPr id="38" name="Shape 38"/>
        <p:cNvGrpSpPr/>
        <p:nvPr/>
      </p:nvGrpSpPr>
      <p:grpSpPr>
        <a:xfrm>
          <a:off x="0" y="0"/>
          <a:ext cx="0" cy="0"/>
          <a:chOff x="0" y="0"/>
          <a:chExt cx="0" cy="0"/>
        </a:xfrm>
      </p:grpSpPr>
      <p:sp>
        <p:nvSpPr>
          <p:cNvPr id="39" name="Shape 39"/>
          <p:cNvSpPr txBox="1"/>
          <p:nvPr>
            <p:ph type="title"/>
          </p:nvPr>
        </p:nvSpPr>
        <p:spPr>
          <a:xfrm>
            <a:off x="457200" y="205978"/>
            <a:ext cx="8229600" cy="857400"/>
          </a:xfrm>
          <a:prstGeom prst="rect">
            <a:avLst/>
          </a:prstGeom>
          <a:noFill/>
          <a:ln>
            <a:noFill/>
          </a:ln>
        </p:spPr>
        <p:txBody>
          <a:bodyPr anchorCtr="0" anchor="ctr" bIns="91425" lIns="91425" rIns="91425" tIns="91425"/>
          <a:lstStyle>
            <a:lvl1pPr rtl="0" algn="l">
              <a:spcBef>
                <a:spcPts val="0"/>
              </a:spcBef>
              <a:buClr>
                <a:schemeClr val="lt1"/>
              </a:buClr>
              <a:buSzPct val="100000"/>
              <a:buFont typeface="Georgia"/>
              <a:buNone/>
              <a:defRPr b="0" baseline="0" i="0" sz="4800" u="none" cap="none" strike="noStrike">
                <a:solidFill>
                  <a:schemeClr val="lt1"/>
                </a:solidFill>
                <a:latin typeface="Georgia"/>
                <a:ea typeface="Georgia"/>
                <a:cs typeface="Georgia"/>
                <a:sym typeface="Georgia"/>
              </a:defRPr>
            </a:lvl1pPr>
            <a:lvl2pPr rtl="0" algn="l">
              <a:spcBef>
                <a:spcPts val="0"/>
              </a:spcBef>
              <a:buClr>
                <a:schemeClr val="lt1"/>
              </a:buClr>
              <a:buSzPct val="100000"/>
              <a:buFont typeface="Georgia"/>
              <a:buNone/>
              <a:defRPr b="0" baseline="0" i="0" sz="4800" u="none" cap="none" strike="noStrike">
                <a:solidFill>
                  <a:schemeClr val="lt1"/>
                </a:solidFill>
                <a:latin typeface="Georgia"/>
                <a:ea typeface="Georgia"/>
                <a:cs typeface="Georgia"/>
                <a:sym typeface="Georgia"/>
              </a:defRPr>
            </a:lvl2pPr>
            <a:lvl3pPr rtl="0" algn="l">
              <a:spcBef>
                <a:spcPts val="0"/>
              </a:spcBef>
              <a:buClr>
                <a:schemeClr val="lt1"/>
              </a:buClr>
              <a:buSzPct val="100000"/>
              <a:buFont typeface="Georgia"/>
              <a:buNone/>
              <a:defRPr b="0" baseline="0" i="0" sz="4800" u="none" cap="none" strike="noStrike">
                <a:solidFill>
                  <a:schemeClr val="lt1"/>
                </a:solidFill>
                <a:latin typeface="Georgia"/>
                <a:ea typeface="Georgia"/>
                <a:cs typeface="Georgia"/>
                <a:sym typeface="Georgia"/>
              </a:defRPr>
            </a:lvl3pPr>
            <a:lvl4pPr rtl="0" algn="l">
              <a:spcBef>
                <a:spcPts val="0"/>
              </a:spcBef>
              <a:buClr>
                <a:schemeClr val="lt1"/>
              </a:buClr>
              <a:buSzPct val="100000"/>
              <a:buFont typeface="Georgia"/>
              <a:buNone/>
              <a:defRPr b="0" baseline="0" i="0" sz="4800" u="none" cap="none" strike="noStrike">
                <a:solidFill>
                  <a:schemeClr val="lt1"/>
                </a:solidFill>
                <a:latin typeface="Georgia"/>
                <a:ea typeface="Georgia"/>
                <a:cs typeface="Georgia"/>
                <a:sym typeface="Georgia"/>
              </a:defRPr>
            </a:lvl4pPr>
            <a:lvl5pPr rtl="0" algn="l">
              <a:spcBef>
                <a:spcPts val="0"/>
              </a:spcBef>
              <a:buClr>
                <a:schemeClr val="lt1"/>
              </a:buClr>
              <a:buSzPct val="100000"/>
              <a:buFont typeface="Georgia"/>
              <a:buNone/>
              <a:defRPr b="0" baseline="0" i="0" sz="4800" u="none" cap="none" strike="noStrike">
                <a:solidFill>
                  <a:schemeClr val="lt1"/>
                </a:solidFill>
                <a:latin typeface="Georgia"/>
                <a:ea typeface="Georgia"/>
                <a:cs typeface="Georgia"/>
                <a:sym typeface="Georgia"/>
              </a:defRPr>
            </a:lvl5pPr>
            <a:lvl6pPr rtl="0" algn="l">
              <a:spcBef>
                <a:spcPts val="0"/>
              </a:spcBef>
              <a:buClr>
                <a:schemeClr val="lt1"/>
              </a:buClr>
              <a:buSzPct val="100000"/>
              <a:buFont typeface="Georgia"/>
              <a:buNone/>
              <a:defRPr b="0" baseline="0" i="0" sz="4800" u="none" cap="none" strike="noStrike">
                <a:solidFill>
                  <a:schemeClr val="lt1"/>
                </a:solidFill>
                <a:latin typeface="Georgia"/>
                <a:ea typeface="Georgia"/>
                <a:cs typeface="Georgia"/>
                <a:sym typeface="Georgia"/>
              </a:defRPr>
            </a:lvl6pPr>
            <a:lvl7pPr rtl="0" algn="l">
              <a:spcBef>
                <a:spcPts val="0"/>
              </a:spcBef>
              <a:buClr>
                <a:schemeClr val="lt1"/>
              </a:buClr>
              <a:buSzPct val="100000"/>
              <a:buFont typeface="Georgia"/>
              <a:buNone/>
              <a:defRPr b="0" baseline="0" i="0" sz="4800" u="none" cap="none" strike="noStrike">
                <a:solidFill>
                  <a:schemeClr val="lt1"/>
                </a:solidFill>
                <a:latin typeface="Georgia"/>
                <a:ea typeface="Georgia"/>
                <a:cs typeface="Georgia"/>
                <a:sym typeface="Georgia"/>
              </a:defRPr>
            </a:lvl7pPr>
            <a:lvl8pPr rtl="0" algn="l">
              <a:spcBef>
                <a:spcPts val="0"/>
              </a:spcBef>
              <a:buClr>
                <a:schemeClr val="lt1"/>
              </a:buClr>
              <a:buSzPct val="100000"/>
              <a:buFont typeface="Georgia"/>
              <a:buNone/>
              <a:defRPr b="0" baseline="0" i="0" sz="4800" u="none" cap="none" strike="noStrike">
                <a:solidFill>
                  <a:schemeClr val="lt1"/>
                </a:solidFill>
                <a:latin typeface="Georgia"/>
                <a:ea typeface="Georgia"/>
                <a:cs typeface="Georgia"/>
                <a:sym typeface="Georgia"/>
              </a:defRPr>
            </a:lvl8pPr>
            <a:lvl9pPr rtl="0" algn="l">
              <a:spcBef>
                <a:spcPts val="0"/>
              </a:spcBef>
              <a:buClr>
                <a:schemeClr val="lt1"/>
              </a:buClr>
              <a:buSzPct val="100000"/>
              <a:buFont typeface="Georgia"/>
              <a:buNone/>
              <a:defRPr b="0" baseline="0" i="0" sz="4800" u="none" cap="none" strike="noStrike">
                <a:solidFill>
                  <a:schemeClr val="lt1"/>
                </a:solidFill>
                <a:latin typeface="Georgia"/>
                <a:ea typeface="Georgia"/>
                <a:cs typeface="Georgia"/>
                <a:sym typeface="Georgia"/>
              </a:defRPr>
            </a:lvl9pPr>
          </a:lstStyle>
          <a:p/>
        </p:txBody>
      </p:sp>
      <p:sp>
        <p:nvSpPr>
          <p:cNvPr id="40" name="Shape 40"/>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rtl="0" algn="l">
              <a:spcBef>
                <a:spcPts val="600"/>
              </a:spcBef>
              <a:buClr>
                <a:schemeClr val="dk1"/>
              </a:buClr>
              <a:buSzPct val="100000"/>
              <a:buFont typeface="Arial"/>
              <a:buChar char="●"/>
              <a:defRPr b="0" baseline="0" i="0" sz="3000" u="none" cap="none" strike="noStrike">
                <a:solidFill>
                  <a:schemeClr val="dk1"/>
                </a:solidFill>
                <a:latin typeface="Georgia"/>
                <a:ea typeface="Georgia"/>
                <a:cs typeface="Georgia"/>
                <a:sym typeface="Georgia"/>
              </a:defRPr>
            </a:lvl1pPr>
            <a:lvl2pPr rtl="0" algn="l">
              <a:spcBef>
                <a:spcPts val="480"/>
              </a:spcBef>
              <a:buClr>
                <a:schemeClr val="dk1"/>
              </a:buClr>
              <a:buSzPct val="100000"/>
              <a:buFont typeface="Courier New"/>
              <a:buChar char="o"/>
              <a:defRPr b="0" baseline="0" i="0" sz="2400" u="none" cap="none" strike="noStrike">
                <a:solidFill>
                  <a:schemeClr val="dk1"/>
                </a:solidFill>
                <a:latin typeface="Georgia"/>
                <a:ea typeface="Georgia"/>
                <a:cs typeface="Georgia"/>
                <a:sym typeface="Georgia"/>
              </a:defRPr>
            </a:lvl2pPr>
            <a:lvl3pPr rtl="0" algn="l">
              <a:spcBef>
                <a:spcPts val="480"/>
              </a:spcBef>
              <a:buClr>
                <a:schemeClr val="dk1"/>
              </a:buClr>
              <a:buSzPct val="100000"/>
              <a:buFont typeface="Wingdings"/>
              <a:buChar char="§"/>
              <a:defRPr b="0" baseline="0" i="0" sz="2400" u="none" cap="none" strike="noStrike">
                <a:solidFill>
                  <a:schemeClr val="dk1"/>
                </a:solidFill>
                <a:latin typeface="Georgia"/>
                <a:ea typeface="Georgia"/>
                <a:cs typeface="Georgia"/>
                <a:sym typeface="Georgia"/>
              </a:defRPr>
            </a:lvl3pPr>
            <a:lvl4pPr rtl="0" algn="l">
              <a:spcBef>
                <a:spcPts val="360"/>
              </a:spcBef>
              <a:buClr>
                <a:schemeClr val="dk1"/>
              </a:buClr>
              <a:buSzPct val="100000"/>
              <a:buFont typeface="Arial"/>
              <a:buChar char="●"/>
              <a:defRPr b="0" baseline="0" i="0" sz="1800" u="none" cap="none" strike="noStrike">
                <a:solidFill>
                  <a:schemeClr val="dk1"/>
                </a:solidFill>
                <a:latin typeface="Georgia"/>
                <a:ea typeface="Georgia"/>
                <a:cs typeface="Georgia"/>
                <a:sym typeface="Georgia"/>
              </a:defRPr>
            </a:lvl4pPr>
            <a:lvl5pPr rtl="0" algn="l">
              <a:spcBef>
                <a:spcPts val="360"/>
              </a:spcBef>
              <a:buClr>
                <a:schemeClr val="dk1"/>
              </a:buClr>
              <a:buSzPct val="100000"/>
              <a:buFont typeface="Courier New"/>
              <a:buChar char="o"/>
              <a:defRPr b="0" baseline="0" i="0" sz="1800" u="none" cap="none" strike="noStrike">
                <a:solidFill>
                  <a:schemeClr val="dk1"/>
                </a:solidFill>
                <a:latin typeface="Georgia"/>
                <a:ea typeface="Georgia"/>
                <a:cs typeface="Georgia"/>
                <a:sym typeface="Georgia"/>
              </a:defRPr>
            </a:lvl5pPr>
            <a:lvl6pPr rtl="0" algn="l">
              <a:spcBef>
                <a:spcPts val="360"/>
              </a:spcBef>
              <a:buClr>
                <a:schemeClr val="dk1"/>
              </a:buClr>
              <a:buSzPct val="100000"/>
              <a:buFont typeface="Wingdings"/>
              <a:buChar char="§"/>
              <a:defRPr b="0" baseline="0" i="0" sz="1800" u="none" cap="none" strike="noStrike">
                <a:solidFill>
                  <a:schemeClr val="dk1"/>
                </a:solidFill>
                <a:latin typeface="Georgia"/>
                <a:ea typeface="Georgia"/>
                <a:cs typeface="Georgia"/>
                <a:sym typeface="Georgia"/>
              </a:defRPr>
            </a:lvl6pPr>
            <a:lvl7pPr rtl="0" algn="l">
              <a:spcBef>
                <a:spcPts val="360"/>
              </a:spcBef>
              <a:buClr>
                <a:schemeClr val="dk1"/>
              </a:buClr>
              <a:buSzPct val="100000"/>
              <a:buFont typeface="Arial"/>
              <a:buChar char="●"/>
              <a:defRPr b="0" baseline="0" i="0" sz="1800" u="none" cap="none" strike="noStrike">
                <a:solidFill>
                  <a:schemeClr val="dk1"/>
                </a:solidFill>
                <a:latin typeface="Georgia"/>
                <a:ea typeface="Georgia"/>
                <a:cs typeface="Georgia"/>
                <a:sym typeface="Georgia"/>
              </a:defRPr>
            </a:lvl7pPr>
            <a:lvl8pPr rtl="0" algn="l">
              <a:spcBef>
                <a:spcPts val="360"/>
              </a:spcBef>
              <a:buClr>
                <a:schemeClr val="dk1"/>
              </a:buClr>
              <a:buSzPct val="100000"/>
              <a:buFont typeface="Courier New"/>
              <a:buChar char="o"/>
              <a:defRPr b="0" baseline="0" i="0" sz="1800" u="none" cap="none" strike="noStrike">
                <a:solidFill>
                  <a:schemeClr val="dk1"/>
                </a:solidFill>
                <a:latin typeface="Georgia"/>
                <a:ea typeface="Georgia"/>
                <a:cs typeface="Georgia"/>
                <a:sym typeface="Georgia"/>
              </a:defRPr>
            </a:lvl8pPr>
            <a:lvl9pPr rtl="0" algn="l">
              <a:spcBef>
                <a:spcPts val="360"/>
              </a:spcBef>
              <a:buClr>
                <a:schemeClr val="dk1"/>
              </a:buClr>
              <a:buSzPct val="100000"/>
              <a:buFont typeface="Wingdings"/>
              <a:buChar char="§"/>
              <a:defRPr b="0" baseline="0" i="0" sz="1800" u="none" cap="none" strike="noStrike">
                <a:solidFill>
                  <a:schemeClr val="dk1"/>
                </a:solidFill>
                <a:latin typeface="Georgia"/>
                <a:ea typeface="Georgia"/>
                <a:cs typeface="Georgia"/>
                <a:sym typeface="Georgia"/>
              </a:defRPr>
            </a:lvl9pPr>
          </a:lstStyle>
          <a:p/>
        </p:txBody>
      </p:sp>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alphaModFix/>
          </a:blip>
          <a:stretch>
            <a:fillRect/>
          </a:stretch>
        </a:blipFill>
      </p:bgPr>
    </p:bg>
    <p:spTree>
      <p:nvGrpSpPr>
        <p:cNvPr id="72" name="Shape 72"/>
        <p:cNvGrpSpPr/>
        <p:nvPr/>
      </p:nvGrpSpPr>
      <p:grpSpPr>
        <a:xfrm>
          <a:off x="0" y="0"/>
          <a:ext cx="0" cy="0"/>
          <a:chOff x="0" y="0"/>
          <a:chExt cx="0" cy="0"/>
        </a:xfrm>
      </p:grpSpPr>
      <p:sp>
        <p:nvSpPr>
          <p:cNvPr id="73" name="Shape 73"/>
          <p:cNvSpPr txBox="1"/>
          <p:nvPr>
            <p:ph type="title"/>
          </p:nvPr>
        </p:nvSpPr>
        <p:spPr>
          <a:xfrm>
            <a:off x="457200" y="205978"/>
            <a:ext cx="8229600" cy="857400"/>
          </a:xfrm>
          <a:prstGeom prst="rect">
            <a:avLst/>
          </a:prstGeom>
          <a:noFill/>
          <a:ln>
            <a:noFill/>
          </a:ln>
        </p:spPr>
        <p:txBody>
          <a:bodyPr anchorCtr="0" anchor="ctr" bIns="91425" lIns="91425" rIns="91425" tIns="91425"/>
          <a:lstStyle>
            <a:lvl1pPr rtl="0">
              <a:spcBef>
                <a:spcPts val="0"/>
              </a:spcBef>
              <a:buClr>
                <a:schemeClr val="lt1"/>
              </a:buClr>
              <a:buSzPct val="100000"/>
              <a:buFont typeface="Georgia"/>
              <a:buNone/>
              <a:defRPr sz="4800">
                <a:solidFill>
                  <a:schemeClr val="lt1"/>
                </a:solidFill>
                <a:latin typeface="Georgia"/>
                <a:ea typeface="Georgia"/>
                <a:cs typeface="Georgia"/>
                <a:sym typeface="Georgia"/>
              </a:defRPr>
            </a:lvl1pPr>
            <a:lvl2pPr rtl="0">
              <a:spcBef>
                <a:spcPts val="0"/>
              </a:spcBef>
              <a:buClr>
                <a:schemeClr val="lt1"/>
              </a:buClr>
              <a:buSzPct val="100000"/>
              <a:buFont typeface="Georgia"/>
              <a:buNone/>
              <a:defRPr sz="4800">
                <a:solidFill>
                  <a:schemeClr val="lt1"/>
                </a:solidFill>
                <a:latin typeface="Georgia"/>
                <a:ea typeface="Georgia"/>
                <a:cs typeface="Georgia"/>
                <a:sym typeface="Georgia"/>
              </a:defRPr>
            </a:lvl2pPr>
            <a:lvl3pPr rtl="0">
              <a:spcBef>
                <a:spcPts val="0"/>
              </a:spcBef>
              <a:buClr>
                <a:schemeClr val="lt1"/>
              </a:buClr>
              <a:buSzPct val="100000"/>
              <a:buFont typeface="Georgia"/>
              <a:buNone/>
              <a:defRPr sz="4800">
                <a:solidFill>
                  <a:schemeClr val="lt1"/>
                </a:solidFill>
                <a:latin typeface="Georgia"/>
                <a:ea typeface="Georgia"/>
                <a:cs typeface="Georgia"/>
                <a:sym typeface="Georgia"/>
              </a:defRPr>
            </a:lvl3pPr>
            <a:lvl4pPr rtl="0">
              <a:spcBef>
                <a:spcPts val="0"/>
              </a:spcBef>
              <a:buClr>
                <a:schemeClr val="lt1"/>
              </a:buClr>
              <a:buSzPct val="100000"/>
              <a:buFont typeface="Georgia"/>
              <a:buNone/>
              <a:defRPr sz="4800">
                <a:solidFill>
                  <a:schemeClr val="lt1"/>
                </a:solidFill>
                <a:latin typeface="Georgia"/>
                <a:ea typeface="Georgia"/>
                <a:cs typeface="Georgia"/>
                <a:sym typeface="Georgia"/>
              </a:defRPr>
            </a:lvl4pPr>
            <a:lvl5pPr rtl="0">
              <a:spcBef>
                <a:spcPts val="0"/>
              </a:spcBef>
              <a:buClr>
                <a:schemeClr val="lt1"/>
              </a:buClr>
              <a:buSzPct val="100000"/>
              <a:buFont typeface="Georgia"/>
              <a:buNone/>
              <a:defRPr sz="4800">
                <a:solidFill>
                  <a:schemeClr val="lt1"/>
                </a:solidFill>
                <a:latin typeface="Georgia"/>
                <a:ea typeface="Georgia"/>
                <a:cs typeface="Georgia"/>
                <a:sym typeface="Georgia"/>
              </a:defRPr>
            </a:lvl5pPr>
            <a:lvl6pPr rtl="0">
              <a:spcBef>
                <a:spcPts val="0"/>
              </a:spcBef>
              <a:buClr>
                <a:schemeClr val="lt1"/>
              </a:buClr>
              <a:buSzPct val="100000"/>
              <a:buFont typeface="Georgia"/>
              <a:buNone/>
              <a:defRPr sz="4800">
                <a:solidFill>
                  <a:schemeClr val="lt1"/>
                </a:solidFill>
                <a:latin typeface="Georgia"/>
                <a:ea typeface="Georgia"/>
                <a:cs typeface="Georgia"/>
                <a:sym typeface="Georgia"/>
              </a:defRPr>
            </a:lvl6pPr>
            <a:lvl7pPr rtl="0">
              <a:spcBef>
                <a:spcPts val="0"/>
              </a:spcBef>
              <a:buClr>
                <a:schemeClr val="lt1"/>
              </a:buClr>
              <a:buSzPct val="100000"/>
              <a:buFont typeface="Georgia"/>
              <a:buNone/>
              <a:defRPr sz="4800">
                <a:solidFill>
                  <a:schemeClr val="lt1"/>
                </a:solidFill>
                <a:latin typeface="Georgia"/>
                <a:ea typeface="Georgia"/>
                <a:cs typeface="Georgia"/>
                <a:sym typeface="Georgia"/>
              </a:defRPr>
            </a:lvl7pPr>
            <a:lvl8pPr rtl="0">
              <a:spcBef>
                <a:spcPts val="0"/>
              </a:spcBef>
              <a:buClr>
                <a:schemeClr val="lt1"/>
              </a:buClr>
              <a:buSzPct val="100000"/>
              <a:buFont typeface="Georgia"/>
              <a:buNone/>
              <a:defRPr sz="4800">
                <a:solidFill>
                  <a:schemeClr val="lt1"/>
                </a:solidFill>
                <a:latin typeface="Georgia"/>
                <a:ea typeface="Georgia"/>
                <a:cs typeface="Georgia"/>
                <a:sym typeface="Georgia"/>
              </a:defRPr>
            </a:lvl8pPr>
            <a:lvl9pPr rtl="0">
              <a:spcBef>
                <a:spcPts val="0"/>
              </a:spcBef>
              <a:buClr>
                <a:schemeClr val="lt1"/>
              </a:buClr>
              <a:buSzPct val="100000"/>
              <a:buFont typeface="Georgia"/>
              <a:buNone/>
              <a:defRPr sz="4800">
                <a:solidFill>
                  <a:schemeClr val="lt1"/>
                </a:solidFill>
                <a:latin typeface="Georgia"/>
                <a:ea typeface="Georgia"/>
                <a:cs typeface="Georgia"/>
                <a:sym typeface="Georgia"/>
              </a:defRPr>
            </a:lvl9pPr>
          </a:lstStyle>
          <a:p/>
        </p:txBody>
      </p:sp>
      <p:sp>
        <p:nvSpPr>
          <p:cNvPr id="74" name="Shape 74"/>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rtl="0">
              <a:spcBef>
                <a:spcPts val="600"/>
              </a:spcBef>
              <a:buClr>
                <a:schemeClr val="dk1"/>
              </a:buClr>
              <a:buSzPct val="100000"/>
              <a:buFont typeface="Georgia"/>
              <a:defRPr sz="3000">
                <a:solidFill>
                  <a:schemeClr val="dk1"/>
                </a:solidFill>
                <a:latin typeface="Georgia"/>
                <a:ea typeface="Georgia"/>
                <a:cs typeface="Georgia"/>
                <a:sym typeface="Georgia"/>
              </a:defRPr>
            </a:lvl1pPr>
            <a:lvl2pPr rtl="0">
              <a:spcBef>
                <a:spcPts val="480"/>
              </a:spcBef>
              <a:buClr>
                <a:schemeClr val="dk1"/>
              </a:buClr>
              <a:buSzPct val="100000"/>
              <a:buFont typeface="Georgia"/>
              <a:defRPr sz="2400">
                <a:solidFill>
                  <a:schemeClr val="dk1"/>
                </a:solidFill>
                <a:latin typeface="Georgia"/>
                <a:ea typeface="Georgia"/>
                <a:cs typeface="Georgia"/>
                <a:sym typeface="Georgia"/>
              </a:defRPr>
            </a:lvl2pPr>
            <a:lvl3pPr rtl="0">
              <a:spcBef>
                <a:spcPts val="480"/>
              </a:spcBef>
              <a:buClr>
                <a:schemeClr val="dk1"/>
              </a:buClr>
              <a:buSzPct val="100000"/>
              <a:buFont typeface="Georgia"/>
              <a:defRPr sz="2400">
                <a:solidFill>
                  <a:schemeClr val="dk1"/>
                </a:solidFill>
                <a:latin typeface="Georgia"/>
                <a:ea typeface="Georgia"/>
                <a:cs typeface="Georgia"/>
                <a:sym typeface="Georgia"/>
              </a:defRPr>
            </a:lvl3pPr>
            <a:lvl4pPr rtl="0">
              <a:spcBef>
                <a:spcPts val="360"/>
              </a:spcBef>
              <a:buClr>
                <a:schemeClr val="dk1"/>
              </a:buClr>
              <a:buSzPct val="100000"/>
              <a:buFont typeface="Georgia"/>
              <a:defRPr sz="1800">
                <a:solidFill>
                  <a:schemeClr val="dk1"/>
                </a:solidFill>
                <a:latin typeface="Georgia"/>
                <a:ea typeface="Georgia"/>
                <a:cs typeface="Georgia"/>
                <a:sym typeface="Georgia"/>
              </a:defRPr>
            </a:lvl4pPr>
            <a:lvl5pPr rtl="0">
              <a:spcBef>
                <a:spcPts val="360"/>
              </a:spcBef>
              <a:buClr>
                <a:schemeClr val="dk1"/>
              </a:buClr>
              <a:buSzPct val="100000"/>
              <a:buFont typeface="Georgia"/>
              <a:defRPr sz="1800">
                <a:solidFill>
                  <a:schemeClr val="dk1"/>
                </a:solidFill>
                <a:latin typeface="Georgia"/>
                <a:ea typeface="Georgia"/>
                <a:cs typeface="Georgia"/>
                <a:sym typeface="Georgia"/>
              </a:defRPr>
            </a:lvl5pPr>
            <a:lvl6pPr rtl="0">
              <a:spcBef>
                <a:spcPts val="360"/>
              </a:spcBef>
              <a:buClr>
                <a:schemeClr val="dk1"/>
              </a:buClr>
              <a:buSzPct val="100000"/>
              <a:buFont typeface="Georgia"/>
              <a:defRPr sz="1800">
                <a:solidFill>
                  <a:schemeClr val="dk1"/>
                </a:solidFill>
                <a:latin typeface="Georgia"/>
                <a:ea typeface="Georgia"/>
                <a:cs typeface="Georgia"/>
                <a:sym typeface="Georgia"/>
              </a:defRPr>
            </a:lvl6pPr>
            <a:lvl7pPr rtl="0">
              <a:spcBef>
                <a:spcPts val="360"/>
              </a:spcBef>
              <a:buClr>
                <a:schemeClr val="dk1"/>
              </a:buClr>
              <a:buSzPct val="100000"/>
              <a:buFont typeface="Georgia"/>
              <a:defRPr sz="1800">
                <a:solidFill>
                  <a:schemeClr val="dk1"/>
                </a:solidFill>
                <a:latin typeface="Georgia"/>
                <a:ea typeface="Georgia"/>
                <a:cs typeface="Georgia"/>
                <a:sym typeface="Georgia"/>
              </a:defRPr>
            </a:lvl7pPr>
            <a:lvl8pPr rtl="0">
              <a:spcBef>
                <a:spcPts val="360"/>
              </a:spcBef>
              <a:buClr>
                <a:schemeClr val="dk1"/>
              </a:buClr>
              <a:buSzPct val="100000"/>
              <a:buFont typeface="Georgia"/>
              <a:defRPr sz="1800">
                <a:solidFill>
                  <a:schemeClr val="dk1"/>
                </a:solidFill>
                <a:latin typeface="Georgia"/>
                <a:ea typeface="Georgia"/>
                <a:cs typeface="Georgia"/>
                <a:sym typeface="Georgia"/>
              </a:defRPr>
            </a:lvl8pPr>
            <a:lvl9pPr rtl="0">
              <a:spcBef>
                <a:spcPts val="360"/>
              </a:spcBef>
              <a:buClr>
                <a:schemeClr val="dk1"/>
              </a:buClr>
              <a:buSzPct val="100000"/>
              <a:buFont typeface="Georgia"/>
              <a:defRPr sz="1800">
                <a:solidFill>
                  <a:schemeClr val="dk1"/>
                </a:solidFill>
                <a:latin typeface="Georgia"/>
                <a:ea typeface="Georgia"/>
                <a:cs typeface="Georgia"/>
                <a:sym typeface="Georgia"/>
              </a:defRPr>
            </a:lvl9pPr>
          </a:lstStyle>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alphaModFix/>
          </a:blip>
          <a:stretch>
            <a:fillRect/>
          </a:stretch>
        </a:blipFill>
      </p:bgPr>
    </p:bg>
    <p:spTree>
      <p:nvGrpSpPr>
        <p:cNvPr id="106" name="Shape 106"/>
        <p:cNvGrpSpPr/>
        <p:nvPr/>
      </p:nvGrpSpPr>
      <p:grpSpPr>
        <a:xfrm>
          <a:off x="0" y="0"/>
          <a:ext cx="0" cy="0"/>
          <a:chOff x="0" y="0"/>
          <a:chExt cx="0" cy="0"/>
        </a:xfrm>
      </p:grpSpPr>
      <p:sp>
        <p:nvSpPr>
          <p:cNvPr id="107" name="Shape 107"/>
          <p:cNvSpPr txBox="1"/>
          <p:nvPr>
            <p:ph type="title"/>
          </p:nvPr>
        </p:nvSpPr>
        <p:spPr>
          <a:xfrm>
            <a:off x="457200" y="205978"/>
            <a:ext cx="8229600" cy="857400"/>
          </a:xfrm>
          <a:prstGeom prst="rect">
            <a:avLst/>
          </a:prstGeom>
          <a:noFill/>
          <a:ln>
            <a:noFill/>
          </a:ln>
        </p:spPr>
        <p:txBody>
          <a:bodyPr anchorCtr="0" anchor="ctr" bIns="91425" lIns="91425" rIns="91425" tIns="91425"/>
          <a:lstStyle>
            <a:lvl1pPr rtl="0">
              <a:spcBef>
                <a:spcPts val="0"/>
              </a:spcBef>
              <a:buClr>
                <a:schemeClr val="lt1"/>
              </a:buClr>
              <a:buSzPct val="100000"/>
              <a:buFont typeface="Georgia"/>
              <a:buNone/>
              <a:defRPr sz="4800">
                <a:solidFill>
                  <a:schemeClr val="lt1"/>
                </a:solidFill>
                <a:latin typeface="Georgia"/>
                <a:ea typeface="Georgia"/>
                <a:cs typeface="Georgia"/>
                <a:sym typeface="Georgia"/>
              </a:defRPr>
            </a:lvl1pPr>
            <a:lvl2pPr rtl="0">
              <a:spcBef>
                <a:spcPts val="0"/>
              </a:spcBef>
              <a:buClr>
                <a:schemeClr val="lt1"/>
              </a:buClr>
              <a:buSzPct val="100000"/>
              <a:buFont typeface="Georgia"/>
              <a:buNone/>
              <a:defRPr sz="4800">
                <a:solidFill>
                  <a:schemeClr val="lt1"/>
                </a:solidFill>
                <a:latin typeface="Georgia"/>
                <a:ea typeface="Georgia"/>
                <a:cs typeface="Georgia"/>
                <a:sym typeface="Georgia"/>
              </a:defRPr>
            </a:lvl2pPr>
            <a:lvl3pPr rtl="0">
              <a:spcBef>
                <a:spcPts val="0"/>
              </a:spcBef>
              <a:buClr>
                <a:schemeClr val="lt1"/>
              </a:buClr>
              <a:buSzPct val="100000"/>
              <a:buFont typeface="Georgia"/>
              <a:buNone/>
              <a:defRPr sz="4800">
                <a:solidFill>
                  <a:schemeClr val="lt1"/>
                </a:solidFill>
                <a:latin typeface="Georgia"/>
                <a:ea typeface="Georgia"/>
                <a:cs typeface="Georgia"/>
                <a:sym typeface="Georgia"/>
              </a:defRPr>
            </a:lvl3pPr>
            <a:lvl4pPr rtl="0">
              <a:spcBef>
                <a:spcPts val="0"/>
              </a:spcBef>
              <a:buClr>
                <a:schemeClr val="lt1"/>
              </a:buClr>
              <a:buSzPct val="100000"/>
              <a:buFont typeface="Georgia"/>
              <a:buNone/>
              <a:defRPr sz="4800">
                <a:solidFill>
                  <a:schemeClr val="lt1"/>
                </a:solidFill>
                <a:latin typeface="Georgia"/>
                <a:ea typeface="Georgia"/>
                <a:cs typeface="Georgia"/>
                <a:sym typeface="Georgia"/>
              </a:defRPr>
            </a:lvl4pPr>
            <a:lvl5pPr rtl="0">
              <a:spcBef>
                <a:spcPts val="0"/>
              </a:spcBef>
              <a:buClr>
                <a:schemeClr val="lt1"/>
              </a:buClr>
              <a:buSzPct val="100000"/>
              <a:buFont typeface="Georgia"/>
              <a:buNone/>
              <a:defRPr sz="4800">
                <a:solidFill>
                  <a:schemeClr val="lt1"/>
                </a:solidFill>
                <a:latin typeface="Georgia"/>
                <a:ea typeface="Georgia"/>
                <a:cs typeface="Georgia"/>
                <a:sym typeface="Georgia"/>
              </a:defRPr>
            </a:lvl5pPr>
            <a:lvl6pPr rtl="0">
              <a:spcBef>
                <a:spcPts val="0"/>
              </a:spcBef>
              <a:buClr>
                <a:schemeClr val="lt1"/>
              </a:buClr>
              <a:buSzPct val="100000"/>
              <a:buFont typeface="Georgia"/>
              <a:buNone/>
              <a:defRPr sz="4800">
                <a:solidFill>
                  <a:schemeClr val="lt1"/>
                </a:solidFill>
                <a:latin typeface="Georgia"/>
                <a:ea typeface="Georgia"/>
                <a:cs typeface="Georgia"/>
                <a:sym typeface="Georgia"/>
              </a:defRPr>
            </a:lvl6pPr>
            <a:lvl7pPr rtl="0">
              <a:spcBef>
                <a:spcPts val="0"/>
              </a:spcBef>
              <a:buClr>
                <a:schemeClr val="lt1"/>
              </a:buClr>
              <a:buSzPct val="100000"/>
              <a:buFont typeface="Georgia"/>
              <a:buNone/>
              <a:defRPr sz="4800">
                <a:solidFill>
                  <a:schemeClr val="lt1"/>
                </a:solidFill>
                <a:latin typeface="Georgia"/>
                <a:ea typeface="Georgia"/>
                <a:cs typeface="Georgia"/>
                <a:sym typeface="Georgia"/>
              </a:defRPr>
            </a:lvl7pPr>
            <a:lvl8pPr rtl="0">
              <a:spcBef>
                <a:spcPts val="0"/>
              </a:spcBef>
              <a:buClr>
                <a:schemeClr val="lt1"/>
              </a:buClr>
              <a:buSzPct val="100000"/>
              <a:buFont typeface="Georgia"/>
              <a:buNone/>
              <a:defRPr sz="4800">
                <a:solidFill>
                  <a:schemeClr val="lt1"/>
                </a:solidFill>
                <a:latin typeface="Georgia"/>
                <a:ea typeface="Georgia"/>
                <a:cs typeface="Georgia"/>
                <a:sym typeface="Georgia"/>
              </a:defRPr>
            </a:lvl8pPr>
            <a:lvl9pPr rtl="0">
              <a:spcBef>
                <a:spcPts val="0"/>
              </a:spcBef>
              <a:buClr>
                <a:schemeClr val="lt1"/>
              </a:buClr>
              <a:buSzPct val="100000"/>
              <a:buFont typeface="Georgia"/>
              <a:buNone/>
              <a:defRPr sz="4800">
                <a:solidFill>
                  <a:schemeClr val="lt1"/>
                </a:solidFill>
                <a:latin typeface="Georgia"/>
                <a:ea typeface="Georgia"/>
                <a:cs typeface="Georgia"/>
                <a:sym typeface="Georgia"/>
              </a:defRPr>
            </a:lvl9pPr>
          </a:lstStyle>
          <a:p/>
        </p:txBody>
      </p:sp>
      <p:sp>
        <p:nvSpPr>
          <p:cNvPr id="108" name="Shape 108"/>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rtl="0">
              <a:spcBef>
                <a:spcPts val="600"/>
              </a:spcBef>
              <a:buClr>
                <a:schemeClr val="dk1"/>
              </a:buClr>
              <a:buSzPct val="100000"/>
              <a:buFont typeface="Georgia"/>
              <a:defRPr sz="3000">
                <a:solidFill>
                  <a:schemeClr val="dk1"/>
                </a:solidFill>
                <a:latin typeface="Georgia"/>
                <a:ea typeface="Georgia"/>
                <a:cs typeface="Georgia"/>
                <a:sym typeface="Georgia"/>
              </a:defRPr>
            </a:lvl1pPr>
            <a:lvl2pPr rtl="0">
              <a:spcBef>
                <a:spcPts val="480"/>
              </a:spcBef>
              <a:buClr>
                <a:schemeClr val="dk1"/>
              </a:buClr>
              <a:buSzPct val="100000"/>
              <a:buFont typeface="Georgia"/>
              <a:defRPr sz="2400">
                <a:solidFill>
                  <a:schemeClr val="dk1"/>
                </a:solidFill>
                <a:latin typeface="Georgia"/>
                <a:ea typeface="Georgia"/>
                <a:cs typeface="Georgia"/>
                <a:sym typeface="Georgia"/>
              </a:defRPr>
            </a:lvl2pPr>
            <a:lvl3pPr rtl="0">
              <a:spcBef>
                <a:spcPts val="480"/>
              </a:spcBef>
              <a:buClr>
                <a:schemeClr val="dk1"/>
              </a:buClr>
              <a:buSzPct val="100000"/>
              <a:buFont typeface="Georgia"/>
              <a:defRPr sz="2400">
                <a:solidFill>
                  <a:schemeClr val="dk1"/>
                </a:solidFill>
                <a:latin typeface="Georgia"/>
                <a:ea typeface="Georgia"/>
                <a:cs typeface="Georgia"/>
                <a:sym typeface="Georgia"/>
              </a:defRPr>
            </a:lvl3pPr>
            <a:lvl4pPr rtl="0">
              <a:spcBef>
                <a:spcPts val="360"/>
              </a:spcBef>
              <a:buClr>
                <a:schemeClr val="dk1"/>
              </a:buClr>
              <a:buSzPct val="100000"/>
              <a:buFont typeface="Georgia"/>
              <a:defRPr sz="1800">
                <a:solidFill>
                  <a:schemeClr val="dk1"/>
                </a:solidFill>
                <a:latin typeface="Georgia"/>
                <a:ea typeface="Georgia"/>
                <a:cs typeface="Georgia"/>
                <a:sym typeface="Georgia"/>
              </a:defRPr>
            </a:lvl4pPr>
            <a:lvl5pPr rtl="0">
              <a:spcBef>
                <a:spcPts val="360"/>
              </a:spcBef>
              <a:buClr>
                <a:schemeClr val="dk1"/>
              </a:buClr>
              <a:buSzPct val="100000"/>
              <a:buFont typeface="Georgia"/>
              <a:defRPr sz="1800">
                <a:solidFill>
                  <a:schemeClr val="dk1"/>
                </a:solidFill>
                <a:latin typeface="Georgia"/>
                <a:ea typeface="Georgia"/>
                <a:cs typeface="Georgia"/>
                <a:sym typeface="Georgia"/>
              </a:defRPr>
            </a:lvl5pPr>
            <a:lvl6pPr rtl="0">
              <a:spcBef>
                <a:spcPts val="360"/>
              </a:spcBef>
              <a:buClr>
                <a:schemeClr val="dk1"/>
              </a:buClr>
              <a:buSzPct val="100000"/>
              <a:buFont typeface="Georgia"/>
              <a:defRPr sz="1800">
                <a:solidFill>
                  <a:schemeClr val="dk1"/>
                </a:solidFill>
                <a:latin typeface="Georgia"/>
                <a:ea typeface="Georgia"/>
                <a:cs typeface="Georgia"/>
                <a:sym typeface="Georgia"/>
              </a:defRPr>
            </a:lvl6pPr>
            <a:lvl7pPr rtl="0">
              <a:spcBef>
                <a:spcPts val="360"/>
              </a:spcBef>
              <a:buClr>
                <a:schemeClr val="dk1"/>
              </a:buClr>
              <a:buSzPct val="100000"/>
              <a:buFont typeface="Georgia"/>
              <a:defRPr sz="1800">
                <a:solidFill>
                  <a:schemeClr val="dk1"/>
                </a:solidFill>
                <a:latin typeface="Georgia"/>
                <a:ea typeface="Georgia"/>
                <a:cs typeface="Georgia"/>
                <a:sym typeface="Georgia"/>
              </a:defRPr>
            </a:lvl7pPr>
            <a:lvl8pPr rtl="0">
              <a:spcBef>
                <a:spcPts val="360"/>
              </a:spcBef>
              <a:buClr>
                <a:schemeClr val="dk1"/>
              </a:buClr>
              <a:buSzPct val="100000"/>
              <a:buFont typeface="Georgia"/>
              <a:defRPr sz="1800">
                <a:solidFill>
                  <a:schemeClr val="dk1"/>
                </a:solidFill>
                <a:latin typeface="Georgia"/>
                <a:ea typeface="Georgia"/>
                <a:cs typeface="Georgia"/>
                <a:sym typeface="Georgia"/>
              </a:defRPr>
            </a:lvl8pPr>
            <a:lvl9pPr rtl="0">
              <a:spcBef>
                <a:spcPts val="360"/>
              </a:spcBef>
              <a:buClr>
                <a:schemeClr val="dk1"/>
              </a:buClr>
              <a:buSzPct val="100000"/>
              <a:buFont typeface="Georgia"/>
              <a:defRPr sz="1800">
                <a:solidFill>
                  <a:schemeClr val="dk1"/>
                </a:solidFill>
                <a:latin typeface="Georgia"/>
                <a:ea typeface="Georgia"/>
                <a:cs typeface="Georgia"/>
                <a:sym typeface="Georgia"/>
              </a:defRPr>
            </a:lvl9pPr>
          </a:lstStyle>
          <a:p/>
        </p:txBody>
      </p:sp>
    </p:spTree>
  </p:cSld>
  <p:clrMap accent1="accent1" accent2="accent2" accent3="accent3" accent4="accent4" accent5="accent5" accent6="accent6" bg1="lt1" bg2="dk2" tx1="dk1" tx2="lt2" folHlink="folHlink" hlink="hlink"/>
  <p:sldLayoutIdLst>
    <p:sldLayoutId id="2147483666" r:id="rId2"/>
    <p:sldLayoutId id="2147483667" r:id="rId3"/>
    <p:sldLayoutId id="2147483668" r:id="rId4"/>
    <p:sldLayoutId id="2147483669" r:id="rId5"/>
    <p:sldLayoutId id="2147483670" r:id="rId6"/>
    <p:sldLayoutId id="2147483671" r:id="rId7"/>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png"/><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 Id="rId3" Type="http://schemas.openxmlformats.org/officeDocument/2006/relationships/image" Target="../media/image16.png"/><Relationship Id="rId5" Type="http://schemas.openxmlformats.org/officeDocument/2006/relationships/image" Target="../media/image19.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 Id="rId3" Type="http://schemas.openxmlformats.org/officeDocument/2006/relationships/image" Target="../media/image23.jpg"/><Relationship Id="rId5"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04.png"/><Relationship Id="rId3" Type="http://schemas.openxmlformats.org/officeDocument/2006/relationships/image" Target="../media/image12.jpg"/><Relationship Id="rId6" Type="http://schemas.openxmlformats.org/officeDocument/2006/relationships/image" Target="../media/image05.png"/><Relationship Id="rId5" Type="http://schemas.openxmlformats.org/officeDocument/2006/relationships/image" Target="../media/image03.jpg"/><Relationship Id="rId7" Type="http://schemas.openxmlformats.org/officeDocument/2006/relationships/image" Target="../media/image1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18.jpg"/><Relationship Id="rId3" Type="http://schemas.openxmlformats.org/officeDocument/2006/relationships/image" Target="../media/image26.png"/><Relationship Id="rId6" Type="http://schemas.openxmlformats.org/officeDocument/2006/relationships/image" Target="../media/image28.jpg"/><Relationship Id="rId5" Type="http://schemas.openxmlformats.org/officeDocument/2006/relationships/image" Target="../media/image22.png"/><Relationship Id="rId7"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09.png"/><Relationship Id="rId3" Type="http://schemas.openxmlformats.org/officeDocument/2006/relationships/image" Target="../media/image0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3" Type="http://schemas.openxmlformats.org/officeDocument/2006/relationships/image" Target="../media/image0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3" Type="http://schemas.openxmlformats.org/officeDocument/2006/relationships/image" Target="../media/image0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nvSpPr>
        <p:spPr>
          <a:xfrm>
            <a:off x="4585425" y="2985000"/>
            <a:ext cx="4558500" cy="2158500"/>
          </a:xfrm>
          <a:prstGeom prst="rect">
            <a:avLst/>
          </a:prstGeom>
          <a:noFill/>
          <a:ln>
            <a:noFill/>
          </a:ln>
        </p:spPr>
        <p:txBody>
          <a:bodyPr anchorCtr="0" anchor="t" bIns="91425" lIns="91425" rIns="91425" tIns="91425">
            <a:noAutofit/>
          </a:bodyPr>
          <a:lstStyle/>
          <a:p>
            <a:pPr lvl="0" rtl="0">
              <a:spcBef>
                <a:spcPts val="600"/>
              </a:spcBef>
              <a:buNone/>
            </a:pPr>
            <a:r>
              <a:rPr lang="en" sz="3000">
                <a:solidFill>
                  <a:srgbClr val="20124D"/>
                </a:solidFill>
                <a:latin typeface="Georgia"/>
                <a:ea typeface="Georgia"/>
                <a:cs typeface="Georgia"/>
                <a:sym typeface="Georgia"/>
              </a:rPr>
              <a:t>Alexander Montes Mcneil</a:t>
            </a:r>
          </a:p>
          <a:p>
            <a:pPr lvl="0" rtl="0">
              <a:spcBef>
                <a:spcPts val="600"/>
              </a:spcBef>
              <a:buNone/>
            </a:pPr>
            <a:r>
              <a:rPr lang="en">
                <a:solidFill>
                  <a:srgbClr val="20124D"/>
                </a:solidFill>
                <a:latin typeface="Georgia"/>
                <a:ea typeface="Georgia"/>
                <a:cs typeface="Georgia"/>
                <a:sym typeface="Georgia"/>
              </a:rPr>
              <a:t>Electrical Engineering</a:t>
            </a:r>
          </a:p>
          <a:p>
            <a:pPr lvl="0" rtl="0">
              <a:spcBef>
                <a:spcPts val="600"/>
              </a:spcBef>
              <a:buClr>
                <a:srgbClr val="000000"/>
              </a:buClr>
              <a:buSzPct val="36666"/>
              <a:buFont typeface="Arial"/>
              <a:buNone/>
            </a:pPr>
            <a:r>
              <a:rPr lang="en" sz="3000">
                <a:solidFill>
                  <a:srgbClr val="20124D"/>
                </a:solidFill>
                <a:latin typeface="Georgia"/>
                <a:ea typeface="Georgia"/>
                <a:cs typeface="Georgia"/>
                <a:sym typeface="Georgia"/>
              </a:rPr>
              <a:t>Alexander Maerko</a:t>
            </a:r>
          </a:p>
          <a:p>
            <a:pPr lvl="0" rtl="0">
              <a:spcBef>
                <a:spcPts val="600"/>
              </a:spcBef>
              <a:buClr>
                <a:srgbClr val="000000"/>
              </a:buClr>
              <a:buSzPct val="78571"/>
              <a:buFont typeface="Arial"/>
              <a:buNone/>
            </a:pPr>
            <a:r>
              <a:rPr lang="en">
                <a:solidFill>
                  <a:srgbClr val="20124D"/>
                </a:solidFill>
                <a:latin typeface="Georgia"/>
                <a:ea typeface="Georgia"/>
                <a:cs typeface="Georgia"/>
                <a:sym typeface="Georgia"/>
              </a:rPr>
              <a:t>Electrical Engineering</a:t>
            </a:r>
          </a:p>
          <a:p>
            <a:pPr lvl="0" rtl="0">
              <a:spcBef>
                <a:spcPts val="600"/>
              </a:spcBef>
              <a:buNone/>
            </a:pPr>
            <a:r>
              <a:t/>
            </a:r>
            <a:endParaRPr>
              <a:solidFill>
                <a:srgbClr val="20124D"/>
              </a:solidFill>
              <a:latin typeface="Georgia"/>
              <a:ea typeface="Georgia"/>
              <a:cs typeface="Georgia"/>
              <a:sym typeface="Georgia"/>
            </a:endParaRPr>
          </a:p>
        </p:txBody>
      </p:sp>
      <p:sp>
        <p:nvSpPr>
          <p:cNvPr id="142" name="Shape 142"/>
          <p:cNvSpPr txBox="1"/>
          <p:nvPr/>
        </p:nvSpPr>
        <p:spPr>
          <a:xfrm>
            <a:off x="0" y="2985000"/>
            <a:ext cx="4558500" cy="2158500"/>
          </a:xfrm>
          <a:prstGeom prst="rect">
            <a:avLst/>
          </a:prstGeom>
          <a:noFill/>
          <a:ln>
            <a:noFill/>
          </a:ln>
        </p:spPr>
        <p:txBody>
          <a:bodyPr anchorCtr="0" anchor="t" bIns="91425" lIns="91425" rIns="91425" tIns="91425">
            <a:noAutofit/>
          </a:bodyPr>
          <a:lstStyle/>
          <a:p>
            <a:pPr lvl="0" rtl="0" algn="r">
              <a:spcBef>
                <a:spcPts val="600"/>
              </a:spcBef>
              <a:buNone/>
            </a:pPr>
            <a:r>
              <a:rPr lang="en" sz="3000">
                <a:solidFill>
                  <a:srgbClr val="20124D"/>
                </a:solidFill>
                <a:latin typeface="Georgia"/>
                <a:ea typeface="Georgia"/>
                <a:cs typeface="Georgia"/>
                <a:sym typeface="Georgia"/>
              </a:rPr>
              <a:t>Gabriela Calinao Correa</a:t>
            </a:r>
          </a:p>
          <a:p>
            <a:pPr lvl="0" rtl="0" algn="r">
              <a:spcBef>
                <a:spcPts val="600"/>
              </a:spcBef>
              <a:buNone/>
            </a:pPr>
            <a:r>
              <a:rPr lang="en">
                <a:solidFill>
                  <a:srgbClr val="20124D"/>
                </a:solidFill>
                <a:latin typeface="Georgia"/>
                <a:ea typeface="Georgia"/>
                <a:cs typeface="Georgia"/>
                <a:sym typeface="Georgia"/>
              </a:rPr>
              <a:t>Electrical Engineering &amp; Applied Mathematics</a:t>
            </a:r>
          </a:p>
          <a:p>
            <a:pPr lvl="0" rtl="0" algn="r">
              <a:spcBef>
                <a:spcPts val="600"/>
              </a:spcBef>
              <a:buNone/>
            </a:pPr>
            <a:r>
              <a:rPr lang="en" sz="3000">
                <a:solidFill>
                  <a:srgbClr val="20124D"/>
                </a:solidFill>
                <a:latin typeface="Georgia"/>
                <a:ea typeface="Georgia"/>
                <a:cs typeface="Georgia"/>
                <a:sym typeface="Georgia"/>
              </a:rPr>
              <a:t>Timothy Robert Tufts</a:t>
            </a:r>
          </a:p>
          <a:p>
            <a:pPr lvl="0" rtl="0" algn="r">
              <a:spcBef>
                <a:spcPts val="600"/>
              </a:spcBef>
              <a:buClr>
                <a:srgbClr val="000000"/>
              </a:buClr>
              <a:buSzPct val="78571"/>
              <a:buFont typeface="Arial"/>
              <a:buNone/>
            </a:pPr>
            <a:r>
              <a:rPr lang="en">
                <a:solidFill>
                  <a:srgbClr val="20124D"/>
                </a:solidFill>
                <a:latin typeface="Georgia"/>
                <a:ea typeface="Georgia"/>
                <a:cs typeface="Georgia"/>
                <a:sym typeface="Georgia"/>
              </a:rPr>
              <a:t>Computer Systems Engineering</a:t>
            </a:r>
          </a:p>
        </p:txBody>
      </p:sp>
      <p:sp>
        <p:nvSpPr>
          <p:cNvPr id="143" name="Shape 143"/>
          <p:cNvSpPr txBox="1"/>
          <p:nvPr>
            <p:ph type="ctrTitle"/>
          </p:nvPr>
        </p:nvSpPr>
        <p:spPr>
          <a:xfrm>
            <a:off x="1002225" y="0"/>
            <a:ext cx="4040399" cy="2985000"/>
          </a:xfrm>
          <a:prstGeom prst="rect">
            <a:avLst/>
          </a:prstGeom>
          <a:solidFill>
            <a:srgbClr val="0F0E40">
              <a:alpha val="64999"/>
            </a:srgbClr>
          </a:solidFill>
        </p:spPr>
        <p:txBody>
          <a:bodyPr anchorCtr="0" anchor="b" bIns="91425" lIns="91425" rIns="91425" tIns="91425">
            <a:noAutofit/>
          </a:bodyPr>
          <a:lstStyle/>
          <a:p>
            <a:pPr lvl="0" rtl="0" algn="l">
              <a:spcBef>
                <a:spcPts val="0"/>
              </a:spcBef>
              <a:buNone/>
            </a:pPr>
            <a:r>
              <a:rPr b="1" lang="en"/>
              <a:t>L</a:t>
            </a:r>
            <a:r>
              <a:rPr lang="en"/>
              <a:t>ow-cost 3D</a:t>
            </a:r>
          </a:p>
          <a:p>
            <a:pPr lvl="0" rtl="0" algn="l">
              <a:spcBef>
                <a:spcPts val="0"/>
              </a:spcBef>
              <a:buNone/>
            </a:pPr>
            <a:r>
              <a:rPr b="1" lang="en"/>
              <a:t>E</a:t>
            </a:r>
            <a:r>
              <a:rPr lang="en"/>
              <a:t>nvironment</a:t>
            </a:r>
          </a:p>
          <a:p>
            <a:pPr lvl="0" rtl="0" algn="l">
              <a:spcBef>
                <a:spcPts val="0"/>
              </a:spcBef>
              <a:buNone/>
            </a:pPr>
            <a:r>
              <a:rPr b="1" lang="en"/>
              <a:t>S</a:t>
            </a:r>
            <a:r>
              <a:rPr lang="en"/>
              <a:t>ensing</a:t>
            </a:r>
          </a:p>
          <a:p>
            <a:pPr lvl="0" rtl="0" algn="l">
              <a:spcBef>
                <a:spcPts val="0"/>
              </a:spcBef>
              <a:buNone/>
            </a:pPr>
            <a:r>
              <a:rPr b="1" lang="en"/>
              <a:t>S</a:t>
            </a:r>
            <a:r>
              <a:rPr lang="en"/>
              <a:t>ystem</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Optic Filtration</a:t>
            </a:r>
          </a:p>
        </p:txBody>
      </p:sp>
      <p:pic>
        <p:nvPicPr>
          <p:cNvPr id="212" name="Shape 212"/>
          <p:cNvPicPr preferRelativeResize="0"/>
          <p:nvPr/>
        </p:nvPicPr>
        <p:blipFill>
          <a:blip r:embed="rId3">
            <a:alphaModFix/>
          </a:blip>
          <a:stretch>
            <a:fillRect/>
          </a:stretch>
        </p:blipFill>
        <p:spPr>
          <a:xfrm>
            <a:off x="5691775" y="11724"/>
            <a:ext cx="3223624" cy="2417725"/>
          </a:xfrm>
          <a:prstGeom prst="rect">
            <a:avLst/>
          </a:prstGeom>
          <a:noFill/>
          <a:ln>
            <a:noFill/>
          </a:ln>
        </p:spPr>
      </p:pic>
      <p:pic>
        <p:nvPicPr>
          <p:cNvPr id="213" name="Shape 213"/>
          <p:cNvPicPr preferRelativeResize="0"/>
          <p:nvPr/>
        </p:nvPicPr>
        <p:blipFill>
          <a:blip r:embed="rId4">
            <a:alphaModFix/>
          </a:blip>
          <a:stretch>
            <a:fillRect/>
          </a:stretch>
        </p:blipFill>
        <p:spPr>
          <a:xfrm>
            <a:off x="5691773" y="2547300"/>
            <a:ext cx="3223624" cy="2471436"/>
          </a:xfrm>
          <a:prstGeom prst="rect">
            <a:avLst/>
          </a:prstGeom>
          <a:noFill/>
          <a:ln>
            <a:noFill/>
          </a:ln>
        </p:spPr>
      </p:pic>
      <p:sp>
        <p:nvSpPr>
          <p:cNvPr id="214" name="Shape 214"/>
          <p:cNvSpPr txBox="1"/>
          <p:nvPr/>
        </p:nvSpPr>
        <p:spPr>
          <a:xfrm>
            <a:off x="51625" y="1469800"/>
            <a:ext cx="5414400" cy="3390300"/>
          </a:xfrm>
          <a:prstGeom prst="rect">
            <a:avLst/>
          </a:prstGeom>
          <a:noFill/>
          <a:ln>
            <a:noFill/>
          </a:ln>
        </p:spPr>
        <p:txBody>
          <a:bodyPr anchorCtr="0" anchor="t" bIns="91425" lIns="91425" rIns="91425" tIns="91425">
            <a:noAutofit/>
          </a:bodyPr>
          <a:lstStyle/>
          <a:p>
            <a:pPr indent="-355600" lvl="0" marL="457200" rtl="0">
              <a:spcBef>
                <a:spcPts val="0"/>
              </a:spcBef>
              <a:buClr>
                <a:schemeClr val="dk1"/>
              </a:buClr>
              <a:buSzPct val="100000"/>
              <a:buFont typeface="Georgia"/>
              <a:buChar char="●"/>
            </a:pPr>
            <a:r>
              <a:rPr b="1" lang="en" sz="2000">
                <a:solidFill>
                  <a:schemeClr val="dk1"/>
                </a:solidFill>
                <a:latin typeface="Georgia"/>
                <a:ea typeface="Georgia"/>
                <a:cs typeface="Georgia"/>
                <a:sym typeface="Georgia"/>
              </a:rPr>
              <a:t>Filter:</a:t>
            </a:r>
          </a:p>
          <a:p>
            <a:pPr indent="-355600" lvl="1" marL="914400" rtl="0">
              <a:spcBef>
                <a:spcPts val="0"/>
              </a:spcBef>
              <a:buClr>
                <a:schemeClr val="dk1"/>
              </a:buClr>
              <a:buSzPct val="100000"/>
              <a:buFont typeface="Georgia"/>
              <a:buChar char="○"/>
            </a:pPr>
            <a:r>
              <a:rPr lang="en" sz="2000">
                <a:solidFill>
                  <a:schemeClr val="dk1"/>
                </a:solidFill>
                <a:latin typeface="Georgia"/>
                <a:ea typeface="Georgia"/>
                <a:cs typeface="Georgia"/>
                <a:sym typeface="Georgia"/>
              </a:rPr>
              <a:t>+/- 2nm Bandpass filter and increasing the instantaneous power of the laser to &gt;400 mW</a:t>
            </a:r>
          </a:p>
          <a:p>
            <a:pPr indent="-355600" lvl="0" marL="457200" rtl="0">
              <a:spcBef>
                <a:spcPts val="0"/>
              </a:spcBef>
              <a:buClr>
                <a:schemeClr val="dk1"/>
              </a:buClr>
              <a:buSzPct val="100000"/>
              <a:buFont typeface="Georgia"/>
              <a:buChar char="●"/>
            </a:pPr>
            <a:r>
              <a:rPr b="1" lang="en" sz="2000">
                <a:solidFill>
                  <a:schemeClr val="dk1"/>
                </a:solidFill>
                <a:latin typeface="Georgia"/>
                <a:ea typeface="Georgia"/>
                <a:cs typeface="Georgia"/>
                <a:sym typeface="Georgia"/>
              </a:rPr>
              <a:t>Shutter:</a:t>
            </a:r>
          </a:p>
          <a:p>
            <a:pPr indent="-355600" lvl="1" marL="914400" rtl="0">
              <a:spcBef>
                <a:spcPts val="0"/>
              </a:spcBef>
              <a:buClr>
                <a:schemeClr val="dk1"/>
              </a:buClr>
              <a:buSzPct val="100000"/>
              <a:buFont typeface="Georgia"/>
              <a:buChar char="○"/>
            </a:pPr>
            <a:r>
              <a:rPr lang="en" sz="2000">
                <a:solidFill>
                  <a:schemeClr val="dk1"/>
                </a:solidFill>
                <a:latin typeface="Georgia"/>
                <a:ea typeface="Georgia"/>
                <a:cs typeface="Georgia"/>
                <a:sym typeface="Georgia"/>
              </a:rPr>
              <a:t>Works in sync with the pulsing circuit to prevent any unnecessary saturation from when the laser is off</a:t>
            </a:r>
          </a:p>
          <a:p>
            <a:pPr indent="-355600" lvl="1" marL="914400" rtl="0">
              <a:spcBef>
                <a:spcPts val="0"/>
              </a:spcBef>
              <a:buClr>
                <a:schemeClr val="dk1"/>
              </a:buClr>
              <a:buSzPct val="100000"/>
              <a:buFont typeface="Georgia"/>
              <a:buChar char="○"/>
            </a:pPr>
            <a:r>
              <a:rPr lang="en" sz="2000">
                <a:solidFill>
                  <a:schemeClr val="dk1"/>
                </a:solidFill>
                <a:latin typeface="Georgia"/>
                <a:ea typeface="Georgia"/>
                <a:cs typeface="Georgia"/>
                <a:sym typeface="Georgia"/>
              </a:rPr>
              <a:t>Chosen to absorb IR wavelengths</a:t>
            </a:r>
          </a:p>
          <a:p>
            <a:pPr>
              <a:spcBef>
                <a:spcPts val="0"/>
              </a:spcBef>
              <a:buNone/>
            </a:pPr>
            <a:r>
              <a:t/>
            </a: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pic>
        <p:nvPicPr>
          <p:cNvPr id="219" name="Shape 219"/>
          <p:cNvPicPr preferRelativeResize="0"/>
          <p:nvPr/>
        </p:nvPicPr>
        <p:blipFill>
          <a:blip r:embed="rId3">
            <a:alphaModFix/>
          </a:blip>
          <a:stretch>
            <a:fillRect/>
          </a:stretch>
        </p:blipFill>
        <p:spPr>
          <a:xfrm>
            <a:off x="4752450" y="1630262"/>
            <a:ext cx="4391548" cy="3513233"/>
          </a:xfrm>
          <a:prstGeom prst="rect">
            <a:avLst/>
          </a:prstGeom>
          <a:noFill/>
          <a:ln>
            <a:noFill/>
          </a:ln>
        </p:spPr>
      </p:pic>
      <p:pic>
        <p:nvPicPr>
          <p:cNvPr id="220" name="Shape 220"/>
          <p:cNvPicPr preferRelativeResize="0"/>
          <p:nvPr/>
        </p:nvPicPr>
        <p:blipFill>
          <a:blip r:embed="rId4">
            <a:alphaModFix/>
          </a:blip>
          <a:stretch>
            <a:fillRect/>
          </a:stretch>
        </p:blipFill>
        <p:spPr>
          <a:xfrm>
            <a:off x="0" y="1630250"/>
            <a:ext cx="4391548" cy="3513239"/>
          </a:xfrm>
          <a:prstGeom prst="rect">
            <a:avLst/>
          </a:prstGeom>
          <a:noFill/>
          <a:ln>
            <a:noFill/>
          </a:ln>
        </p:spPr>
      </p:pic>
      <p:sp>
        <p:nvSpPr>
          <p:cNvPr id="221" name="Shape 221"/>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Distance Distortion</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p:nvPr/>
        </p:nvSpPr>
        <p:spPr>
          <a:xfrm>
            <a:off x="6154512" y="4553775"/>
            <a:ext cx="1760375" cy="292200"/>
          </a:xfrm>
          <a:prstGeom prst="flowChartInputOutpu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27" name="Shape 227"/>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Laser Heat Sink</a:t>
            </a:r>
          </a:p>
        </p:txBody>
      </p:sp>
      <p:sp>
        <p:nvSpPr>
          <p:cNvPr id="228" name="Shape 228"/>
          <p:cNvSpPr/>
          <p:nvPr/>
        </p:nvSpPr>
        <p:spPr>
          <a:xfrm>
            <a:off x="6677564" y="3782637"/>
            <a:ext cx="660000" cy="292200"/>
          </a:xfrm>
          <a:prstGeom prst="flowChartMagneticDisk">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29" name="Shape 229"/>
          <p:cNvSpPr/>
          <p:nvPr/>
        </p:nvSpPr>
        <p:spPr>
          <a:xfrm rot="10800000">
            <a:off x="6760075" y="2144374"/>
            <a:ext cx="413374" cy="377725"/>
          </a:xfrm>
          <a:prstGeom prst="flowChartMagneticDisk">
            <a:avLst/>
          </a:prstGeom>
          <a:solidFill>
            <a:srgbClr val="B45F06"/>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30" name="Shape 230"/>
          <p:cNvSpPr/>
          <p:nvPr/>
        </p:nvSpPr>
        <p:spPr>
          <a:xfrm>
            <a:off x="6510625" y="2400950"/>
            <a:ext cx="912275" cy="228042"/>
          </a:xfrm>
          <a:prstGeom prst="flowChartTerminator">
            <a:avLst/>
          </a:prstGeom>
          <a:solidFill>
            <a:srgbClr val="B45F06"/>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31" name="Shape 231"/>
          <p:cNvSpPr/>
          <p:nvPr/>
        </p:nvSpPr>
        <p:spPr>
          <a:xfrm>
            <a:off x="6551400" y="3702800"/>
            <a:ext cx="912300" cy="227999"/>
          </a:xfrm>
          <a:prstGeom prst="cube">
            <a:avLst>
              <a:gd fmla="val 25000" name="adj"/>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32" name="Shape 232"/>
          <p:cNvSpPr/>
          <p:nvPr/>
        </p:nvSpPr>
        <p:spPr>
          <a:xfrm>
            <a:off x="6742487" y="4475200"/>
            <a:ext cx="584425" cy="292200"/>
          </a:xfrm>
          <a:prstGeom prst="flowChartMagneticDisk">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33" name="Shape 233"/>
          <p:cNvSpPr/>
          <p:nvPr/>
        </p:nvSpPr>
        <p:spPr>
          <a:xfrm>
            <a:off x="6615410" y="3023750"/>
            <a:ext cx="751200" cy="227999"/>
          </a:xfrm>
          <a:prstGeom prst="cube">
            <a:avLst>
              <a:gd fmla="val 25000" name="adj"/>
            </a:avLst>
          </a:prstGeom>
          <a:solidFill>
            <a:schemeClr val="lt1"/>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cxnSp>
        <p:nvCxnSpPr>
          <p:cNvPr id="234" name="Shape 234"/>
          <p:cNvCxnSpPr>
            <a:stCxn id="233" idx="4"/>
          </p:cNvCxnSpPr>
          <p:nvPr/>
        </p:nvCxnSpPr>
        <p:spPr>
          <a:xfrm>
            <a:off x="7309610" y="3166249"/>
            <a:ext cx="1253700" cy="253799"/>
          </a:xfrm>
          <a:prstGeom prst="curvedConnector3">
            <a:avLst>
              <a:gd fmla="val 52273" name="adj1"/>
            </a:avLst>
          </a:prstGeom>
          <a:noFill/>
          <a:ln cap="flat" w="38100">
            <a:solidFill>
              <a:srgbClr val="FF0000"/>
            </a:solidFill>
            <a:prstDash val="solid"/>
            <a:round/>
            <a:headEnd len="lg" w="lg" type="none"/>
            <a:tailEnd len="lg" w="lg" type="none"/>
          </a:ln>
        </p:spPr>
      </p:cxnSp>
      <p:cxnSp>
        <p:nvCxnSpPr>
          <p:cNvPr id="235" name="Shape 235"/>
          <p:cNvCxnSpPr>
            <a:stCxn id="233" idx="5"/>
          </p:cNvCxnSpPr>
          <p:nvPr/>
        </p:nvCxnSpPr>
        <p:spPr>
          <a:xfrm flipH="1" rot="10800000">
            <a:off x="7366610" y="2899849"/>
            <a:ext cx="1410600" cy="209400"/>
          </a:xfrm>
          <a:prstGeom prst="curvedConnector3">
            <a:avLst>
              <a:gd fmla="val 50000" name="adj1"/>
            </a:avLst>
          </a:prstGeom>
          <a:noFill/>
          <a:ln cap="flat" w="38100">
            <a:solidFill>
              <a:schemeClr val="dk2"/>
            </a:solidFill>
            <a:prstDash val="solid"/>
            <a:round/>
            <a:headEnd len="lg" w="lg" type="none"/>
            <a:tailEnd len="lg" w="lg" type="none"/>
          </a:ln>
        </p:spPr>
      </p:cxnSp>
      <p:cxnSp>
        <p:nvCxnSpPr>
          <p:cNvPr id="236" name="Shape 236"/>
          <p:cNvCxnSpPr/>
          <p:nvPr/>
        </p:nvCxnSpPr>
        <p:spPr>
          <a:xfrm flipH="1" rot="10800000">
            <a:off x="7273487" y="4475199"/>
            <a:ext cx="1413300" cy="152700"/>
          </a:xfrm>
          <a:prstGeom prst="curvedConnector3">
            <a:avLst>
              <a:gd fmla="val 50000" name="adj1"/>
            </a:avLst>
          </a:prstGeom>
          <a:noFill/>
          <a:ln cap="flat" w="38100">
            <a:solidFill>
              <a:srgbClr val="FF0000"/>
            </a:solidFill>
            <a:prstDash val="solid"/>
            <a:round/>
            <a:headEnd len="lg" w="lg" type="none"/>
            <a:tailEnd len="lg" w="lg" type="none"/>
          </a:ln>
        </p:spPr>
      </p:cxnSp>
      <p:cxnSp>
        <p:nvCxnSpPr>
          <p:cNvPr id="237" name="Shape 237"/>
          <p:cNvCxnSpPr/>
          <p:nvPr/>
        </p:nvCxnSpPr>
        <p:spPr>
          <a:xfrm>
            <a:off x="7034687" y="4661850"/>
            <a:ext cx="1451100" cy="326999"/>
          </a:xfrm>
          <a:prstGeom prst="curvedConnector3">
            <a:avLst>
              <a:gd fmla="val 50000" name="adj1"/>
            </a:avLst>
          </a:prstGeom>
          <a:noFill/>
          <a:ln cap="flat" w="38100">
            <a:solidFill>
              <a:schemeClr val="dk2"/>
            </a:solidFill>
            <a:prstDash val="solid"/>
            <a:round/>
            <a:headEnd len="lg" w="lg" type="none"/>
            <a:tailEnd len="lg" w="lg" type="none"/>
          </a:ln>
        </p:spPr>
      </p:cxnSp>
      <p:sp>
        <p:nvSpPr>
          <p:cNvPr id="238" name="Shape 238"/>
          <p:cNvSpPr/>
          <p:nvPr/>
        </p:nvSpPr>
        <p:spPr>
          <a:xfrm>
            <a:off x="5758700" y="1402637"/>
            <a:ext cx="2494475" cy="465924"/>
          </a:xfrm>
          <a:prstGeom prst="flowChartInputOutput">
            <a:avLst/>
          </a:prstGeom>
          <a:solidFill>
            <a:srgbClr val="B45F06"/>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39" name="Shape 239"/>
          <p:cNvSpPr/>
          <p:nvPr/>
        </p:nvSpPr>
        <p:spPr>
          <a:xfrm>
            <a:off x="6750700" y="1578512"/>
            <a:ext cx="444600" cy="188100"/>
          </a:xfrm>
          <a:prstGeom prst="ellipse">
            <a:avLst/>
          </a:prstGeom>
          <a:solidFill>
            <a:schemeClr val="lt1"/>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40" name="Shape 240"/>
          <p:cNvSpPr/>
          <p:nvPr/>
        </p:nvSpPr>
        <p:spPr>
          <a:xfrm>
            <a:off x="3428100" y="1318500"/>
            <a:ext cx="2031300" cy="634200"/>
          </a:xfrm>
          <a:prstGeom prst="homePlate">
            <a:avLst>
              <a:gd fmla="val 50000" name="adj"/>
            </a:avLst>
          </a:prstGeom>
          <a:solidFill>
            <a:srgbClr val="FCE5CD"/>
          </a:solidFill>
          <a:ln>
            <a:noFill/>
          </a:ln>
        </p:spPr>
        <p:txBody>
          <a:bodyPr anchorCtr="0" anchor="ctr" bIns="91425" lIns="91425" rIns="91425" tIns="91425">
            <a:noAutofit/>
          </a:bodyPr>
          <a:lstStyle/>
          <a:p>
            <a:pPr>
              <a:spcBef>
                <a:spcPts val="0"/>
              </a:spcBef>
              <a:buNone/>
            </a:pPr>
            <a:r>
              <a:rPr lang="en"/>
              <a:t>Copper Plate</a:t>
            </a:r>
          </a:p>
        </p:txBody>
      </p:sp>
      <p:sp>
        <p:nvSpPr>
          <p:cNvPr id="241" name="Shape 241"/>
          <p:cNvSpPr/>
          <p:nvPr/>
        </p:nvSpPr>
        <p:spPr>
          <a:xfrm>
            <a:off x="3428100" y="2069575"/>
            <a:ext cx="2031300" cy="634200"/>
          </a:xfrm>
          <a:prstGeom prst="homePlate">
            <a:avLst>
              <a:gd fmla="val 50000" name="adj"/>
            </a:avLst>
          </a:prstGeom>
          <a:solidFill>
            <a:srgbClr val="FCE5CD"/>
          </a:solidFill>
          <a:ln>
            <a:noFill/>
          </a:ln>
        </p:spPr>
        <p:txBody>
          <a:bodyPr anchorCtr="0" anchor="ctr" bIns="91425" lIns="91425" rIns="91425" tIns="91425">
            <a:noAutofit/>
          </a:bodyPr>
          <a:lstStyle/>
          <a:p>
            <a:pPr>
              <a:spcBef>
                <a:spcPts val="0"/>
              </a:spcBef>
              <a:buNone/>
            </a:pPr>
            <a:r>
              <a:rPr lang="en"/>
              <a:t>Copper Nub</a:t>
            </a:r>
          </a:p>
        </p:txBody>
      </p:sp>
      <p:sp>
        <p:nvSpPr>
          <p:cNvPr id="242" name="Shape 242"/>
          <p:cNvSpPr/>
          <p:nvPr/>
        </p:nvSpPr>
        <p:spPr>
          <a:xfrm>
            <a:off x="3428100" y="2820650"/>
            <a:ext cx="2031300" cy="634200"/>
          </a:xfrm>
          <a:prstGeom prst="homePlate">
            <a:avLst>
              <a:gd fmla="val 50000" name="adj"/>
            </a:avLst>
          </a:prstGeom>
          <a:solidFill>
            <a:srgbClr val="FCE5CD"/>
          </a:solidFill>
          <a:ln>
            <a:noFill/>
          </a:ln>
        </p:spPr>
        <p:txBody>
          <a:bodyPr anchorCtr="0" anchor="ctr" bIns="91425" lIns="91425" rIns="91425" tIns="91425">
            <a:noAutofit/>
          </a:bodyPr>
          <a:lstStyle/>
          <a:p>
            <a:pPr>
              <a:spcBef>
                <a:spcPts val="0"/>
              </a:spcBef>
              <a:buNone/>
            </a:pPr>
            <a:r>
              <a:rPr lang="en"/>
              <a:t>Peltier</a:t>
            </a:r>
          </a:p>
        </p:txBody>
      </p:sp>
      <p:sp>
        <p:nvSpPr>
          <p:cNvPr id="243" name="Shape 243"/>
          <p:cNvSpPr/>
          <p:nvPr/>
        </p:nvSpPr>
        <p:spPr>
          <a:xfrm>
            <a:off x="3428100" y="3571725"/>
            <a:ext cx="2031300" cy="634200"/>
          </a:xfrm>
          <a:prstGeom prst="homePlate">
            <a:avLst>
              <a:gd fmla="val 50000" name="adj"/>
            </a:avLst>
          </a:prstGeom>
          <a:solidFill>
            <a:srgbClr val="FCE5CD"/>
          </a:solidFill>
          <a:ln>
            <a:noFill/>
          </a:ln>
        </p:spPr>
        <p:txBody>
          <a:bodyPr anchorCtr="0" anchor="ctr" bIns="91425" lIns="91425" rIns="91425" tIns="91425">
            <a:noAutofit/>
          </a:bodyPr>
          <a:lstStyle/>
          <a:p>
            <a:pPr>
              <a:spcBef>
                <a:spcPts val="0"/>
              </a:spcBef>
              <a:buNone/>
            </a:pPr>
            <a:r>
              <a:rPr lang="en"/>
              <a:t>Original Cap</a:t>
            </a:r>
          </a:p>
        </p:txBody>
      </p:sp>
      <p:sp>
        <p:nvSpPr>
          <p:cNvPr id="244" name="Shape 244"/>
          <p:cNvSpPr/>
          <p:nvPr/>
        </p:nvSpPr>
        <p:spPr>
          <a:xfrm>
            <a:off x="3428100" y="4322800"/>
            <a:ext cx="2031300" cy="634200"/>
          </a:xfrm>
          <a:prstGeom prst="homePlate">
            <a:avLst>
              <a:gd fmla="val 50000" name="adj"/>
            </a:avLst>
          </a:prstGeom>
          <a:solidFill>
            <a:srgbClr val="FCE5CD"/>
          </a:solidFill>
          <a:ln>
            <a:noFill/>
          </a:ln>
        </p:spPr>
        <p:txBody>
          <a:bodyPr anchorCtr="0" anchor="ctr" bIns="91425" lIns="91425" rIns="91425" tIns="91425">
            <a:noAutofit/>
          </a:bodyPr>
          <a:lstStyle/>
          <a:p>
            <a:pPr>
              <a:spcBef>
                <a:spcPts val="0"/>
              </a:spcBef>
              <a:buNone/>
            </a:pPr>
            <a:r>
              <a:rPr lang="en"/>
              <a:t>Back of Laser Diode</a:t>
            </a:r>
          </a:p>
        </p:txBody>
      </p:sp>
      <p:sp>
        <p:nvSpPr>
          <p:cNvPr id="245" name="Shape 245"/>
          <p:cNvSpPr txBox="1"/>
          <p:nvPr>
            <p:ph idx="1" type="body"/>
          </p:nvPr>
        </p:nvSpPr>
        <p:spPr>
          <a:xfrm>
            <a:off x="533475" y="1659200"/>
            <a:ext cx="2970899" cy="2816100"/>
          </a:xfrm>
          <a:prstGeom prst="rect">
            <a:avLst/>
          </a:prstGeom>
        </p:spPr>
        <p:txBody>
          <a:bodyPr anchorCtr="0" anchor="t" bIns="91425" lIns="91425" rIns="91425" tIns="91425">
            <a:noAutofit/>
          </a:bodyPr>
          <a:lstStyle/>
          <a:p>
            <a:pPr indent="-381000" lvl="0" marL="457200" rtl="0">
              <a:lnSpc>
                <a:spcPct val="115000"/>
              </a:lnSpc>
              <a:spcBef>
                <a:spcPts val="0"/>
              </a:spcBef>
              <a:buClr>
                <a:schemeClr val="dk1"/>
              </a:buClr>
              <a:buSzPct val="100000"/>
              <a:buFont typeface="Arial"/>
              <a:buChar char="●"/>
            </a:pPr>
            <a:r>
              <a:rPr lang="en" sz="2400"/>
              <a:t>regulates laser</a:t>
            </a:r>
          </a:p>
          <a:p>
            <a:pPr indent="-381000" lvl="0" marL="457200" rtl="0">
              <a:lnSpc>
                <a:spcPct val="115000"/>
              </a:lnSpc>
              <a:spcBef>
                <a:spcPts val="0"/>
              </a:spcBef>
              <a:buClr>
                <a:schemeClr val="dk1"/>
              </a:buClr>
              <a:buSzPct val="100000"/>
              <a:buFont typeface="Arial"/>
              <a:buChar char="●"/>
            </a:pPr>
            <a:r>
              <a:rPr lang="en" sz="2400"/>
              <a:t>similar to original design</a:t>
            </a:r>
          </a:p>
          <a:p>
            <a:pPr indent="-381000" lvl="0" marL="457200" rtl="0">
              <a:lnSpc>
                <a:spcPct val="115000"/>
              </a:lnSpc>
              <a:spcBef>
                <a:spcPts val="0"/>
              </a:spcBef>
              <a:buClr>
                <a:schemeClr val="dk1"/>
              </a:buClr>
              <a:buSzPct val="100000"/>
              <a:buFont typeface="Arial"/>
              <a:buChar char="●"/>
            </a:pPr>
            <a:r>
              <a:rPr lang="en" sz="2400"/>
              <a:t>weld glue</a:t>
            </a:r>
          </a:p>
          <a:p>
            <a:pPr indent="-381000" lvl="0" marL="457200" rtl="0">
              <a:lnSpc>
                <a:spcPct val="115000"/>
              </a:lnSpc>
              <a:spcBef>
                <a:spcPts val="0"/>
              </a:spcBef>
              <a:buClr>
                <a:schemeClr val="dk1"/>
              </a:buClr>
              <a:buSzPct val="100000"/>
              <a:buFont typeface="Arial"/>
              <a:buChar char="●"/>
            </a:pPr>
            <a:r>
              <a:rPr lang="en" sz="2400"/>
              <a:t>thermal paste</a:t>
            </a:r>
          </a:p>
          <a:p>
            <a:pPr indent="-381000" lvl="0" marL="457200" rtl="0">
              <a:lnSpc>
                <a:spcPct val="115000"/>
              </a:lnSpc>
              <a:spcBef>
                <a:spcPts val="0"/>
              </a:spcBef>
              <a:buClr>
                <a:schemeClr val="dk1"/>
              </a:buClr>
              <a:buSzPct val="100000"/>
              <a:buFont typeface="Arial"/>
              <a:buChar char="●"/>
            </a:pPr>
            <a:r>
              <a:rPr lang="en" sz="2400"/>
              <a:t>Cu &amp; Al parts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pic>
        <p:nvPicPr>
          <p:cNvPr id="250" name="Shape 250"/>
          <p:cNvPicPr preferRelativeResize="0"/>
          <p:nvPr/>
        </p:nvPicPr>
        <p:blipFill rotWithShape="1">
          <a:blip r:embed="rId3">
            <a:alphaModFix/>
          </a:blip>
          <a:srcRect b="28750" l="46091" r="0" t="33294"/>
          <a:stretch/>
        </p:blipFill>
        <p:spPr>
          <a:xfrm>
            <a:off x="6004275" y="3264762"/>
            <a:ext cx="2682524" cy="1510975"/>
          </a:xfrm>
          <a:prstGeom prst="rect">
            <a:avLst/>
          </a:prstGeom>
          <a:noFill/>
          <a:ln>
            <a:noFill/>
          </a:ln>
        </p:spPr>
      </p:pic>
      <p:sp>
        <p:nvSpPr>
          <p:cNvPr id="251" name="Shape 251"/>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Field of View Measurements</a:t>
            </a:r>
          </a:p>
        </p:txBody>
      </p:sp>
      <p:pic>
        <p:nvPicPr>
          <p:cNvPr id="252" name="Shape 252"/>
          <p:cNvPicPr preferRelativeResize="0"/>
          <p:nvPr/>
        </p:nvPicPr>
        <p:blipFill rotWithShape="1">
          <a:blip r:embed="rId4">
            <a:alphaModFix/>
          </a:blip>
          <a:srcRect b="28737" l="46111" r="0" t="33320"/>
          <a:stretch/>
        </p:blipFill>
        <p:spPr>
          <a:xfrm>
            <a:off x="6004275" y="1677337"/>
            <a:ext cx="2682524" cy="1510975"/>
          </a:xfrm>
          <a:prstGeom prst="rect">
            <a:avLst/>
          </a:prstGeom>
          <a:noFill/>
          <a:ln>
            <a:noFill/>
          </a:ln>
        </p:spPr>
      </p:pic>
      <p:pic>
        <p:nvPicPr>
          <p:cNvPr id="253" name="Shape 253"/>
          <p:cNvPicPr preferRelativeResize="0"/>
          <p:nvPr/>
        </p:nvPicPr>
        <p:blipFill>
          <a:blip r:embed="rId5">
            <a:alphaModFix/>
          </a:blip>
          <a:stretch>
            <a:fillRect/>
          </a:stretch>
        </p:blipFill>
        <p:spPr>
          <a:xfrm>
            <a:off x="329199" y="1923760"/>
            <a:ext cx="3778950" cy="2502916"/>
          </a:xfrm>
          <a:prstGeom prst="rect">
            <a:avLst/>
          </a:prstGeom>
          <a:noFill/>
          <a:ln>
            <a:noFill/>
          </a:ln>
        </p:spPr>
      </p:pic>
      <p:sp>
        <p:nvSpPr>
          <p:cNvPr id="254" name="Shape 254"/>
          <p:cNvSpPr txBox="1"/>
          <p:nvPr/>
        </p:nvSpPr>
        <p:spPr>
          <a:xfrm>
            <a:off x="4583800" y="2367287"/>
            <a:ext cx="2682600" cy="435900"/>
          </a:xfrm>
          <a:prstGeom prst="rect">
            <a:avLst/>
          </a:prstGeom>
          <a:noFill/>
          <a:ln>
            <a:noFill/>
          </a:ln>
        </p:spPr>
        <p:txBody>
          <a:bodyPr anchorCtr="0" anchor="t" bIns="91425" lIns="91425" rIns="91425" tIns="91425">
            <a:noAutofit/>
          </a:bodyPr>
          <a:lstStyle/>
          <a:p>
            <a:pPr>
              <a:spcBef>
                <a:spcPts val="0"/>
              </a:spcBef>
              <a:buNone/>
            </a:pPr>
            <a:r>
              <a:rPr lang="en"/>
              <a:t>Unmodified</a:t>
            </a:r>
          </a:p>
        </p:txBody>
      </p:sp>
      <p:sp>
        <p:nvSpPr>
          <p:cNvPr id="255" name="Shape 255"/>
          <p:cNvSpPr txBox="1"/>
          <p:nvPr/>
        </p:nvSpPr>
        <p:spPr>
          <a:xfrm>
            <a:off x="4659987" y="3802300"/>
            <a:ext cx="2682600" cy="435900"/>
          </a:xfrm>
          <a:prstGeom prst="rect">
            <a:avLst/>
          </a:prstGeom>
          <a:noFill/>
          <a:ln>
            <a:noFill/>
          </a:ln>
        </p:spPr>
        <p:txBody>
          <a:bodyPr anchorCtr="0" anchor="t" bIns="91425" lIns="91425" rIns="91425" tIns="91425">
            <a:noAutofit/>
          </a:bodyPr>
          <a:lstStyle/>
          <a:p>
            <a:pPr lvl="0" rtl="0">
              <a:spcBef>
                <a:spcPts val="0"/>
              </a:spcBef>
              <a:buNone/>
            </a:pPr>
            <a:r>
              <a:rPr lang="en"/>
              <a:t>Modified</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x="0" y="0"/>
          <a:ext cx="0" cy="0"/>
          <a:chOff x="0" y="0"/>
          <a:chExt cx="0" cy="0"/>
        </a:xfrm>
      </p:grpSpPr>
      <p:pic>
        <p:nvPicPr>
          <p:cNvPr id="260" name="Shape 260"/>
          <p:cNvPicPr preferRelativeResize="0"/>
          <p:nvPr/>
        </p:nvPicPr>
        <p:blipFill>
          <a:blip r:embed="rId3">
            <a:alphaModFix/>
          </a:blip>
          <a:stretch>
            <a:fillRect/>
          </a:stretch>
        </p:blipFill>
        <p:spPr>
          <a:xfrm>
            <a:off x="922350" y="1153651"/>
            <a:ext cx="2642640" cy="3989844"/>
          </a:xfrm>
          <a:prstGeom prst="rect">
            <a:avLst/>
          </a:prstGeom>
          <a:noFill/>
          <a:ln>
            <a:noFill/>
          </a:ln>
        </p:spPr>
      </p:pic>
      <p:pic>
        <p:nvPicPr>
          <p:cNvPr id="261" name="Shape 261"/>
          <p:cNvPicPr preferRelativeResize="0"/>
          <p:nvPr/>
        </p:nvPicPr>
        <p:blipFill rotWithShape="1">
          <a:blip r:embed="rId4">
            <a:alphaModFix/>
          </a:blip>
          <a:srcRect b="35110" l="32759" r="0" t="30311"/>
          <a:stretch/>
        </p:blipFill>
        <p:spPr>
          <a:xfrm>
            <a:off x="5745700" y="1618698"/>
            <a:ext cx="3250675" cy="1337300"/>
          </a:xfrm>
          <a:prstGeom prst="rect">
            <a:avLst/>
          </a:prstGeom>
          <a:noFill/>
          <a:ln>
            <a:noFill/>
          </a:ln>
        </p:spPr>
      </p:pic>
      <p:sp>
        <p:nvSpPr>
          <p:cNvPr id="262" name="Shape 262"/>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rPr lang="en"/>
              <a:t>Field of View Measurements</a:t>
            </a:r>
          </a:p>
        </p:txBody>
      </p:sp>
      <p:pic>
        <p:nvPicPr>
          <p:cNvPr id="263" name="Shape 263"/>
          <p:cNvPicPr preferRelativeResize="0"/>
          <p:nvPr/>
        </p:nvPicPr>
        <p:blipFill rotWithShape="1">
          <a:blip r:embed="rId5">
            <a:alphaModFix/>
          </a:blip>
          <a:srcRect b="33392" l="34819" r="0" t="33090"/>
          <a:stretch/>
        </p:blipFill>
        <p:spPr>
          <a:xfrm>
            <a:off x="5745700" y="3511325"/>
            <a:ext cx="3250675" cy="1337300"/>
          </a:xfrm>
          <a:prstGeom prst="rect">
            <a:avLst/>
          </a:prstGeom>
          <a:noFill/>
          <a:ln>
            <a:noFill/>
          </a:ln>
        </p:spPr>
      </p:pic>
      <p:sp>
        <p:nvSpPr>
          <p:cNvPr id="264" name="Shape 264"/>
          <p:cNvSpPr txBox="1"/>
          <p:nvPr/>
        </p:nvSpPr>
        <p:spPr>
          <a:xfrm>
            <a:off x="4229675" y="2016450"/>
            <a:ext cx="2682600" cy="435900"/>
          </a:xfrm>
          <a:prstGeom prst="rect">
            <a:avLst/>
          </a:prstGeom>
          <a:noFill/>
          <a:ln>
            <a:noFill/>
          </a:ln>
        </p:spPr>
        <p:txBody>
          <a:bodyPr anchorCtr="0" anchor="t" bIns="91425" lIns="91425" rIns="91425" tIns="91425">
            <a:noAutofit/>
          </a:bodyPr>
          <a:lstStyle/>
          <a:p>
            <a:pPr lvl="0" rtl="0">
              <a:spcBef>
                <a:spcPts val="0"/>
              </a:spcBef>
              <a:buNone/>
            </a:pPr>
            <a:r>
              <a:rPr lang="en"/>
              <a:t>Unmodified</a:t>
            </a:r>
          </a:p>
        </p:txBody>
      </p:sp>
      <p:sp>
        <p:nvSpPr>
          <p:cNvPr id="265" name="Shape 265"/>
          <p:cNvSpPr txBox="1"/>
          <p:nvPr/>
        </p:nvSpPr>
        <p:spPr>
          <a:xfrm>
            <a:off x="4224100" y="3889025"/>
            <a:ext cx="2682600" cy="435900"/>
          </a:xfrm>
          <a:prstGeom prst="rect">
            <a:avLst/>
          </a:prstGeom>
          <a:noFill/>
          <a:ln>
            <a:noFill/>
          </a:ln>
        </p:spPr>
        <p:txBody>
          <a:bodyPr anchorCtr="0" anchor="t" bIns="91425" lIns="91425" rIns="91425" tIns="91425">
            <a:noAutofit/>
          </a:bodyPr>
          <a:lstStyle/>
          <a:p>
            <a:pPr lvl="0" rtl="0">
              <a:spcBef>
                <a:spcPts val="0"/>
              </a:spcBef>
              <a:buNone/>
            </a:pPr>
            <a:r>
              <a:rPr lang="en"/>
              <a:t>Modified</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sp>
        <p:nvSpPr>
          <p:cNvPr id="270" name="Shape 270"/>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Final Product Specifications</a:t>
            </a:r>
          </a:p>
        </p:txBody>
      </p:sp>
      <p:sp>
        <p:nvSpPr>
          <p:cNvPr id="271" name="Shape 271"/>
          <p:cNvSpPr txBox="1"/>
          <p:nvPr>
            <p:ph idx="1" type="body"/>
          </p:nvPr>
        </p:nvSpPr>
        <p:spPr>
          <a:xfrm>
            <a:off x="0" y="1171075"/>
            <a:ext cx="4621200" cy="3864600"/>
          </a:xfrm>
          <a:prstGeom prst="rect">
            <a:avLst/>
          </a:prstGeom>
        </p:spPr>
        <p:txBody>
          <a:bodyPr anchorCtr="0" anchor="t" bIns="91425" lIns="91425" rIns="91425" tIns="91425">
            <a:noAutofit/>
          </a:bodyPr>
          <a:lstStyle/>
          <a:p>
            <a:pPr indent="-381000" lvl="0" marL="457200" rtl="0">
              <a:spcBef>
                <a:spcPts val="0"/>
              </a:spcBef>
              <a:buClr>
                <a:schemeClr val="dk1"/>
              </a:buClr>
              <a:buSzPct val="100000"/>
              <a:buFont typeface="Georgia"/>
              <a:buChar char="●"/>
            </a:pPr>
            <a:r>
              <a:rPr lang="en" sz="2400"/>
              <a:t>Requirements:</a:t>
            </a:r>
          </a:p>
          <a:p>
            <a:pPr indent="-342900" lvl="1" marL="914400" rtl="0">
              <a:spcBef>
                <a:spcPts val="0"/>
              </a:spcBef>
              <a:buClr>
                <a:schemeClr val="dk1"/>
              </a:buClr>
              <a:buSzPct val="100000"/>
              <a:buFont typeface="Georgia"/>
              <a:buChar char="○"/>
            </a:pPr>
            <a:r>
              <a:rPr lang="en" sz="1800"/>
              <a:t>Range of 0.55 to 2.50 m</a:t>
            </a:r>
          </a:p>
          <a:p>
            <a:pPr indent="-342900" lvl="1" marL="914400" rtl="0">
              <a:spcBef>
                <a:spcPts val="0"/>
              </a:spcBef>
              <a:buClr>
                <a:schemeClr val="dk1"/>
              </a:buClr>
              <a:buSzPct val="100000"/>
              <a:buFont typeface="Georgia"/>
              <a:buChar char="○"/>
            </a:pPr>
            <a:r>
              <a:rPr lang="en" sz="1800"/>
              <a:t>Min Height of 1.07 m</a:t>
            </a:r>
          </a:p>
          <a:p>
            <a:pPr indent="-342900" lvl="1" marL="914400" rtl="0">
              <a:spcBef>
                <a:spcPts val="0"/>
              </a:spcBef>
              <a:buClr>
                <a:schemeClr val="dk1"/>
              </a:buClr>
              <a:buSzPct val="100000"/>
              <a:buFont typeface="Georgia"/>
              <a:buChar char="○"/>
            </a:pPr>
            <a:r>
              <a:rPr lang="en" sz="1800"/>
              <a:t>Min Width of 0.65 m</a:t>
            </a:r>
          </a:p>
          <a:p>
            <a:pPr indent="-342900" lvl="1" marL="914400" rtl="0">
              <a:spcBef>
                <a:spcPts val="0"/>
              </a:spcBef>
              <a:buClr>
                <a:schemeClr val="dk1"/>
              </a:buClr>
              <a:buSzPct val="100000"/>
              <a:buFont typeface="Georgia"/>
              <a:buChar char="○"/>
            </a:pPr>
            <a:r>
              <a:rPr lang="en" sz="1800"/>
              <a:t>Pass a set of indoor/outdoor tests against an unmodified Kinect</a:t>
            </a:r>
          </a:p>
          <a:p>
            <a:pPr indent="-342900" lvl="1" marL="914400" rtl="0">
              <a:spcBef>
                <a:spcPts val="0"/>
              </a:spcBef>
              <a:buClr>
                <a:schemeClr val="dk1"/>
              </a:buClr>
              <a:buSzPct val="100000"/>
              <a:buFont typeface="Georgia"/>
              <a:buChar char="○"/>
            </a:pPr>
            <a:r>
              <a:rPr lang="en" sz="1800"/>
              <a:t>Power off a 12 V 35 Ah car battery</a:t>
            </a:r>
          </a:p>
        </p:txBody>
      </p:sp>
      <p:sp>
        <p:nvSpPr>
          <p:cNvPr id="272" name="Shape 272"/>
          <p:cNvSpPr txBox="1"/>
          <p:nvPr/>
        </p:nvSpPr>
        <p:spPr>
          <a:xfrm>
            <a:off x="4621200" y="1171075"/>
            <a:ext cx="4523099" cy="3864600"/>
          </a:xfrm>
          <a:prstGeom prst="rect">
            <a:avLst/>
          </a:prstGeom>
          <a:noFill/>
          <a:ln>
            <a:noFill/>
          </a:ln>
        </p:spPr>
        <p:txBody>
          <a:bodyPr anchorCtr="0" anchor="ctr" bIns="91425" lIns="91425" rIns="91425" tIns="91425">
            <a:noAutofit/>
          </a:bodyPr>
          <a:lstStyle/>
          <a:p>
            <a:pPr indent="-381000" lvl="0" marL="457200" rtl="0">
              <a:spcBef>
                <a:spcPts val="600"/>
              </a:spcBef>
              <a:buClr>
                <a:schemeClr val="dk1"/>
              </a:buClr>
              <a:buSzPct val="100000"/>
              <a:buFont typeface="Georgia"/>
              <a:buChar char="●"/>
            </a:pPr>
            <a:r>
              <a:rPr lang="en" sz="2400">
                <a:solidFill>
                  <a:schemeClr val="dk1"/>
                </a:solidFill>
                <a:latin typeface="Georgia"/>
                <a:ea typeface="Georgia"/>
                <a:cs typeface="Georgia"/>
                <a:sym typeface="Georgia"/>
              </a:rPr>
              <a:t>Unmodified FoV:</a:t>
            </a:r>
          </a:p>
          <a:p>
            <a:pPr indent="-342900" lvl="1" marL="914400" rtl="0">
              <a:spcBef>
                <a:spcPts val="480"/>
              </a:spcBef>
              <a:buClr>
                <a:schemeClr val="dk1"/>
              </a:buClr>
              <a:buSzPct val="100000"/>
              <a:buFont typeface="Georgia"/>
              <a:buChar char="○"/>
            </a:pPr>
            <a:r>
              <a:rPr lang="en" sz="1800">
                <a:solidFill>
                  <a:schemeClr val="dk1"/>
                </a:solidFill>
                <a:latin typeface="Georgia"/>
                <a:ea typeface="Georgia"/>
                <a:cs typeface="Georgia"/>
                <a:sym typeface="Georgia"/>
              </a:rPr>
              <a:t>.47 m min</a:t>
            </a:r>
          </a:p>
          <a:p>
            <a:pPr indent="-342900" lvl="1" marL="914400" rtl="0">
              <a:spcBef>
                <a:spcPts val="480"/>
              </a:spcBef>
              <a:buClr>
                <a:schemeClr val="dk1"/>
              </a:buClr>
              <a:buSzPct val="100000"/>
              <a:buFont typeface="Georgia"/>
              <a:buChar char="○"/>
            </a:pPr>
            <a:r>
              <a:rPr lang="en" sz="1800">
                <a:solidFill>
                  <a:schemeClr val="dk1"/>
                </a:solidFill>
                <a:latin typeface="Georgia"/>
                <a:ea typeface="Georgia"/>
                <a:cs typeface="Georgia"/>
                <a:sym typeface="Georgia"/>
              </a:rPr>
              <a:t>&gt;2.50 m max range (about 4 m)</a:t>
            </a:r>
          </a:p>
          <a:p>
            <a:pPr indent="-342900" lvl="1" marL="914400" rtl="0">
              <a:spcBef>
                <a:spcPts val="480"/>
              </a:spcBef>
              <a:buClr>
                <a:schemeClr val="dk1"/>
              </a:buClr>
              <a:buSzPct val="100000"/>
              <a:buFont typeface="Georgia"/>
              <a:buChar char="○"/>
            </a:pPr>
            <a:r>
              <a:rPr lang="en" sz="1800">
                <a:solidFill>
                  <a:schemeClr val="dk1"/>
                </a:solidFill>
                <a:latin typeface="Georgia"/>
                <a:ea typeface="Georgia"/>
                <a:cs typeface="Georgia"/>
                <a:sym typeface="Georgia"/>
              </a:rPr>
              <a:t>.87 m height </a:t>
            </a:r>
          </a:p>
          <a:p>
            <a:pPr indent="-342900" lvl="1" marL="914400" rtl="0">
              <a:spcBef>
                <a:spcPts val="480"/>
              </a:spcBef>
              <a:buClr>
                <a:schemeClr val="dk1"/>
              </a:buClr>
              <a:buSzPct val="100000"/>
              <a:buFont typeface="Georgia"/>
              <a:buChar char="○"/>
            </a:pPr>
            <a:r>
              <a:rPr lang="en" sz="1800">
                <a:solidFill>
                  <a:schemeClr val="dk1"/>
                </a:solidFill>
                <a:latin typeface="Georgia"/>
                <a:ea typeface="Georgia"/>
                <a:cs typeface="Georgia"/>
                <a:sym typeface="Georgia"/>
              </a:rPr>
              <a:t>1.31 m across min dist</a:t>
            </a:r>
          </a:p>
          <a:p>
            <a:pPr indent="-381000" lvl="0" marL="457200" rtl="0">
              <a:spcBef>
                <a:spcPts val="600"/>
              </a:spcBef>
              <a:buClr>
                <a:schemeClr val="dk1"/>
              </a:buClr>
              <a:buSzPct val="100000"/>
              <a:buFont typeface="Georgia"/>
              <a:buChar char="●"/>
            </a:pPr>
            <a:r>
              <a:rPr lang="en" sz="2400">
                <a:solidFill>
                  <a:schemeClr val="dk1"/>
                </a:solidFill>
                <a:latin typeface="Georgia"/>
                <a:ea typeface="Georgia"/>
                <a:cs typeface="Georgia"/>
                <a:sym typeface="Georgia"/>
              </a:rPr>
              <a:t>Modified FoV:</a:t>
            </a:r>
          </a:p>
          <a:p>
            <a:pPr indent="-342900" lvl="1" marL="914400" rtl="0">
              <a:spcBef>
                <a:spcPts val="480"/>
              </a:spcBef>
              <a:buClr>
                <a:schemeClr val="dk1"/>
              </a:buClr>
              <a:buSzPct val="100000"/>
              <a:buFont typeface="Georgia"/>
              <a:buChar char="○"/>
            </a:pPr>
            <a:r>
              <a:rPr lang="en" sz="1800">
                <a:solidFill>
                  <a:schemeClr val="dk1"/>
                </a:solidFill>
                <a:latin typeface="Georgia"/>
                <a:ea typeface="Georgia"/>
                <a:cs typeface="Georgia"/>
                <a:sym typeface="Georgia"/>
              </a:rPr>
              <a:t>.52 m min</a:t>
            </a:r>
          </a:p>
          <a:p>
            <a:pPr indent="-342900" lvl="1" marL="914400" rtl="0">
              <a:spcBef>
                <a:spcPts val="480"/>
              </a:spcBef>
              <a:buClr>
                <a:schemeClr val="dk1"/>
              </a:buClr>
              <a:buSzPct val="100000"/>
              <a:buFont typeface="Georgia"/>
              <a:buChar char="○"/>
            </a:pPr>
            <a:r>
              <a:rPr lang="en" sz="1800">
                <a:solidFill>
                  <a:schemeClr val="dk1"/>
                </a:solidFill>
                <a:latin typeface="Georgia"/>
                <a:ea typeface="Georgia"/>
                <a:cs typeface="Georgia"/>
                <a:sym typeface="Georgia"/>
              </a:rPr>
              <a:t>&gt;2.50 m max (about 3 m)</a:t>
            </a:r>
          </a:p>
          <a:p>
            <a:pPr indent="-342900" lvl="1" marL="914400" rtl="0">
              <a:spcBef>
                <a:spcPts val="480"/>
              </a:spcBef>
              <a:buClr>
                <a:schemeClr val="dk1"/>
              </a:buClr>
              <a:buSzPct val="100000"/>
              <a:buFont typeface="Georgia"/>
              <a:buChar char="○"/>
            </a:pPr>
            <a:r>
              <a:rPr lang="en" sz="1800">
                <a:solidFill>
                  <a:schemeClr val="dk1"/>
                </a:solidFill>
                <a:latin typeface="Georgia"/>
                <a:ea typeface="Georgia"/>
                <a:cs typeface="Georgia"/>
                <a:sym typeface="Georgia"/>
              </a:rPr>
              <a:t>.84 m height</a:t>
            </a:r>
          </a:p>
          <a:p>
            <a:pPr indent="-342900" lvl="1" marL="914400" rtl="0">
              <a:spcBef>
                <a:spcPts val="480"/>
              </a:spcBef>
              <a:buClr>
                <a:schemeClr val="dk1"/>
              </a:buClr>
              <a:buSzPct val="100000"/>
              <a:buFont typeface="Georgia"/>
              <a:buChar char="○"/>
            </a:pPr>
            <a:r>
              <a:rPr lang="en" sz="1800">
                <a:solidFill>
                  <a:schemeClr val="dk1"/>
                </a:solidFill>
                <a:latin typeface="Georgia"/>
                <a:ea typeface="Georgia"/>
                <a:cs typeface="Georgia"/>
                <a:sym typeface="Georgia"/>
              </a:rPr>
              <a:t>.80 m across min dist</a:t>
            </a:r>
          </a:p>
          <a:p>
            <a:pPr rtl="0">
              <a:spcBef>
                <a:spcPts val="480"/>
              </a:spcBef>
              <a:buNone/>
            </a:pPr>
            <a:r>
              <a:t/>
            </a:r>
            <a:endParaRPr sz="1800">
              <a:solidFill>
                <a:schemeClr val="dk1"/>
              </a:solidFill>
              <a:latin typeface="Georgia"/>
              <a:ea typeface="Georgia"/>
              <a:cs typeface="Georgia"/>
              <a:sym typeface="Georgia"/>
            </a:endParaRPr>
          </a:p>
          <a:p>
            <a:pPr lvl="0" rtl="0">
              <a:spcBef>
                <a:spcPts val="480"/>
              </a:spcBef>
              <a:buNone/>
            </a:pPr>
            <a:r>
              <a:t/>
            </a:r>
            <a:endParaRPr sz="1800">
              <a:solidFill>
                <a:schemeClr val="dk1"/>
              </a:solidFill>
              <a:latin typeface="Georgia"/>
              <a:ea typeface="Georgia"/>
              <a:cs typeface="Georgia"/>
              <a:sym typeface="Georgia"/>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x="0" y="0"/>
          <a:ext cx="0" cy="0"/>
          <a:chOff x="0" y="0"/>
          <a:chExt cx="0" cy="0"/>
        </a:xfrm>
      </p:grpSpPr>
      <p:sp>
        <p:nvSpPr>
          <p:cNvPr id="277" name="Shape 277"/>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t/>
            </a:r>
            <a:endParaRPr/>
          </a:p>
        </p:txBody>
      </p:sp>
      <p:sp>
        <p:nvSpPr>
          <p:cNvPr id="278" name="Shape 278"/>
          <p:cNvSpPr txBox="1"/>
          <p:nvPr>
            <p:ph idx="1" type="body"/>
          </p:nvPr>
        </p:nvSpPr>
        <p:spPr>
          <a:xfrm>
            <a:off x="457200" y="1200150"/>
            <a:ext cx="8229600" cy="3725699"/>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sp>
        <p:nvSpPr>
          <p:cNvPr id="283" name="Shape 283"/>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Acknowledgements</a:t>
            </a:r>
          </a:p>
        </p:txBody>
      </p:sp>
      <p:sp>
        <p:nvSpPr>
          <p:cNvPr id="284" name="Shape 284"/>
          <p:cNvSpPr txBox="1"/>
          <p:nvPr>
            <p:ph idx="1" type="body"/>
          </p:nvPr>
        </p:nvSpPr>
        <p:spPr>
          <a:xfrm>
            <a:off x="819300" y="1200150"/>
            <a:ext cx="7867499" cy="3725699"/>
          </a:xfrm>
          <a:prstGeom prst="rect">
            <a:avLst/>
          </a:prstGeom>
        </p:spPr>
        <p:txBody>
          <a:bodyPr anchorCtr="0" anchor="t" bIns="91425" lIns="91425" rIns="91425" tIns="91425">
            <a:noAutofit/>
          </a:bodyPr>
          <a:lstStyle/>
          <a:p>
            <a:pPr indent="-381000" lvl="0" marL="457200" rtl="0">
              <a:spcBef>
                <a:spcPts val="0"/>
              </a:spcBef>
              <a:buClr>
                <a:schemeClr val="dk1"/>
              </a:buClr>
              <a:buSzPct val="100000"/>
              <a:buFont typeface="Arial"/>
              <a:buChar char="●"/>
            </a:pPr>
            <a:r>
              <a:rPr lang="en" sz="2400"/>
              <a:t>Professor Jun Yan, UMass Physics Dept.</a:t>
            </a:r>
          </a:p>
          <a:p>
            <a:pPr indent="-381000" lvl="0" marL="457200" rtl="0">
              <a:spcBef>
                <a:spcPts val="0"/>
              </a:spcBef>
              <a:buClr>
                <a:schemeClr val="dk1"/>
              </a:buClr>
              <a:buSzPct val="100000"/>
              <a:buFont typeface="Arial"/>
              <a:buChar char="●"/>
            </a:pPr>
            <a:r>
              <a:rPr lang="en" sz="2400"/>
              <a:t>Professor Leonard</a:t>
            </a:r>
          </a:p>
          <a:p>
            <a:pPr indent="-381000" lvl="0" marL="457200" rtl="0">
              <a:spcBef>
                <a:spcPts val="0"/>
              </a:spcBef>
              <a:buClr>
                <a:schemeClr val="dk1"/>
              </a:buClr>
              <a:buSzPct val="100000"/>
              <a:buFont typeface="Arial"/>
              <a:buChar char="●"/>
            </a:pPr>
            <a:r>
              <a:rPr lang="en" sz="2400"/>
              <a:t>Professor Parente and MIRSL</a:t>
            </a:r>
          </a:p>
          <a:p>
            <a:pPr indent="-381000" lvl="0" marL="457200" rtl="0">
              <a:spcBef>
                <a:spcPts val="0"/>
              </a:spcBef>
              <a:buClr>
                <a:schemeClr val="dk1"/>
              </a:buClr>
              <a:buSzPct val="100000"/>
              <a:buFont typeface="Arial"/>
              <a:buChar char="●"/>
            </a:pPr>
            <a:r>
              <a:rPr lang="en" sz="2400"/>
              <a:t>SDP14 Team AIR</a:t>
            </a:r>
          </a:p>
          <a:p>
            <a:pPr indent="-381000" lvl="0" marL="457200" rtl="0">
              <a:spcBef>
                <a:spcPts val="0"/>
              </a:spcBef>
              <a:buClr>
                <a:schemeClr val="dk1"/>
              </a:buClr>
              <a:buSzPct val="100000"/>
              <a:buFont typeface="Arial"/>
              <a:buChar char="●"/>
            </a:pPr>
            <a:r>
              <a:rPr lang="en" sz="2400"/>
              <a:t>Keval Patel</a:t>
            </a:r>
          </a:p>
          <a:p>
            <a:pPr indent="-381000" lvl="0" marL="457200" rtl="0">
              <a:spcBef>
                <a:spcPts val="0"/>
              </a:spcBef>
              <a:buClr>
                <a:schemeClr val="dk1"/>
              </a:buClr>
              <a:buSzPct val="100000"/>
              <a:buFont typeface="Arial"/>
              <a:buChar char="●"/>
            </a:pPr>
            <a:r>
              <a:rPr lang="en" sz="2400"/>
              <a:t>Fran Caron</a:t>
            </a:r>
          </a:p>
          <a:p>
            <a:pPr indent="-381000" lvl="0" marL="457200" rtl="0">
              <a:spcBef>
                <a:spcPts val="0"/>
              </a:spcBef>
              <a:buClr>
                <a:schemeClr val="dk1"/>
              </a:buClr>
              <a:buSzPct val="100000"/>
              <a:buFont typeface="Arial"/>
              <a:buChar char="●"/>
            </a:pPr>
            <a:r>
              <a:rPr lang="en" sz="2400"/>
              <a:t>Professor Salthouse</a:t>
            </a:r>
          </a:p>
          <a:p>
            <a:pPr indent="-381000" lvl="0" marL="457200" rtl="0">
              <a:spcBef>
                <a:spcPts val="0"/>
              </a:spcBef>
              <a:buClr>
                <a:schemeClr val="dk1"/>
              </a:buClr>
              <a:buSzPct val="100000"/>
              <a:buFont typeface="Arial"/>
              <a:buChar char="●"/>
            </a:pPr>
            <a:r>
              <a:rPr lang="en" sz="2400"/>
              <a:t>Dan Bergman</a:t>
            </a:r>
          </a:p>
          <a:p>
            <a:pPr indent="-381000" lvl="0" marL="457200" rtl="0">
              <a:spcBef>
                <a:spcPts val="0"/>
              </a:spcBef>
              <a:buClr>
                <a:schemeClr val="dk1"/>
              </a:buClr>
              <a:buSzPct val="100000"/>
              <a:buFont typeface="Arial"/>
              <a:buChar char="●"/>
            </a:pPr>
            <a:r>
              <a:rPr lang="en" sz="2400"/>
              <a:t>Professor Jackson</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8" name="Shape 288"/>
        <p:cNvGrpSpPr/>
        <p:nvPr/>
      </p:nvGrpSpPr>
      <p:grpSpPr>
        <a:xfrm>
          <a:off x="0" y="0"/>
          <a:ext cx="0" cy="0"/>
          <a:chOff x="0" y="0"/>
          <a:chExt cx="0" cy="0"/>
        </a:xfrm>
      </p:grpSpPr>
      <p:pic>
        <p:nvPicPr>
          <p:cNvPr id="289" name="Shape 289"/>
          <p:cNvPicPr preferRelativeResize="0"/>
          <p:nvPr/>
        </p:nvPicPr>
        <p:blipFill>
          <a:blip r:embed="rId3">
            <a:alphaModFix/>
          </a:blip>
          <a:stretch>
            <a:fillRect/>
          </a:stretch>
        </p:blipFill>
        <p:spPr>
          <a:xfrm>
            <a:off x="0" y="0"/>
            <a:ext cx="9144000" cy="5143500"/>
          </a:xfrm>
          <a:prstGeom prst="rect">
            <a:avLst/>
          </a:prstGeom>
          <a:noFill/>
          <a:ln>
            <a:noFill/>
          </a:ln>
        </p:spPr>
      </p:pic>
      <p:sp>
        <p:nvSpPr>
          <p:cNvPr id="290" name="Shape 290"/>
          <p:cNvSpPr txBox="1"/>
          <p:nvPr/>
        </p:nvSpPr>
        <p:spPr>
          <a:xfrm>
            <a:off x="0" y="0"/>
            <a:ext cx="3000000" cy="3000000"/>
          </a:xfrm>
          <a:prstGeom prst="rect">
            <a:avLst/>
          </a:prstGeom>
          <a:noFill/>
          <a:ln>
            <a:noFill/>
          </a:ln>
        </p:spPr>
        <p:txBody>
          <a:bodyPr anchorCtr="0" anchor="ctr" bIns="91425" lIns="91425" rIns="91425" tIns="91425">
            <a:noAutofit/>
          </a:bodyPr>
          <a:lstStyle/>
          <a:p>
            <a:pPr lvl="0" rtl="0">
              <a:spcBef>
                <a:spcPts val="0"/>
              </a:spcBef>
              <a:buNone/>
            </a:pPr>
            <a:r>
              <a:rPr lang="en"/>
              <a:t>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4" name="Shape 294"/>
        <p:cNvGrpSpPr/>
        <p:nvPr/>
      </p:nvGrpSpPr>
      <p:grpSpPr>
        <a:xfrm>
          <a:off x="0" y="0"/>
          <a:ext cx="0" cy="0"/>
          <a:chOff x="0" y="0"/>
          <a:chExt cx="0" cy="0"/>
        </a:xfrm>
      </p:grpSpPr>
      <p:sp>
        <p:nvSpPr>
          <p:cNvPr id="295" name="Shape 295"/>
          <p:cNvSpPr txBox="1"/>
          <p:nvPr>
            <p:ph type="title"/>
          </p:nvPr>
        </p:nvSpPr>
        <p:spPr>
          <a:xfrm>
            <a:off x="457200" y="205978"/>
            <a:ext cx="8229600" cy="857400"/>
          </a:xfrm>
          <a:prstGeom prst="rect">
            <a:avLst/>
          </a:prstGeom>
          <a:solidFill>
            <a:srgbClr val="0F0E40">
              <a:alpha val="64999"/>
            </a:srgbClr>
          </a:solidFill>
        </p:spPr>
        <p:txBody>
          <a:bodyPr anchorCtr="0" anchor="ctr" bIns="91425" lIns="91425" rIns="91425" tIns="91425">
            <a:noAutofit/>
          </a:bodyPr>
          <a:lstStyle/>
          <a:p>
            <a:pPr lvl="0" rtl="0" algn="ctr">
              <a:spcBef>
                <a:spcPts val="0"/>
              </a:spcBef>
              <a:buNone/>
            </a:pPr>
            <a:r>
              <a:rPr lang="en"/>
              <a:t>Roverview Hardware</a:t>
            </a:r>
          </a:p>
        </p:txBody>
      </p:sp>
      <p:sp>
        <p:nvSpPr>
          <p:cNvPr id="296" name="Shape 296"/>
          <p:cNvSpPr/>
          <p:nvPr/>
        </p:nvSpPr>
        <p:spPr>
          <a:xfrm>
            <a:off x="5410850" y="1484225"/>
            <a:ext cx="1912199" cy="1317900"/>
          </a:xfrm>
          <a:prstGeom prst="rect">
            <a:avLst/>
          </a:prstGeom>
          <a:solidFill>
            <a:srgbClr val="D9EAD3"/>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ROS Computer</a:t>
            </a:r>
          </a:p>
        </p:txBody>
      </p:sp>
      <p:sp>
        <p:nvSpPr>
          <p:cNvPr id="297" name="Shape 297"/>
          <p:cNvSpPr/>
          <p:nvPr/>
        </p:nvSpPr>
        <p:spPr>
          <a:xfrm>
            <a:off x="1816975" y="1566275"/>
            <a:ext cx="1884599" cy="1153800"/>
          </a:xfrm>
          <a:prstGeom prst="roundRect">
            <a:avLst>
              <a:gd fmla="val 16667" name="adj"/>
            </a:avLst>
          </a:prstGeom>
          <a:solidFill>
            <a:srgbClr val="D9EAD3"/>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Rover Computer</a:t>
            </a:r>
          </a:p>
          <a:p>
            <a:pPr lvl="0" rtl="0" algn="ctr">
              <a:spcBef>
                <a:spcPts val="0"/>
              </a:spcBef>
              <a:buNone/>
            </a:pPr>
            <a:r>
              <a:rPr lang="en"/>
              <a:t>(RFlex)</a:t>
            </a:r>
          </a:p>
        </p:txBody>
      </p:sp>
      <p:sp>
        <p:nvSpPr>
          <p:cNvPr id="298" name="Shape 298"/>
          <p:cNvSpPr/>
          <p:nvPr/>
        </p:nvSpPr>
        <p:spPr>
          <a:xfrm>
            <a:off x="1817275" y="3311300"/>
            <a:ext cx="1884599" cy="1153800"/>
          </a:xfrm>
          <a:prstGeom prst="roundRect">
            <a:avLst>
              <a:gd fmla="val 16667" name="adj"/>
            </a:avLst>
          </a:prstGeom>
          <a:solidFill>
            <a:srgbClr val="D9EAD3"/>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Rover Hardware</a:t>
            </a:r>
          </a:p>
          <a:p>
            <a:pPr lvl="0" rtl="0" algn="ctr">
              <a:spcBef>
                <a:spcPts val="0"/>
              </a:spcBef>
              <a:buNone/>
            </a:pPr>
            <a:r>
              <a:rPr lang="en"/>
              <a:t>(Motors, System, Sonar)</a:t>
            </a:r>
          </a:p>
        </p:txBody>
      </p:sp>
      <p:sp>
        <p:nvSpPr>
          <p:cNvPr id="299" name="Shape 299"/>
          <p:cNvSpPr/>
          <p:nvPr/>
        </p:nvSpPr>
        <p:spPr>
          <a:xfrm>
            <a:off x="5410850" y="3311300"/>
            <a:ext cx="1912199" cy="1317900"/>
          </a:xfrm>
          <a:prstGeom prst="rect">
            <a:avLst/>
          </a:prstGeom>
          <a:solidFill>
            <a:srgbClr val="D9EAD3"/>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Our Hardware</a:t>
            </a:r>
          </a:p>
          <a:p>
            <a:pPr lvl="0" rtl="0" algn="ctr">
              <a:spcBef>
                <a:spcPts val="0"/>
              </a:spcBef>
              <a:buNone/>
            </a:pPr>
            <a:r>
              <a:rPr lang="en"/>
              <a:t>(Kinect, Wifi, GPS)</a:t>
            </a:r>
          </a:p>
        </p:txBody>
      </p:sp>
      <p:cxnSp>
        <p:nvCxnSpPr>
          <p:cNvPr id="300" name="Shape 300"/>
          <p:cNvCxnSpPr>
            <a:stCxn id="297" idx="3"/>
            <a:endCxn id="296" idx="1"/>
          </p:cNvCxnSpPr>
          <p:nvPr/>
        </p:nvCxnSpPr>
        <p:spPr>
          <a:xfrm>
            <a:off x="3701574" y="2143175"/>
            <a:ext cx="1709400" cy="600"/>
          </a:xfrm>
          <a:prstGeom prst="bentConnector3">
            <a:avLst>
              <a:gd fmla="val 49996" name="adj1"/>
            </a:avLst>
          </a:prstGeom>
          <a:noFill/>
          <a:ln cap="flat" w="19050">
            <a:solidFill>
              <a:schemeClr val="dk2"/>
            </a:solidFill>
            <a:prstDash val="solid"/>
            <a:round/>
            <a:headEnd len="lg" w="lg" type="none"/>
            <a:tailEnd len="lg" w="lg" type="none"/>
          </a:ln>
        </p:spPr>
      </p:cxnSp>
      <p:cxnSp>
        <p:nvCxnSpPr>
          <p:cNvPr id="301" name="Shape 301"/>
          <p:cNvCxnSpPr>
            <a:stCxn id="297" idx="2"/>
            <a:endCxn id="298" idx="0"/>
          </p:cNvCxnSpPr>
          <p:nvPr/>
        </p:nvCxnSpPr>
        <p:spPr>
          <a:xfrm flipH="1" rot="-5400000">
            <a:off x="2463924" y="3015425"/>
            <a:ext cx="591300" cy="600"/>
          </a:xfrm>
          <a:prstGeom prst="bentConnector3">
            <a:avLst>
              <a:gd fmla="val 49994" name="adj1"/>
            </a:avLst>
          </a:prstGeom>
          <a:noFill/>
          <a:ln cap="flat" w="19050">
            <a:solidFill>
              <a:schemeClr val="dk2"/>
            </a:solidFill>
            <a:prstDash val="solid"/>
            <a:round/>
            <a:headEnd len="lg" w="lg" type="none"/>
            <a:tailEnd len="lg" w="lg" type="none"/>
          </a:ln>
        </p:spPr>
      </p:cxnSp>
      <p:cxnSp>
        <p:nvCxnSpPr>
          <p:cNvPr id="302" name="Shape 302"/>
          <p:cNvCxnSpPr>
            <a:stCxn id="296" idx="2"/>
            <a:endCxn id="299" idx="0"/>
          </p:cNvCxnSpPr>
          <p:nvPr/>
        </p:nvCxnSpPr>
        <p:spPr>
          <a:xfrm flipH="1" rot="-5400000">
            <a:off x="6112699" y="3056375"/>
            <a:ext cx="509100" cy="600"/>
          </a:xfrm>
          <a:prstGeom prst="bentConnector3">
            <a:avLst>
              <a:gd fmla="val 50007" name="adj1"/>
            </a:avLst>
          </a:prstGeom>
          <a:noFill/>
          <a:ln cap="flat" w="19050">
            <a:solidFill>
              <a:schemeClr val="dk2"/>
            </a:solidFill>
            <a:prstDash val="solid"/>
            <a:round/>
            <a:headEnd len="lg" w="lg" type="none"/>
            <a:tailEnd len="lg" w="lg" type="none"/>
          </a:ln>
        </p:spPr>
      </p:cxn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p:nvPr/>
        </p:nvSpPr>
        <p:spPr>
          <a:xfrm>
            <a:off x="125" y="-25"/>
            <a:ext cx="9144000" cy="5143499"/>
          </a:xfrm>
          <a:prstGeom prst="rect">
            <a:avLst/>
          </a:prstGeom>
          <a:solidFill>
            <a:srgbClr val="FFFFFF">
              <a:alpha val="84620"/>
            </a:srgbClr>
          </a:solidFill>
          <a:ln>
            <a:noFill/>
          </a:ln>
        </p:spPr>
        <p:txBody>
          <a:bodyPr anchorCtr="0" anchor="ctr" bIns="91425" lIns="91425" rIns="91425" tIns="91425">
            <a:noAutofit/>
          </a:bodyPr>
          <a:lstStyle/>
          <a:p>
            <a:pPr>
              <a:spcBef>
                <a:spcPts val="0"/>
              </a:spcBef>
              <a:buNone/>
            </a:pPr>
            <a:r>
              <a:t/>
            </a:r>
            <a:endParaRPr/>
          </a:p>
        </p:txBody>
      </p:sp>
      <p:pic>
        <p:nvPicPr>
          <p:cNvPr id="149" name="Shape 149"/>
          <p:cNvPicPr preferRelativeResize="0"/>
          <p:nvPr/>
        </p:nvPicPr>
        <p:blipFill rotWithShape="1">
          <a:blip r:embed="rId3">
            <a:alphaModFix/>
          </a:blip>
          <a:srcRect b="0" l="4784" r="20915" t="0"/>
          <a:stretch/>
        </p:blipFill>
        <p:spPr>
          <a:xfrm>
            <a:off x="6502225" y="1295400"/>
            <a:ext cx="2582953" cy="2317597"/>
          </a:xfrm>
          <a:prstGeom prst="rect">
            <a:avLst/>
          </a:prstGeom>
          <a:noFill/>
          <a:ln>
            <a:noFill/>
          </a:ln>
        </p:spPr>
      </p:pic>
      <p:sp>
        <p:nvSpPr>
          <p:cNvPr id="150" name="Shape 150"/>
          <p:cNvSpPr txBox="1"/>
          <p:nvPr/>
        </p:nvSpPr>
        <p:spPr>
          <a:xfrm>
            <a:off x="6779600" y="609600"/>
            <a:ext cx="2100300" cy="634500"/>
          </a:xfrm>
          <a:prstGeom prst="rect">
            <a:avLst/>
          </a:prstGeom>
          <a:noFill/>
          <a:ln>
            <a:noFill/>
          </a:ln>
        </p:spPr>
        <p:txBody>
          <a:bodyPr anchorCtr="0" anchor="t" bIns="91425" lIns="91425" rIns="91425" tIns="91425">
            <a:noAutofit/>
          </a:bodyPr>
          <a:lstStyle/>
          <a:p>
            <a:pPr lvl="0" rtl="0" algn="ctr">
              <a:spcBef>
                <a:spcPts val="0"/>
              </a:spcBef>
              <a:buNone/>
            </a:pPr>
            <a:r>
              <a:rPr lang="en">
                <a:solidFill>
                  <a:srgbClr val="20124D"/>
                </a:solidFill>
              </a:rPr>
              <a:t>Alexander Maerko</a:t>
            </a:r>
          </a:p>
          <a:p>
            <a:pPr lvl="0" rtl="0" algn="ctr">
              <a:spcBef>
                <a:spcPts val="0"/>
              </a:spcBef>
              <a:buNone/>
            </a:pPr>
            <a:r>
              <a:rPr i="1" lang="en">
                <a:solidFill>
                  <a:srgbClr val="20124D"/>
                </a:solidFill>
              </a:rPr>
              <a:t>Electrical Engineering</a:t>
            </a:r>
          </a:p>
        </p:txBody>
      </p:sp>
      <p:sp>
        <p:nvSpPr>
          <p:cNvPr id="151" name="Shape 151"/>
          <p:cNvSpPr txBox="1"/>
          <p:nvPr/>
        </p:nvSpPr>
        <p:spPr>
          <a:xfrm>
            <a:off x="4231525" y="4116150"/>
            <a:ext cx="2296800" cy="829499"/>
          </a:xfrm>
          <a:prstGeom prst="rect">
            <a:avLst/>
          </a:prstGeom>
          <a:noFill/>
          <a:ln>
            <a:noFill/>
          </a:ln>
        </p:spPr>
        <p:txBody>
          <a:bodyPr anchorCtr="0" anchor="t" bIns="91425" lIns="91425" rIns="91425" tIns="91425">
            <a:noAutofit/>
          </a:bodyPr>
          <a:lstStyle/>
          <a:p>
            <a:pPr lvl="0" rtl="0" algn="ctr">
              <a:spcBef>
                <a:spcPts val="0"/>
              </a:spcBef>
              <a:buNone/>
            </a:pPr>
            <a:r>
              <a:rPr lang="en">
                <a:solidFill>
                  <a:srgbClr val="20124D"/>
                </a:solidFill>
              </a:rPr>
              <a:t>Alexander Montes McNeil</a:t>
            </a:r>
          </a:p>
          <a:p>
            <a:pPr lvl="0" rtl="0" algn="ctr">
              <a:spcBef>
                <a:spcPts val="0"/>
              </a:spcBef>
              <a:buNone/>
            </a:pPr>
            <a:r>
              <a:rPr i="1" lang="en">
                <a:solidFill>
                  <a:srgbClr val="20124D"/>
                </a:solidFill>
              </a:rPr>
              <a:t>Electrical Engineering</a:t>
            </a:r>
          </a:p>
        </p:txBody>
      </p:sp>
      <p:pic>
        <p:nvPicPr>
          <p:cNvPr id="152" name="Shape 152"/>
          <p:cNvPicPr preferRelativeResize="0"/>
          <p:nvPr/>
        </p:nvPicPr>
        <p:blipFill rotWithShape="1">
          <a:blip r:embed="rId4">
            <a:alphaModFix/>
          </a:blip>
          <a:srcRect b="0" l="10231" r="3136" t="0"/>
          <a:stretch/>
        </p:blipFill>
        <p:spPr>
          <a:xfrm>
            <a:off x="4299750" y="609600"/>
            <a:ext cx="2160375" cy="3506550"/>
          </a:xfrm>
          <a:prstGeom prst="rect">
            <a:avLst/>
          </a:prstGeom>
          <a:noFill/>
          <a:ln>
            <a:noFill/>
          </a:ln>
        </p:spPr>
      </p:pic>
      <p:pic>
        <p:nvPicPr>
          <p:cNvPr id="153" name="Shape 153"/>
          <p:cNvPicPr preferRelativeResize="0"/>
          <p:nvPr/>
        </p:nvPicPr>
        <p:blipFill rotWithShape="1">
          <a:blip r:embed="rId5">
            <a:alphaModFix/>
          </a:blip>
          <a:srcRect b="4752" l="27267" r="0" t="3847"/>
          <a:stretch/>
        </p:blipFill>
        <p:spPr>
          <a:xfrm>
            <a:off x="68225" y="1295400"/>
            <a:ext cx="2160374" cy="3204999"/>
          </a:xfrm>
          <a:prstGeom prst="rect">
            <a:avLst/>
          </a:prstGeom>
          <a:noFill/>
          <a:ln>
            <a:noFill/>
          </a:ln>
        </p:spPr>
      </p:pic>
      <p:sp>
        <p:nvSpPr>
          <p:cNvPr id="154" name="Shape 154"/>
          <p:cNvSpPr txBox="1"/>
          <p:nvPr/>
        </p:nvSpPr>
        <p:spPr>
          <a:xfrm>
            <a:off x="3300725" y="89100"/>
            <a:ext cx="2542799" cy="520500"/>
          </a:xfrm>
          <a:prstGeom prst="rect">
            <a:avLst/>
          </a:prstGeom>
          <a:noFill/>
          <a:ln>
            <a:noFill/>
          </a:ln>
        </p:spPr>
        <p:txBody>
          <a:bodyPr anchorCtr="0" anchor="t" bIns="91425" lIns="91425" rIns="91425" tIns="91425">
            <a:noAutofit/>
          </a:bodyPr>
          <a:lstStyle/>
          <a:p>
            <a:pPr lvl="0" rtl="0" algn="ctr">
              <a:spcBef>
                <a:spcPts val="0"/>
              </a:spcBef>
              <a:buNone/>
            </a:pPr>
            <a:r>
              <a:rPr b="1" lang="en" sz="2400">
                <a:solidFill>
                  <a:srgbClr val="20124D"/>
                </a:solidFill>
              </a:rPr>
              <a:t>Team LESS</a:t>
            </a:r>
          </a:p>
        </p:txBody>
      </p:sp>
      <p:sp>
        <p:nvSpPr>
          <p:cNvPr id="155" name="Shape 155"/>
          <p:cNvSpPr txBox="1"/>
          <p:nvPr/>
        </p:nvSpPr>
        <p:spPr>
          <a:xfrm>
            <a:off x="2166962" y="4116150"/>
            <a:ext cx="2160299" cy="829499"/>
          </a:xfrm>
          <a:prstGeom prst="rect">
            <a:avLst/>
          </a:prstGeom>
          <a:noFill/>
          <a:ln>
            <a:noFill/>
          </a:ln>
        </p:spPr>
        <p:txBody>
          <a:bodyPr anchorCtr="0" anchor="t" bIns="91425" lIns="91425" rIns="91425" tIns="91425">
            <a:noAutofit/>
          </a:bodyPr>
          <a:lstStyle/>
          <a:p>
            <a:pPr rtl="0" algn="ctr">
              <a:spcBef>
                <a:spcPts val="0"/>
              </a:spcBef>
              <a:buNone/>
            </a:pPr>
            <a:r>
              <a:rPr lang="en">
                <a:solidFill>
                  <a:srgbClr val="20124D"/>
                </a:solidFill>
              </a:rPr>
              <a:t>Gabriela Calinao Correa</a:t>
            </a:r>
          </a:p>
          <a:p>
            <a:pPr rtl="0" algn="ctr">
              <a:spcBef>
                <a:spcPts val="0"/>
              </a:spcBef>
              <a:buNone/>
            </a:pPr>
            <a:r>
              <a:rPr i="1" lang="en">
                <a:solidFill>
                  <a:srgbClr val="20124D"/>
                </a:solidFill>
              </a:rPr>
              <a:t>Electrical Engineering</a:t>
            </a:r>
          </a:p>
          <a:p>
            <a:pPr lvl="0" rtl="0" algn="ctr">
              <a:spcBef>
                <a:spcPts val="0"/>
              </a:spcBef>
              <a:buNone/>
            </a:pPr>
            <a:r>
              <a:rPr i="1" lang="en">
                <a:solidFill>
                  <a:srgbClr val="20124D"/>
                </a:solidFill>
              </a:rPr>
              <a:t>Applied Mathematics</a:t>
            </a:r>
          </a:p>
        </p:txBody>
      </p:sp>
      <p:sp>
        <p:nvSpPr>
          <p:cNvPr id="156" name="Shape 156"/>
          <p:cNvSpPr txBox="1"/>
          <p:nvPr/>
        </p:nvSpPr>
        <p:spPr>
          <a:xfrm>
            <a:off x="0" y="542100"/>
            <a:ext cx="2296800" cy="829499"/>
          </a:xfrm>
          <a:prstGeom prst="rect">
            <a:avLst/>
          </a:prstGeom>
          <a:noFill/>
          <a:ln>
            <a:noFill/>
          </a:ln>
        </p:spPr>
        <p:txBody>
          <a:bodyPr anchorCtr="0" anchor="t" bIns="91425" lIns="91425" rIns="91425" tIns="91425">
            <a:noAutofit/>
          </a:bodyPr>
          <a:lstStyle/>
          <a:p>
            <a:pPr rtl="0" algn="ctr">
              <a:spcBef>
                <a:spcPts val="0"/>
              </a:spcBef>
              <a:buNone/>
            </a:pPr>
            <a:r>
              <a:rPr lang="en">
                <a:solidFill>
                  <a:srgbClr val="20124D"/>
                </a:solidFill>
              </a:rPr>
              <a:t>Timothy Robert Tufts</a:t>
            </a:r>
          </a:p>
          <a:p>
            <a:pPr lvl="0" rtl="0" algn="ctr">
              <a:spcBef>
                <a:spcPts val="0"/>
              </a:spcBef>
              <a:buNone/>
            </a:pPr>
            <a:r>
              <a:rPr i="1" lang="en">
                <a:solidFill>
                  <a:srgbClr val="20124D"/>
                </a:solidFill>
              </a:rPr>
              <a:t>Computer Systems Engineering</a:t>
            </a:r>
          </a:p>
        </p:txBody>
      </p:sp>
      <p:pic>
        <p:nvPicPr>
          <p:cNvPr id="157" name="Shape 157"/>
          <p:cNvPicPr preferRelativeResize="0"/>
          <p:nvPr/>
        </p:nvPicPr>
        <p:blipFill>
          <a:blip r:embed="rId6">
            <a:alphaModFix/>
          </a:blip>
          <a:stretch>
            <a:fillRect/>
          </a:stretch>
        </p:blipFill>
        <p:spPr>
          <a:xfrm>
            <a:off x="6809700" y="3875500"/>
            <a:ext cx="699769" cy="999675"/>
          </a:xfrm>
          <a:prstGeom prst="rect">
            <a:avLst/>
          </a:prstGeom>
          <a:noFill/>
          <a:ln>
            <a:noFill/>
          </a:ln>
        </p:spPr>
      </p:pic>
      <p:sp>
        <p:nvSpPr>
          <p:cNvPr id="158" name="Shape 158"/>
          <p:cNvSpPr txBox="1"/>
          <p:nvPr/>
        </p:nvSpPr>
        <p:spPr>
          <a:xfrm>
            <a:off x="7514125" y="4371150"/>
            <a:ext cx="1438800" cy="634500"/>
          </a:xfrm>
          <a:prstGeom prst="rect">
            <a:avLst/>
          </a:prstGeom>
          <a:noFill/>
          <a:ln>
            <a:noFill/>
          </a:ln>
        </p:spPr>
        <p:txBody>
          <a:bodyPr anchorCtr="0" anchor="t" bIns="91425" lIns="91425" rIns="91425" tIns="91425">
            <a:noAutofit/>
          </a:bodyPr>
          <a:lstStyle/>
          <a:p>
            <a:pPr rtl="0">
              <a:spcBef>
                <a:spcPts val="0"/>
              </a:spcBef>
              <a:buNone/>
            </a:pPr>
            <a:r>
              <a:rPr lang="en">
                <a:solidFill>
                  <a:srgbClr val="20124D"/>
                </a:solidFill>
              </a:rPr>
              <a:t>Mario Parente</a:t>
            </a:r>
          </a:p>
          <a:p>
            <a:pPr lvl="0" rtl="0">
              <a:spcBef>
                <a:spcPts val="0"/>
              </a:spcBef>
              <a:buNone/>
            </a:pPr>
            <a:r>
              <a:rPr i="1" lang="en">
                <a:solidFill>
                  <a:srgbClr val="20124D"/>
                </a:solidFill>
              </a:rPr>
              <a:t>Advisor</a:t>
            </a:r>
          </a:p>
        </p:txBody>
      </p:sp>
      <p:pic>
        <p:nvPicPr>
          <p:cNvPr id="159" name="Shape 159"/>
          <p:cNvPicPr preferRelativeResize="0"/>
          <p:nvPr/>
        </p:nvPicPr>
        <p:blipFill rotWithShape="1">
          <a:blip r:embed="rId7">
            <a:alphaModFix/>
          </a:blip>
          <a:srcRect b="0" l="8923" r="12249" t="12739"/>
          <a:stretch/>
        </p:blipFill>
        <p:spPr>
          <a:xfrm>
            <a:off x="2268850" y="790400"/>
            <a:ext cx="1990648" cy="3327028"/>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6" name="Shape 306"/>
        <p:cNvGrpSpPr/>
        <p:nvPr/>
      </p:nvGrpSpPr>
      <p:grpSpPr>
        <a:xfrm>
          <a:off x="0" y="0"/>
          <a:ext cx="0" cy="0"/>
          <a:chOff x="0" y="0"/>
          <a:chExt cx="0" cy="0"/>
        </a:xfrm>
      </p:grpSpPr>
      <p:sp>
        <p:nvSpPr>
          <p:cNvPr id="307" name="Shape 307"/>
          <p:cNvSpPr txBox="1"/>
          <p:nvPr>
            <p:ph type="title"/>
          </p:nvPr>
        </p:nvSpPr>
        <p:spPr>
          <a:xfrm>
            <a:off x="457200" y="205978"/>
            <a:ext cx="8229600" cy="857400"/>
          </a:xfrm>
          <a:prstGeom prst="rect">
            <a:avLst/>
          </a:prstGeom>
          <a:solidFill>
            <a:srgbClr val="0F0E40">
              <a:alpha val="64999"/>
            </a:srgbClr>
          </a:solidFill>
        </p:spPr>
        <p:txBody>
          <a:bodyPr anchorCtr="0" anchor="ctr" bIns="91425" lIns="91425" rIns="91425" tIns="91425">
            <a:noAutofit/>
          </a:bodyPr>
          <a:lstStyle/>
          <a:p>
            <a:pPr lvl="0" rtl="0" algn="ctr">
              <a:spcBef>
                <a:spcPts val="0"/>
              </a:spcBef>
              <a:buNone/>
            </a:pPr>
            <a:r>
              <a:rPr lang="en"/>
              <a:t>Roverview Software</a:t>
            </a:r>
          </a:p>
        </p:txBody>
      </p:sp>
      <p:sp>
        <p:nvSpPr>
          <p:cNvPr id="308" name="Shape 308"/>
          <p:cNvSpPr/>
          <p:nvPr/>
        </p:nvSpPr>
        <p:spPr>
          <a:xfrm>
            <a:off x="3615900" y="1484225"/>
            <a:ext cx="1912199" cy="1317900"/>
          </a:xfrm>
          <a:prstGeom prst="rect">
            <a:avLst/>
          </a:prstGeom>
          <a:solidFill>
            <a:srgbClr val="D0E0E3"/>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Navigation Stack</a:t>
            </a:r>
          </a:p>
        </p:txBody>
      </p:sp>
      <p:sp>
        <p:nvSpPr>
          <p:cNvPr id="309" name="Shape 309"/>
          <p:cNvSpPr/>
          <p:nvPr/>
        </p:nvSpPr>
        <p:spPr>
          <a:xfrm>
            <a:off x="443400" y="1525325"/>
            <a:ext cx="1912199" cy="1235700"/>
          </a:xfrm>
          <a:prstGeom prst="roundRect">
            <a:avLst>
              <a:gd fmla="val 0" name="adj"/>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RFlex Driver</a:t>
            </a:r>
          </a:p>
        </p:txBody>
      </p:sp>
      <p:sp>
        <p:nvSpPr>
          <p:cNvPr id="310" name="Shape 310"/>
          <p:cNvSpPr/>
          <p:nvPr/>
        </p:nvSpPr>
        <p:spPr>
          <a:xfrm>
            <a:off x="457200" y="3607775"/>
            <a:ext cx="1884599" cy="1153800"/>
          </a:xfrm>
          <a:prstGeom prst="roundRect">
            <a:avLst>
              <a:gd fmla="val 16909" name="adj"/>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Rover Computer</a:t>
            </a:r>
          </a:p>
          <a:p>
            <a:pPr lvl="0" rtl="0" algn="ctr">
              <a:spcBef>
                <a:spcPts val="0"/>
              </a:spcBef>
              <a:buNone/>
            </a:pPr>
            <a:r>
              <a:rPr lang="en"/>
              <a:t>(Motors, System, Sonar)</a:t>
            </a:r>
          </a:p>
        </p:txBody>
      </p:sp>
      <p:sp>
        <p:nvSpPr>
          <p:cNvPr id="311" name="Shape 311"/>
          <p:cNvSpPr/>
          <p:nvPr/>
        </p:nvSpPr>
        <p:spPr>
          <a:xfrm>
            <a:off x="3615900" y="3525725"/>
            <a:ext cx="1912199" cy="1317900"/>
          </a:xfrm>
          <a:prstGeom prst="rect">
            <a:avLst/>
          </a:prstGeom>
          <a:solidFill>
            <a:srgbClr val="FCE5CD"/>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OpenNI</a:t>
            </a:r>
          </a:p>
          <a:p>
            <a:pPr lvl="0" rtl="0" algn="ctr">
              <a:spcBef>
                <a:spcPts val="0"/>
              </a:spcBef>
              <a:buNone/>
            </a:pPr>
            <a:r>
              <a:rPr lang="en"/>
              <a:t>(Kinect)</a:t>
            </a:r>
          </a:p>
        </p:txBody>
      </p:sp>
      <p:sp>
        <p:nvSpPr>
          <p:cNvPr id="312" name="Shape 312"/>
          <p:cNvSpPr/>
          <p:nvPr/>
        </p:nvSpPr>
        <p:spPr>
          <a:xfrm>
            <a:off x="6788400" y="3525725"/>
            <a:ext cx="1912199" cy="1317900"/>
          </a:xfrm>
          <a:prstGeom prst="rect">
            <a:avLst/>
          </a:prstGeom>
          <a:solidFill>
            <a:srgbClr val="FCE5CD"/>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ROS Sensor</a:t>
            </a:r>
          </a:p>
          <a:p>
            <a:pPr lvl="0" rtl="0" algn="ctr">
              <a:spcBef>
                <a:spcPts val="0"/>
              </a:spcBef>
              <a:buNone/>
            </a:pPr>
            <a:r>
              <a:rPr lang="en"/>
              <a:t>(GPS)</a:t>
            </a:r>
          </a:p>
        </p:txBody>
      </p:sp>
      <p:sp>
        <p:nvSpPr>
          <p:cNvPr id="313" name="Shape 313"/>
          <p:cNvSpPr/>
          <p:nvPr/>
        </p:nvSpPr>
        <p:spPr>
          <a:xfrm>
            <a:off x="6788400" y="1484525"/>
            <a:ext cx="1912199" cy="1317900"/>
          </a:xfrm>
          <a:prstGeom prst="rect">
            <a:avLst/>
          </a:prstGeom>
          <a:solidFill>
            <a:srgbClr val="D0E0E3"/>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WiFi</a:t>
            </a:r>
          </a:p>
        </p:txBody>
      </p:sp>
      <p:cxnSp>
        <p:nvCxnSpPr>
          <p:cNvPr id="314" name="Shape 314"/>
          <p:cNvCxnSpPr>
            <a:stCxn id="311" idx="0"/>
            <a:endCxn id="308" idx="2"/>
          </p:cNvCxnSpPr>
          <p:nvPr/>
        </p:nvCxnSpPr>
        <p:spPr>
          <a:xfrm rot="10800000">
            <a:off x="4571999" y="2802125"/>
            <a:ext cx="0" cy="723600"/>
          </a:xfrm>
          <a:prstGeom prst="straightConnector1">
            <a:avLst/>
          </a:prstGeom>
          <a:noFill/>
          <a:ln cap="flat" w="19050">
            <a:solidFill>
              <a:schemeClr val="dk2"/>
            </a:solidFill>
            <a:prstDash val="solid"/>
            <a:round/>
            <a:headEnd len="lg" w="lg" type="none"/>
            <a:tailEnd len="lg" w="lg" type="triangle"/>
          </a:ln>
        </p:spPr>
      </p:cxnSp>
      <p:cxnSp>
        <p:nvCxnSpPr>
          <p:cNvPr id="315" name="Shape 315"/>
          <p:cNvCxnSpPr>
            <a:stCxn id="313" idx="1"/>
            <a:endCxn id="308" idx="3"/>
          </p:cNvCxnSpPr>
          <p:nvPr/>
        </p:nvCxnSpPr>
        <p:spPr>
          <a:xfrm rot="10800000">
            <a:off x="5528100" y="2143175"/>
            <a:ext cx="1260300" cy="300"/>
          </a:xfrm>
          <a:prstGeom prst="straightConnector1">
            <a:avLst/>
          </a:prstGeom>
          <a:noFill/>
          <a:ln cap="flat" w="19050">
            <a:solidFill>
              <a:schemeClr val="dk2"/>
            </a:solidFill>
            <a:prstDash val="solid"/>
            <a:round/>
            <a:headEnd len="lg" w="lg" type="none"/>
            <a:tailEnd len="lg" w="lg" type="triangle"/>
          </a:ln>
        </p:spPr>
      </p:cxnSp>
      <p:cxnSp>
        <p:nvCxnSpPr>
          <p:cNvPr id="316" name="Shape 316"/>
          <p:cNvCxnSpPr>
            <a:endCxn id="313" idx="2"/>
          </p:cNvCxnSpPr>
          <p:nvPr/>
        </p:nvCxnSpPr>
        <p:spPr>
          <a:xfrm flipH="1" rot="10800000">
            <a:off x="7737599" y="2802425"/>
            <a:ext cx="6900" cy="710700"/>
          </a:xfrm>
          <a:prstGeom prst="straightConnector1">
            <a:avLst/>
          </a:prstGeom>
          <a:noFill/>
          <a:ln cap="flat" w="19050">
            <a:solidFill>
              <a:schemeClr val="dk2"/>
            </a:solidFill>
            <a:prstDash val="solid"/>
            <a:round/>
            <a:headEnd len="lg" w="lg" type="none"/>
            <a:tailEnd len="lg" w="lg" type="triangle"/>
          </a:ln>
        </p:spPr>
      </p:cxnSp>
      <p:cxnSp>
        <p:nvCxnSpPr>
          <p:cNvPr id="317" name="Shape 317"/>
          <p:cNvCxnSpPr>
            <a:stCxn id="309" idx="3"/>
            <a:endCxn id="308" idx="1"/>
          </p:cNvCxnSpPr>
          <p:nvPr/>
        </p:nvCxnSpPr>
        <p:spPr>
          <a:xfrm>
            <a:off x="2355599" y="2143175"/>
            <a:ext cx="1260300" cy="0"/>
          </a:xfrm>
          <a:prstGeom prst="straightConnector1">
            <a:avLst/>
          </a:prstGeom>
          <a:noFill/>
          <a:ln cap="flat" w="19050">
            <a:solidFill>
              <a:schemeClr val="dk2"/>
            </a:solidFill>
            <a:prstDash val="solid"/>
            <a:round/>
            <a:headEnd len="lg" w="lg" type="none"/>
            <a:tailEnd len="lg" w="lg" type="triangle"/>
          </a:ln>
        </p:spPr>
      </p:cxnSp>
      <p:cxnSp>
        <p:nvCxnSpPr>
          <p:cNvPr id="318" name="Shape 318"/>
          <p:cNvCxnSpPr>
            <a:stCxn id="308" idx="1"/>
            <a:endCxn id="309" idx="3"/>
          </p:cNvCxnSpPr>
          <p:nvPr/>
        </p:nvCxnSpPr>
        <p:spPr>
          <a:xfrm rot="10800000">
            <a:off x="2355600" y="2143175"/>
            <a:ext cx="1260300" cy="0"/>
          </a:xfrm>
          <a:prstGeom prst="straightConnector1">
            <a:avLst/>
          </a:prstGeom>
          <a:noFill/>
          <a:ln cap="flat" w="19050">
            <a:solidFill>
              <a:schemeClr val="dk2"/>
            </a:solidFill>
            <a:prstDash val="solid"/>
            <a:round/>
            <a:headEnd len="lg" w="lg" type="none"/>
            <a:tailEnd len="lg" w="lg" type="triangle"/>
          </a:ln>
        </p:spPr>
      </p:cxnSp>
      <p:cxnSp>
        <p:nvCxnSpPr>
          <p:cNvPr id="319" name="Shape 319"/>
          <p:cNvCxnSpPr>
            <a:stCxn id="309" idx="2"/>
            <a:endCxn id="310" idx="0"/>
          </p:cNvCxnSpPr>
          <p:nvPr/>
        </p:nvCxnSpPr>
        <p:spPr>
          <a:xfrm>
            <a:off x="1399499" y="2761025"/>
            <a:ext cx="0" cy="846600"/>
          </a:xfrm>
          <a:prstGeom prst="straightConnector1">
            <a:avLst/>
          </a:prstGeom>
          <a:noFill/>
          <a:ln cap="flat" w="19050">
            <a:solidFill>
              <a:schemeClr val="dk2"/>
            </a:solidFill>
            <a:prstDash val="solid"/>
            <a:round/>
            <a:headEnd len="lg" w="lg" type="none"/>
            <a:tailEnd len="lg" w="lg" type="triangle"/>
          </a:ln>
        </p:spPr>
      </p:cxnSp>
      <p:cxnSp>
        <p:nvCxnSpPr>
          <p:cNvPr id="320" name="Shape 320"/>
          <p:cNvCxnSpPr>
            <a:stCxn id="310" idx="0"/>
            <a:endCxn id="309" idx="2"/>
          </p:cNvCxnSpPr>
          <p:nvPr/>
        </p:nvCxnSpPr>
        <p:spPr>
          <a:xfrm rot="10800000">
            <a:off x="1399499" y="2761175"/>
            <a:ext cx="0" cy="846600"/>
          </a:xfrm>
          <a:prstGeom prst="straightConnector1">
            <a:avLst/>
          </a:prstGeom>
          <a:noFill/>
          <a:ln cap="flat" w="19050">
            <a:solidFill>
              <a:schemeClr val="dk2"/>
            </a:solidFill>
            <a:prstDash val="solid"/>
            <a:round/>
            <a:headEnd len="lg" w="lg" type="none"/>
            <a:tailEnd len="lg" w="lg" type="triangle"/>
          </a:ln>
        </p:spPr>
      </p:cxnSp>
      <p:cxnSp>
        <p:nvCxnSpPr>
          <p:cNvPr id="321" name="Shape 321"/>
          <p:cNvCxnSpPr>
            <a:endCxn id="313" idx="1"/>
          </p:cNvCxnSpPr>
          <p:nvPr/>
        </p:nvCxnSpPr>
        <p:spPr>
          <a:xfrm>
            <a:off x="5528099" y="2143175"/>
            <a:ext cx="1260299" cy="300"/>
          </a:xfrm>
          <a:prstGeom prst="straightConnector1">
            <a:avLst/>
          </a:prstGeom>
          <a:noFill/>
          <a:ln cap="flat" w="19050">
            <a:solidFill>
              <a:schemeClr val="dk2"/>
            </a:solidFill>
            <a:prstDash val="solid"/>
            <a:round/>
            <a:headEnd len="lg" w="lg" type="none"/>
            <a:tailEnd len="lg" w="lg" type="triangle"/>
          </a:ln>
        </p:spPr>
      </p:cxn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5" name="Shape 325"/>
        <p:cNvGrpSpPr/>
        <p:nvPr/>
      </p:nvGrpSpPr>
      <p:grpSpPr>
        <a:xfrm>
          <a:off x="0" y="0"/>
          <a:ext cx="0" cy="0"/>
          <a:chOff x="0" y="0"/>
          <a:chExt cx="0" cy="0"/>
        </a:xfrm>
      </p:grpSpPr>
      <p:sp>
        <p:nvSpPr>
          <p:cNvPr id="326" name="Shape 326"/>
          <p:cNvSpPr txBox="1"/>
          <p:nvPr/>
        </p:nvSpPr>
        <p:spPr>
          <a:xfrm>
            <a:off x="895275" y="1103625"/>
            <a:ext cx="3867300" cy="520500"/>
          </a:xfrm>
          <a:prstGeom prst="rect">
            <a:avLst/>
          </a:prstGeom>
          <a:noFill/>
          <a:ln>
            <a:noFill/>
          </a:ln>
        </p:spPr>
        <p:txBody>
          <a:bodyPr anchorCtr="0" anchor="t" bIns="91425" lIns="91425" rIns="91425" tIns="91425">
            <a:noAutofit/>
          </a:bodyPr>
          <a:lstStyle/>
          <a:p>
            <a:pPr lvl="0" rtl="0">
              <a:spcBef>
                <a:spcPts val="0"/>
              </a:spcBef>
              <a:buNone/>
            </a:pPr>
            <a:r>
              <a:rPr lang="en" sz="2400"/>
              <a:t>Stubs of faces for slides</a:t>
            </a:r>
          </a:p>
        </p:txBody>
      </p:sp>
      <p:pic>
        <p:nvPicPr>
          <p:cNvPr id="327" name="Shape 327"/>
          <p:cNvPicPr preferRelativeResize="0"/>
          <p:nvPr/>
        </p:nvPicPr>
        <p:blipFill rotWithShape="1">
          <a:blip r:embed="rId3">
            <a:alphaModFix/>
          </a:blip>
          <a:srcRect b="29274" l="14417" r="4859" t="2883"/>
          <a:stretch/>
        </p:blipFill>
        <p:spPr>
          <a:xfrm>
            <a:off x="2012200" y="1970275"/>
            <a:ext cx="819274" cy="1215249"/>
          </a:xfrm>
          <a:prstGeom prst="rect">
            <a:avLst/>
          </a:prstGeom>
          <a:noFill/>
          <a:ln>
            <a:noFill/>
          </a:ln>
        </p:spPr>
      </p:pic>
      <p:sp>
        <p:nvSpPr>
          <p:cNvPr id="328" name="Shape 328"/>
          <p:cNvSpPr txBox="1"/>
          <p:nvPr/>
        </p:nvSpPr>
        <p:spPr>
          <a:xfrm>
            <a:off x="2012112" y="3185525"/>
            <a:ext cx="819299" cy="270599"/>
          </a:xfrm>
          <a:prstGeom prst="rect">
            <a:avLst/>
          </a:prstGeom>
          <a:noFill/>
          <a:ln>
            <a:noFill/>
          </a:ln>
        </p:spPr>
        <p:txBody>
          <a:bodyPr anchorCtr="0" anchor="ctr" bIns="91425" lIns="91425" rIns="91425" tIns="91425">
            <a:noAutofit/>
          </a:bodyPr>
          <a:lstStyle/>
          <a:p>
            <a:pPr lvl="0" rtl="0" algn="ctr">
              <a:spcBef>
                <a:spcPts val="0"/>
              </a:spcBef>
              <a:buNone/>
            </a:pPr>
            <a:r>
              <a:rPr lang="en" sz="1800">
                <a:solidFill>
                  <a:schemeClr val="dk1"/>
                </a:solidFill>
                <a:latin typeface="Georgia"/>
                <a:ea typeface="Georgia"/>
                <a:cs typeface="Georgia"/>
                <a:sym typeface="Georgia"/>
              </a:rPr>
              <a:t>Ela</a:t>
            </a:r>
          </a:p>
        </p:txBody>
      </p:sp>
      <p:sp>
        <p:nvSpPr>
          <p:cNvPr id="329" name="Shape 329"/>
          <p:cNvSpPr txBox="1"/>
          <p:nvPr/>
        </p:nvSpPr>
        <p:spPr>
          <a:xfrm>
            <a:off x="895275" y="3185525"/>
            <a:ext cx="819299" cy="270599"/>
          </a:xfrm>
          <a:prstGeom prst="rect">
            <a:avLst/>
          </a:prstGeom>
          <a:noFill/>
          <a:ln>
            <a:noFill/>
          </a:ln>
        </p:spPr>
        <p:txBody>
          <a:bodyPr anchorCtr="0" anchor="ctr" bIns="91425" lIns="91425" rIns="91425" tIns="91425">
            <a:noAutofit/>
          </a:bodyPr>
          <a:lstStyle/>
          <a:p>
            <a:pPr lvl="0" rtl="0" algn="ctr">
              <a:spcBef>
                <a:spcPts val="0"/>
              </a:spcBef>
              <a:buNone/>
            </a:pPr>
            <a:r>
              <a:rPr lang="en" sz="1800">
                <a:solidFill>
                  <a:schemeClr val="dk1"/>
                </a:solidFill>
                <a:latin typeface="Georgia"/>
                <a:ea typeface="Georgia"/>
                <a:cs typeface="Georgia"/>
                <a:sym typeface="Georgia"/>
              </a:rPr>
              <a:t>Tim</a:t>
            </a:r>
          </a:p>
        </p:txBody>
      </p:sp>
      <p:pic>
        <p:nvPicPr>
          <p:cNvPr id="330" name="Shape 330"/>
          <p:cNvPicPr preferRelativeResize="0"/>
          <p:nvPr/>
        </p:nvPicPr>
        <p:blipFill rotWithShape="1">
          <a:blip r:embed="rId4">
            <a:alphaModFix/>
          </a:blip>
          <a:srcRect b="4752" l="27267" r="0" t="3847"/>
          <a:stretch/>
        </p:blipFill>
        <p:spPr>
          <a:xfrm>
            <a:off x="895350" y="1970274"/>
            <a:ext cx="819149" cy="1215249"/>
          </a:xfrm>
          <a:prstGeom prst="rect">
            <a:avLst/>
          </a:prstGeom>
          <a:noFill/>
          <a:ln>
            <a:noFill/>
          </a:ln>
        </p:spPr>
      </p:pic>
      <p:pic>
        <p:nvPicPr>
          <p:cNvPr id="331" name="Shape 331"/>
          <p:cNvPicPr preferRelativeResize="0"/>
          <p:nvPr/>
        </p:nvPicPr>
        <p:blipFill rotWithShape="1">
          <a:blip r:embed="rId5">
            <a:alphaModFix/>
          </a:blip>
          <a:srcRect b="40356" l="25064" r="22422" t="4238"/>
          <a:stretch/>
        </p:blipFill>
        <p:spPr>
          <a:xfrm>
            <a:off x="3129100" y="1970275"/>
            <a:ext cx="819149" cy="1215249"/>
          </a:xfrm>
          <a:prstGeom prst="rect">
            <a:avLst/>
          </a:prstGeom>
          <a:noFill/>
          <a:ln>
            <a:noFill/>
          </a:ln>
        </p:spPr>
      </p:pic>
      <p:sp>
        <p:nvSpPr>
          <p:cNvPr id="332" name="Shape 332"/>
          <p:cNvSpPr txBox="1"/>
          <p:nvPr/>
        </p:nvSpPr>
        <p:spPr>
          <a:xfrm>
            <a:off x="3129025" y="3185525"/>
            <a:ext cx="819299" cy="270599"/>
          </a:xfrm>
          <a:prstGeom prst="rect">
            <a:avLst/>
          </a:prstGeom>
          <a:noFill/>
          <a:ln>
            <a:noFill/>
          </a:ln>
        </p:spPr>
        <p:txBody>
          <a:bodyPr anchorCtr="0" anchor="ctr" bIns="91425" lIns="91425" rIns="91425" tIns="91425">
            <a:noAutofit/>
          </a:bodyPr>
          <a:lstStyle/>
          <a:p>
            <a:pPr lvl="0" rtl="0" algn="ctr">
              <a:spcBef>
                <a:spcPts val="0"/>
              </a:spcBef>
              <a:buNone/>
            </a:pPr>
            <a:r>
              <a:rPr lang="en" sz="1800">
                <a:solidFill>
                  <a:schemeClr val="dk1"/>
                </a:solidFill>
                <a:latin typeface="Georgia"/>
                <a:ea typeface="Georgia"/>
                <a:cs typeface="Georgia"/>
                <a:sym typeface="Georgia"/>
              </a:rPr>
              <a:t>Alex</a:t>
            </a:r>
          </a:p>
        </p:txBody>
      </p:sp>
      <p:pic>
        <p:nvPicPr>
          <p:cNvPr id="333" name="Shape 333"/>
          <p:cNvPicPr preferRelativeResize="0"/>
          <p:nvPr/>
        </p:nvPicPr>
        <p:blipFill rotWithShape="1">
          <a:blip r:embed="rId6">
            <a:alphaModFix/>
          </a:blip>
          <a:srcRect b="23890" l="28646" r="37152" t="0"/>
          <a:stretch/>
        </p:blipFill>
        <p:spPr>
          <a:xfrm>
            <a:off x="4245975" y="1970273"/>
            <a:ext cx="819152" cy="1215252"/>
          </a:xfrm>
          <a:prstGeom prst="rect">
            <a:avLst/>
          </a:prstGeom>
          <a:noFill/>
          <a:ln>
            <a:noFill/>
          </a:ln>
        </p:spPr>
      </p:pic>
      <p:sp>
        <p:nvSpPr>
          <p:cNvPr id="334" name="Shape 334"/>
          <p:cNvSpPr txBox="1"/>
          <p:nvPr/>
        </p:nvSpPr>
        <p:spPr>
          <a:xfrm>
            <a:off x="4245900" y="3185525"/>
            <a:ext cx="819299" cy="270599"/>
          </a:xfrm>
          <a:prstGeom prst="rect">
            <a:avLst/>
          </a:prstGeom>
          <a:noFill/>
          <a:ln>
            <a:noFill/>
          </a:ln>
        </p:spPr>
        <p:txBody>
          <a:bodyPr anchorCtr="0" anchor="ctr" bIns="91425" lIns="91425" rIns="91425" tIns="91425">
            <a:noAutofit/>
          </a:bodyPr>
          <a:lstStyle/>
          <a:p>
            <a:pPr lvl="0" rtl="0" algn="ctr">
              <a:spcBef>
                <a:spcPts val="0"/>
              </a:spcBef>
              <a:buNone/>
            </a:pPr>
            <a:r>
              <a:rPr lang="en" sz="1800">
                <a:solidFill>
                  <a:schemeClr val="dk1"/>
                </a:solidFill>
                <a:latin typeface="Georgia"/>
                <a:ea typeface="Georgia"/>
                <a:cs typeface="Georgia"/>
                <a:sym typeface="Georgia"/>
              </a:rPr>
              <a:t>Alex</a:t>
            </a:r>
          </a:p>
        </p:txBody>
      </p:sp>
      <p:pic>
        <p:nvPicPr>
          <p:cNvPr id="335" name="Shape 335"/>
          <p:cNvPicPr preferRelativeResize="0"/>
          <p:nvPr/>
        </p:nvPicPr>
        <p:blipFill>
          <a:blip r:embed="rId7">
            <a:alphaModFix/>
          </a:blip>
          <a:stretch>
            <a:fillRect/>
          </a:stretch>
        </p:blipFill>
        <p:spPr>
          <a:xfrm>
            <a:off x="5362775" y="1364525"/>
            <a:ext cx="3498023" cy="242674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p:nvPr/>
        </p:nvSpPr>
        <p:spPr>
          <a:xfrm>
            <a:off x="4369800" y="1173300"/>
            <a:ext cx="4774200" cy="1977900"/>
          </a:xfrm>
          <a:prstGeom prst="rect">
            <a:avLst/>
          </a:prstGeom>
          <a:solidFill>
            <a:srgbClr val="FFFFFF"/>
          </a:solidFill>
          <a:ln cap="flat" w="19050">
            <a:solidFill>
              <a:srgbClr val="FFFFFF"/>
            </a:solidFill>
            <a:prstDash val="dot"/>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pic>
        <p:nvPicPr>
          <p:cNvPr id="165" name="Shape 165"/>
          <p:cNvPicPr preferRelativeResize="0"/>
          <p:nvPr/>
        </p:nvPicPr>
        <p:blipFill>
          <a:blip r:embed="rId3">
            <a:alphaModFix/>
          </a:blip>
          <a:stretch>
            <a:fillRect/>
          </a:stretch>
        </p:blipFill>
        <p:spPr>
          <a:xfrm>
            <a:off x="329750" y="4278487"/>
            <a:ext cx="8509450" cy="323850"/>
          </a:xfrm>
          <a:prstGeom prst="rect">
            <a:avLst/>
          </a:prstGeom>
          <a:noFill/>
          <a:ln>
            <a:noFill/>
          </a:ln>
        </p:spPr>
      </p:pic>
      <p:sp>
        <p:nvSpPr>
          <p:cNvPr id="166" name="Shape 166"/>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rPr lang="en"/>
              <a:t>Review Block Diagram</a:t>
            </a:r>
          </a:p>
        </p:txBody>
      </p:sp>
      <p:pic>
        <p:nvPicPr>
          <p:cNvPr id="167" name="Shape 167"/>
          <p:cNvPicPr preferRelativeResize="0"/>
          <p:nvPr/>
        </p:nvPicPr>
        <p:blipFill>
          <a:blip r:embed="rId4">
            <a:alphaModFix/>
          </a:blip>
          <a:stretch>
            <a:fillRect/>
          </a:stretch>
        </p:blipFill>
        <p:spPr>
          <a:xfrm>
            <a:off x="215500" y="1401900"/>
            <a:ext cx="8712995" cy="258027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CDR to FPR Goals Review</a:t>
            </a:r>
          </a:p>
        </p:txBody>
      </p:sp>
      <p:sp>
        <p:nvSpPr>
          <p:cNvPr id="173" name="Shape 173"/>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dk1"/>
              </a:buClr>
              <a:buSzPct val="100000"/>
              <a:buFont typeface="Arial"/>
              <a:buChar char="●"/>
            </a:pPr>
            <a:r>
              <a:rPr lang="en"/>
              <a:t>Clean and reliable power interface</a:t>
            </a:r>
          </a:p>
          <a:p>
            <a:pPr indent="-419100" lvl="0" marL="457200" rtl="0">
              <a:spcBef>
                <a:spcPts val="0"/>
              </a:spcBef>
              <a:buClr>
                <a:schemeClr val="dk1"/>
              </a:buClr>
              <a:buSzPct val="100000"/>
              <a:buFont typeface="Arial"/>
              <a:buChar char="●"/>
            </a:pPr>
            <a:r>
              <a:rPr lang="en"/>
              <a:t>Updated Documentation</a:t>
            </a:r>
          </a:p>
          <a:p>
            <a:pPr indent="-419100" lvl="0" marL="457200" rtl="0">
              <a:spcBef>
                <a:spcPts val="0"/>
              </a:spcBef>
              <a:buClr>
                <a:schemeClr val="dk1"/>
              </a:buClr>
              <a:buSzPct val="100000"/>
              <a:buFont typeface="Arial"/>
              <a:buChar char="●"/>
            </a:pPr>
            <a:r>
              <a:rPr lang="en"/>
              <a:t>Kinect Shelf</a:t>
            </a:r>
          </a:p>
          <a:p>
            <a:pPr indent="-419100" lvl="0" marL="457200" rtl="0">
              <a:spcBef>
                <a:spcPts val="0"/>
              </a:spcBef>
              <a:buClr>
                <a:schemeClr val="dk1"/>
              </a:buClr>
              <a:buSzPct val="100000"/>
              <a:buFont typeface="Arial"/>
              <a:buChar char="●"/>
            </a:pPr>
            <a:r>
              <a:rPr lang="en"/>
              <a:t>Solder Board</a:t>
            </a:r>
          </a:p>
          <a:p>
            <a:pPr indent="-419100" lvl="0" marL="457200" rtl="0">
              <a:spcBef>
                <a:spcPts val="0"/>
              </a:spcBef>
              <a:buClr>
                <a:schemeClr val="dk1"/>
              </a:buClr>
              <a:buSzPct val="100000"/>
              <a:buFont typeface="Arial"/>
              <a:buChar char="●"/>
            </a:pPr>
            <a:r>
              <a:rPr lang="en"/>
              <a:t>Detection/Avoidance Tuning</a:t>
            </a:r>
          </a:p>
          <a:p>
            <a:pPr indent="-419100" lvl="0" marL="457200" rtl="0">
              <a:spcBef>
                <a:spcPts val="0"/>
              </a:spcBef>
              <a:buClr>
                <a:schemeClr val="dk1"/>
              </a:buClr>
              <a:buSzPct val="100000"/>
              <a:buFont typeface="Arial"/>
              <a:buChar char="●"/>
            </a:pPr>
            <a:r>
              <a:rPr lang="en"/>
              <a:t>Filtration Tuning</a:t>
            </a:r>
          </a:p>
          <a:p>
            <a:pPr indent="-419100" lvl="0" marL="457200">
              <a:spcBef>
                <a:spcPts val="0"/>
              </a:spcBef>
              <a:buClr>
                <a:schemeClr val="dk1"/>
              </a:buClr>
              <a:buSzPct val="100000"/>
              <a:buFont typeface="Arial"/>
              <a:buChar char="●"/>
            </a:pPr>
            <a:r>
              <a:rPr lang="en"/>
              <a:t>Design our demo for SDP day</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rPr lang="en" sz="3600"/>
              <a:t>Power Concerns</a:t>
            </a:r>
          </a:p>
        </p:txBody>
      </p:sp>
      <p:sp>
        <p:nvSpPr>
          <p:cNvPr id="179" name="Shape 179"/>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dk1"/>
              </a:buClr>
              <a:buSzPct val="100000"/>
              <a:buFont typeface="Arial"/>
              <a:buChar char="●"/>
            </a:pPr>
            <a:r>
              <a:rPr lang="en"/>
              <a:t>Using one battery is not reliable</a:t>
            </a:r>
          </a:p>
          <a:p>
            <a:pPr indent="-381000" lvl="1" marL="914400" rtl="0">
              <a:spcBef>
                <a:spcPts val="0"/>
              </a:spcBef>
              <a:buClr>
                <a:schemeClr val="dk1"/>
              </a:buClr>
              <a:buSzPct val="80000"/>
              <a:buFont typeface="Courier New"/>
              <a:buChar char="o"/>
            </a:pPr>
            <a:r>
              <a:rPr lang="en"/>
              <a:t>Lasts ~1 hour from full charge</a:t>
            </a:r>
          </a:p>
          <a:p>
            <a:pPr indent="-381000" lvl="1" marL="914400" rtl="0">
              <a:spcBef>
                <a:spcPts val="0"/>
              </a:spcBef>
              <a:buClr>
                <a:schemeClr val="dk1"/>
              </a:buClr>
              <a:buSzPct val="80000"/>
              <a:buFont typeface="Courier New"/>
              <a:buChar char="o"/>
            </a:pPr>
            <a:r>
              <a:rPr lang="en"/>
              <a:t>Uneven charging damages batteries</a:t>
            </a:r>
          </a:p>
          <a:p>
            <a:pPr indent="-419100" lvl="0" marL="457200" rtl="0">
              <a:spcBef>
                <a:spcPts val="0"/>
              </a:spcBef>
              <a:buClr>
                <a:schemeClr val="dk1"/>
              </a:buClr>
              <a:buSzPct val="100000"/>
              <a:buFont typeface="Arial"/>
              <a:buChar char="●"/>
            </a:pPr>
            <a:r>
              <a:rPr lang="en"/>
              <a:t>Unsure how batteries are connected</a:t>
            </a:r>
          </a:p>
          <a:p>
            <a:pPr indent="-381000" lvl="1" marL="914400" rtl="0">
              <a:spcBef>
                <a:spcPts val="0"/>
              </a:spcBef>
              <a:buClr>
                <a:schemeClr val="dk1"/>
              </a:buClr>
              <a:buSzPct val="80000"/>
              <a:buFont typeface="Courier New"/>
              <a:buChar char="o"/>
            </a:pPr>
            <a:r>
              <a:rPr lang="en"/>
              <a:t>Behavior suggests Parallel</a:t>
            </a:r>
          </a:p>
          <a:p>
            <a:pPr indent="-419100" lvl="0" marL="457200" rtl="0">
              <a:spcBef>
                <a:spcPts val="0"/>
              </a:spcBef>
              <a:buClr>
                <a:schemeClr val="dk1"/>
              </a:buClr>
              <a:buSzPct val="100000"/>
              <a:buFont typeface="Arial"/>
              <a:buChar char="●"/>
            </a:pPr>
            <a:r>
              <a:rPr lang="en"/>
              <a:t>Recommend rebuilding old power supply</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Overview of Optics</a:t>
            </a:r>
          </a:p>
        </p:txBody>
      </p:sp>
      <p:sp>
        <p:nvSpPr>
          <p:cNvPr id="185" name="Shape 185"/>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81000" lvl="0" marL="457200" rtl="0">
              <a:spcBef>
                <a:spcPts val="0"/>
              </a:spcBef>
              <a:buClr>
                <a:schemeClr val="dk1"/>
              </a:buClr>
              <a:buSzPct val="100000"/>
              <a:buFont typeface="Arial"/>
              <a:buChar char="●"/>
            </a:pPr>
            <a:r>
              <a:rPr lang="en" sz="2400"/>
              <a:t>Pulsing</a:t>
            </a:r>
          </a:p>
          <a:p>
            <a:pPr indent="-342900" lvl="1" marL="914400" rtl="0">
              <a:spcBef>
                <a:spcPts val="0"/>
              </a:spcBef>
              <a:buClr>
                <a:schemeClr val="dk1"/>
              </a:buClr>
              <a:buSzPct val="100000"/>
              <a:buFont typeface="Georgia"/>
              <a:buChar char="●"/>
            </a:pPr>
            <a:r>
              <a:rPr lang="en" sz="1800"/>
              <a:t>400 mW peak at 25% duty cycle</a:t>
            </a:r>
          </a:p>
          <a:p>
            <a:pPr indent="-342900" lvl="1" marL="914400" rtl="0">
              <a:spcBef>
                <a:spcPts val="0"/>
              </a:spcBef>
              <a:buClr>
                <a:schemeClr val="dk1"/>
              </a:buClr>
              <a:buSzPct val="100000"/>
              <a:buFont typeface="Georgia"/>
              <a:buChar char="●"/>
            </a:pPr>
            <a:r>
              <a:rPr lang="en" sz="1800"/>
              <a:t>Incompatible with Kinect Software</a:t>
            </a:r>
          </a:p>
          <a:p>
            <a:pPr indent="-342900" lvl="1" marL="914400" rtl="0">
              <a:spcBef>
                <a:spcPts val="0"/>
              </a:spcBef>
              <a:buClr>
                <a:schemeClr val="dk1"/>
              </a:buClr>
              <a:buSzPct val="100000"/>
              <a:buFont typeface="Georgia"/>
              <a:buChar char="●"/>
            </a:pPr>
            <a:r>
              <a:rPr lang="en" sz="1800"/>
              <a:t>VRM burned this passed weekend</a:t>
            </a:r>
          </a:p>
          <a:p>
            <a:pPr indent="-381000" lvl="0" marL="457200" rtl="0">
              <a:spcBef>
                <a:spcPts val="0"/>
              </a:spcBef>
              <a:buClr>
                <a:schemeClr val="dk1"/>
              </a:buClr>
              <a:buSzPct val="100000"/>
              <a:buFont typeface="Arial"/>
              <a:buChar char="●"/>
            </a:pPr>
            <a:r>
              <a:rPr lang="en" sz="2400"/>
              <a:t>Filter</a:t>
            </a:r>
          </a:p>
          <a:p>
            <a:pPr indent="-342900" lvl="1" marL="914400" rtl="0">
              <a:spcBef>
                <a:spcPts val="0"/>
              </a:spcBef>
              <a:buClr>
                <a:schemeClr val="dk1"/>
              </a:buClr>
              <a:buSzPct val="100000"/>
              <a:buFont typeface="Georgia"/>
              <a:buChar char="●"/>
            </a:pPr>
            <a:r>
              <a:rPr lang="en" sz="1800"/>
              <a:t>±2 nm</a:t>
            </a:r>
          </a:p>
          <a:p>
            <a:pPr indent="-342900" lvl="1" marL="914400" rtl="0">
              <a:spcBef>
                <a:spcPts val="0"/>
              </a:spcBef>
              <a:buClr>
                <a:schemeClr val="dk1"/>
              </a:buClr>
              <a:buSzPct val="100000"/>
              <a:buFont typeface="Georgia"/>
              <a:buChar char="●"/>
            </a:pPr>
            <a:r>
              <a:rPr lang="en" sz="1800"/>
              <a:t>Some field of view loss</a:t>
            </a:r>
          </a:p>
          <a:p>
            <a:pPr indent="-342900" lvl="1" marL="914400" rtl="0">
              <a:spcBef>
                <a:spcPts val="0"/>
              </a:spcBef>
              <a:buClr>
                <a:schemeClr val="dk1"/>
              </a:buClr>
              <a:buSzPct val="100000"/>
              <a:buFont typeface="Georgia"/>
              <a:buChar char="●"/>
            </a:pPr>
            <a:r>
              <a:rPr lang="en" sz="1800"/>
              <a:t>Roughly +0.30 m shift in perceived depth</a:t>
            </a:r>
          </a:p>
          <a:p>
            <a:pPr indent="-381000" lvl="0" marL="457200" rtl="0">
              <a:spcBef>
                <a:spcPts val="0"/>
              </a:spcBef>
              <a:buClr>
                <a:schemeClr val="dk1"/>
              </a:buClr>
              <a:buSzPct val="100000"/>
              <a:buFont typeface="Arial"/>
              <a:buChar char="●"/>
            </a:pPr>
            <a:r>
              <a:rPr lang="en" sz="2400"/>
              <a:t>Shutter</a:t>
            </a:r>
          </a:p>
          <a:p>
            <a:pPr indent="-342900" lvl="1" marL="914400" rtl="0">
              <a:spcBef>
                <a:spcPts val="0"/>
              </a:spcBef>
              <a:buClr>
                <a:schemeClr val="dk1"/>
              </a:buClr>
              <a:buSzPct val="100000"/>
              <a:buFont typeface="Georgia"/>
              <a:buChar char="●"/>
            </a:pPr>
            <a:r>
              <a:rPr lang="en" sz="1800"/>
              <a:t>Too much noise</a:t>
            </a:r>
          </a:p>
          <a:p>
            <a:pPr indent="-342900" lvl="1" marL="914400" rtl="0">
              <a:spcBef>
                <a:spcPts val="0"/>
              </a:spcBef>
              <a:buClr>
                <a:schemeClr val="dk1"/>
              </a:buClr>
              <a:buSzPct val="100000"/>
              <a:buFont typeface="Georgia"/>
              <a:buChar char="●"/>
            </a:pPr>
            <a:r>
              <a:rPr lang="en" sz="1800"/>
              <a:t>Too much power</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Overview of Optic Control</a:t>
            </a:r>
          </a:p>
        </p:txBody>
      </p:sp>
      <p:sp>
        <p:nvSpPr>
          <p:cNvPr id="191" name="Shape 191"/>
          <p:cNvSpPr txBox="1"/>
          <p:nvPr>
            <p:ph idx="1" type="body"/>
          </p:nvPr>
        </p:nvSpPr>
        <p:spPr>
          <a:xfrm>
            <a:off x="76200" y="1200150"/>
            <a:ext cx="4260900" cy="3725699"/>
          </a:xfrm>
          <a:prstGeom prst="rect">
            <a:avLst/>
          </a:prstGeom>
        </p:spPr>
        <p:txBody>
          <a:bodyPr anchorCtr="0" anchor="t" bIns="91425" lIns="91425" rIns="91425" tIns="91425">
            <a:noAutofit/>
          </a:bodyPr>
          <a:lstStyle/>
          <a:p>
            <a:pPr rtl="0">
              <a:spcBef>
                <a:spcPts val="0"/>
              </a:spcBef>
              <a:buNone/>
            </a:pPr>
            <a:r>
              <a:rPr lang="en"/>
              <a:t>Consisted of three main designs:</a:t>
            </a:r>
          </a:p>
          <a:p>
            <a:pPr indent="-419100" lvl="0" marL="457200" rtl="0">
              <a:spcBef>
                <a:spcPts val="0"/>
              </a:spcBef>
              <a:buClr>
                <a:schemeClr val="dk1"/>
              </a:buClr>
              <a:buSzPct val="100000"/>
              <a:buFont typeface="Arial"/>
              <a:buChar char="●"/>
            </a:pPr>
            <a:r>
              <a:rPr lang="en"/>
              <a:t>Voltage Regulator Module</a:t>
            </a:r>
          </a:p>
          <a:p>
            <a:pPr indent="-419100" lvl="0" marL="457200" rtl="0">
              <a:spcBef>
                <a:spcPts val="0"/>
              </a:spcBef>
              <a:buClr>
                <a:schemeClr val="dk1"/>
              </a:buClr>
              <a:buSzPct val="100000"/>
              <a:buFont typeface="Arial"/>
              <a:buChar char="●"/>
            </a:pPr>
            <a:r>
              <a:rPr lang="en"/>
              <a:t>Trigger Generation</a:t>
            </a:r>
          </a:p>
          <a:p>
            <a:pPr indent="-381000" lvl="1" marL="914400" rtl="0">
              <a:spcBef>
                <a:spcPts val="0"/>
              </a:spcBef>
              <a:buClr>
                <a:schemeClr val="dk1"/>
              </a:buClr>
              <a:buSzPct val="80000"/>
              <a:buFont typeface="Courier New"/>
              <a:buChar char="o"/>
            </a:pPr>
            <a:r>
              <a:rPr lang="en"/>
              <a:t>Driver to Laser</a:t>
            </a:r>
          </a:p>
          <a:p>
            <a:pPr indent="-419100" lvl="0" marL="457200" rtl="0">
              <a:spcBef>
                <a:spcPts val="0"/>
              </a:spcBef>
              <a:buClr>
                <a:schemeClr val="dk1"/>
              </a:buClr>
              <a:buSzPct val="100000"/>
              <a:buFont typeface="Arial"/>
              <a:buChar char="●"/>
            </a:pPr>
            <a:r>
              <a:rPr lang="en"/>
              <a:t>Driver to Shutter</a:t>
            </a:r>
          </a:p>
          <a:p>
            <a:pPr lvl="0">
              <a:spcBef>
                <a:spcPts val="0"/>
              </a:spcBef>
              <a:buNone/>
            </a:pPr>
            <a:r>
              <a:t/>
            </a:r>
            <a:endParaRPr/>
          </a:p>
        </p:txBody>
      </p:sp>
      <p:pic>
        <p:nvPicPr>
          <p:cNvPr id="192" name="Shape 192"/>
          <p:cNvPicPr preferRelativeResize="0"/>
          <p:nvPr/>
        </p:nvPicPr>
        <p:blipFill>
          <a:blip r:embed="rId3">
            <a:alphaModFix/>
          </a:blip>
          <a:stretch>
            <a:fillRect/>
          </a:stretch>
        </p:blipFill>
        <p:spPr>
          <a:xfrm>
            <a:off x="4135164" y="2074651"/>
            <a:ext cx="4814611" cy="2592899"/>
          </a:xfrm>
          <a:prstGeom prst="rect">
            <a:avLst/>
          </a:prstGeom>
          <a:noFill/>
          <a:ln>
            <a:noFill/>
          </a:ln>
        </p:spPr>
      </p:pic>
      <p:sp>
        <p:nvSpPr>
          <p:cNvPr id="193" name="Shape 193"/>
          <p:cNvSpPr txBox="1"/>
          <p:nvPr/>
        </p:nvSpPr>
        <p:spPr>
          <a:xfrm>
            <a:off x="5349825" y="1692550"/>
            <a:ext cx="2430599" cy="382199"/>
          </a:xfrm>
          <a:prstGeom prst="rect">
            <a:avLst/>
          </a:prstGeom>
          <a:noFill/>
          <a:ln>
            <a:noFill/>
          </a:ln>
        </p:spPr>
        <p:txBody>
          <a:bodyPr anchorCtr="0" anchor="t" bIns="91425" lIns="91425" rIns="91425" tIns="91425">
            <a:noAutofit/>
          </a:bodyPr>
          <a:lstStyle/>
          <a:p>
            <a:pPr>
              <a:spcBef>
                <a:spcPts val="0"/>
              </a:spcBef>
              <a:buNone/>
            </a:pPr>
            <a:r>
              <a:rPr lang="en"/>
              <a:t>Voltage Regulator Module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Trigger Generation</a:t>
            </a:r>
          </a:p>
        </p:txBody>
      </p:sp>
      <p:pic>
        <p:nvPicPr>
          <p:cNvPr id="199" name="Shape 199"/>
          <p:cNvPicPr preferRelativeResize="0"/>
          <p:nvPr/>
        </p:nvPicPr>
        <p:blipFill rotWithShape="1">
          <a:blip r:embed="rId3">
            <a:alphaModFix/>
          </a:blip>
          <a:srcRect b="2746" l="0" r="921" t="14779"/>
          <a:stretch/>
        </p:blipFill>
        <p:spPr>
          <a:xfrm>
            <a:off x="287525" y="1171525"/>
            <a:ext cx="8856474" cy="397197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Driver to Shutter</a:t>
            </a:r>
          </a:p>
        </p:txBody>
      </p:sp>
      <p:pic>
        <p:nvPicPr>
          <p:cNvPr id="205" name="Shape 205"/>
          <p:cNvPicPr preferRelativeResize="0"/>
          <p:nvPr/>
        </p:nvPicPr>
        <p:blipFill>
          <a:blip r:embed="rId3">
            <a:alphaModFix/>
          </a:blip>
          <a:stretch>
            <a:fillRect/>
          </a:stretch>
        </p:blipFill>
        <p:spPr>
          <a:xfrm>
            <a:off x="2881312" y="1338350"/>
            <a:ext cx="3381375" cy="2809875"/>
          </a:xfrm>
          <a:prstGeom prst="rect">
            <a:avLst/>
          </a:prstGeom>
          <a:noFill/>
          <a:ln>
            <a:noFill/>
          </a:ln>
        </p:spPr>
      </p:pic>
      <p:sp>
        <p:nvSpPr>
          <p:cNvPr id="206" name="Shape 206"/>
          <p:cNvSpPr txBox="1"/>
          <p:nvPr/>
        </p:nvSpPr>
        <p:spPr>
          <a:xfrm>
            <a:off x="1173000" y="4148225"/>
            <a:ext cx="6798000" cy="866400"/>
          </a:xfrm>
          <a:prstGeom prst="rect">
            <a:avLst/>
          </a:prstGeom>
          <a:noFill/>
          <a:ln>
            <a:noFill/>
          </a:ln>
        </p:spPr>
        <p:txBody>
          <a:bodyPr anchorCtr="0" anchor="t" bIns="91425" lIns="91425" rIns="91425" tIns="91425">
            <a:noAutofit/>
          </a:bodyPr>
          <a:lstStyle/>
          <a:p>
            <a:pPr>
              <a:spcBef>
                <a:spcPts val="0"/>
              </a:spcBef>
              <a:buNone/>
            </a:pPr>
            <a:r>
              <a:rPr lang="en">
                <a:solidFill>
                  <a:schemeClr val="dk1"/>
                </a:solidFill>
              </a:rPr>
              <a:t>Scholten, R. E. "Enhanced Laser Shutter Using a Hard Disk Drive Rotary Voice-coil Actuator." </a:t>
            </a:r>
            <a:r>
              <a:rPr i="1" lang="en">
                <a:solidFill>
                  <a:schemeClr val="dk1"/>
                </a:solidFill>
              </a:rPr>
              <a:t>Review of Scientific Instruments</a:t>
            </a:r>
            <a:r>
              <a:rPr lang="en">
                <a:solidFill>
                  <a:schemeClr val="dk1"/>
                </a:solidFill>
              </a:rPr>
              <a:t> 78.2 (2007): 026101. Web.</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paper-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4.xml><?xml version="1.0" encoding="utf-8"?>
<a:theme xmlns:a="http://schemas.openxmlformats.org/drawingml/2006/main" xmlns:r="http://schemas.openxmlformats.org/officeDocument/2006/relationships" name="paper-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5.xml><?xml version="1.0" encoding="utf-8"?>
<a:theme xmlns:a="http://schemas.openxmlformats.org/drawingml/2006/main" xmlns:r="http://schemas.openxmlformats.org/officeDocument/2006/relationships" name="paper-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6.xml><?xml version="1.0" encoding="utf-8"?>
<a:theme xmlns:a="http://schemas.openxmlformats.org/drawingml/2006/main" xmlns:r="http://schemas.openxmlformats.org/officeDocument/2006/relationships" name="Custom Them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