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media/image1.jpeg" ContentType="image/jpeg"/>
  <Override PartName="/ppt/media/image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3.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0.jpeg" ContentType="image/jpeg"/>
  <Override PartName="/ppt/media/image11.jpeg" ContentType="image/jpeg"/>
  <Override PartName="/ppt/media/image12.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p:notesSz cx="6858000" cy="9144000"/>
  <p:defaultTextStyle>
    <a:lvl1pPr>
      <a:defRPr sz="2400">
        <a:latin typeface="Verdana"/>
        <a:ea typeface="Verdana"/>
        <a:cs typeface="Verdana"/>
        <a:sym typeface="Verdana"/>
      </a:defRPr>
    </a:lvl1pPr>
    <a:lvl2pPr indent="457200">
      <a:defRPr sz="2400">
        <a:latin typeface="Verdana"/>
        <a:ea typeface="Verdana"/>
        <a:cs typeface="Verdana"/>
        <a:sym typeface="Verdana"/>
      </a:defRPr>
    </a:lvl2pPr>
    <a:lvl3pPr indent="914400">
      <a:defRPr sz="2400">
        <a:latin typeface="Verdana"/>
        <a:ea typeface="Verdana"/>
        <a:cs typeface="Verdana"/>
        <a:sym typeface="Verdana"/>
      </a:defRPr>
    </a:lvl3pPr>
    <a:lvl4pPr indent="1371600">
      <a:defRPr sz="2400">
        <a:latin typeface="Verdana"/>
        <a:ea typeface="Verdana"/>
        <a:cs typeface="Verdana"/>
        <a:sym typeface="Verdana"/>
      </a:defRPr>
    </a:lvl4pPr>
    <a:lvl5pPr indent="1828800">
      <a:defRPr sz="2400">
        <a:latin typeface="Verdana"/>
        <a:ea typeface="Verdana"/>
        <a:cs typeface="Verdana"/>
        <a:sym typeface="Verdana"/>
      </a:defRPr>
    </a:lvl5pPr>
    <a:lvl6pPr indent="2286000">
      <a:defRPr sz="2400">
        <a:latin typeface="Verdana"/>
        <a:ea typeface="Verdana"/>
        <a:cs typeface="Verdana"/>
        <a:sym typeface="Verdana"/>
      </a:defRPr>
    </a:lvl6pPr>
    <a:lvl7pPr indent="2743200">
      <a:defRPr sz="2400">
        <a:latin typeface="Verdana"/>
        <a:ea typeface="Verdana"/>
        <a:cs typeface="Verdana"/>
        <a:sym typeface="Verdana"/>
      </a:defRPr>
    </a:lvl7pPr>
    <a:lvl8pPr indent="3200400">
      <a:defRPr sz="2400">
        <a:latin typeface="Verdana"/>
        <a:ea typeface="Verdana"/>
        <a:cs typeface="Verdana"/>
        <a:sym typeface="Verdana"/>
      </a:defRPr>
    </a:lvl8pPr>
    <a:lvl9pPr indent="3657600">
      <a:defRPr sz="2400">
        <a:latin typeface="Verdana"/>
        <a:ea typeface="Verdana"/>
        <a:cs typeface="Verdana"/>
        <a:sym typeface="Verdan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Verdana"/>
          <a:ea typeface="Verdana"/>
          <a:cs typeface="Verdana"/>
        </a:font>
        <a:srgbClr val="000000"/>
      </a:tcTxStyle>
      <a:tcStyle>
        <a:tcBdr>
          <a:left>
            <a:ln w="9525" cap="flat">
              <a:solidFill>
                <a:srgbClr val="00C795"/>
              </a:solidFill>
              <a:prstDash val="solid"/>
              <a:bevel/>
            </a:ln>
          </a:left>
          <a:right>
            <a:ln w="9525" cap="flat">
              <a:solidFill>
                <a:srgbClr val="00C795"/>
              </a:solidFill>
              <a:prstDash val="solid"/>
              <a:bevel/>
            </a:ln>
          </a:right>
          <a:top>
            <a:ln w="9525" cap="flat">
              <a:solidFill>
                <a:srgbClr val="00C795"/>
              </a:solidFill>
              <a:prstDash val="solid"/>
              <a:bevel/>
            </a:ln>
          </a:top>
          <a:bottom>
            <a:ln w="9525" cap="flat">
              <a:solidFill>
                <a:srgbClr val="00C795"/>
              </a:solidFill>
              <a:prstDash val="solid"/>
              <a:bevel/>
            </a:ln>
          </a:bottom>
          <a:insideH>
            <a:ln w="9525" cap="flat">
              <a:solidFill>
                <a:srgbClr val="00C795"/>
              </a:solidFill>
              <a:prstDash val="solid"/>
              <a:bevel/>
            </a:ln>
          </a:insideH>
          <a:insideV>
            <a:ln w="9525" cap="flat">
              <a:solidFill>
                <a:srgbClr val="00C795"/>
              </a:solidFill>
              <a:prstDash val="solid"/>
              <a:bevel/>
            </a:ln>
          </a:insideV>
        </a:tcBdr>
        <a:fill>
          <a:solidFill>
            <a:srgbClr val="00CC99">
              <a:alpha val="40000"/>
            </a:srgbClr>
          </a:solidFill>
        </a:fill>
      </a:tcStyle>
    </a:wholeTbl>
    <a:band2H>
      <a:tcTxStyle b="def" i="def"/>
      <a:tcStyle>
        <a:tcBdr/>
        <a:fill>
          <a:solidFill>
            <a:srgbClr val="FFFFFF"/>
          </a:solidFill>
        </a:fill>
      </a:tcStyle>
    </a:band2H>
    <a:firstCol>
      <a:tcTxStyle b="on" i="on">
        <a:font>
          <a:latin typeface="Verdana"/>
          <a:ea typeface="Verdana"/>
          <a:cs typeface="Verdana"/>
        </a:font>
        <a:srgbClr val="000000"/>
      </a:tcTxStyle>
      <a:tcStyle>
        <a:tcBdr>
          <a:left>
            <a:ln w="9525" cap="flat">
              <a:solidFill>
                <a:srgbClr val="00C795"/>
              </a:solidFill>
              <a:prstDash val="solid"/>
              <a:bevel/>
            </a:ln>
          </a:left>
          <a:right>
            <a:ln w="25400" cap="flat">
              <a:solidFill>
                <a:srgbClr val="00CC99"/>
              </a:solidFill>
              <a:prstDash val="solid"/>
              <a:bevel/>
            </a:ln>
          </a:right>
          <a:top>
            <a:ln w="9525" cap="flat">
              <a:solidFill>
                <a:srgbClr val="00C795"/>
              </a:solidFill>
              <a:prstDash val="solid"/>
              <a:bevel/>
            </a:ln>
          </a:top>
          <a:bottom>
            <a:ln w="9525" cap="flat">
              <a:solidFill>
                <a:srgbClr val="00C795"/>
              </a:solidFill>
              <a:prstDash val="solid"/>
              <a:bevel/>
            </a:ln>
          </a:bottom>
          <a:insideH>
            <a:ln w="9525" cap="flat">
              <a:solidFill>
                <a:srgbClr val="00C795"/>
              </a:solidFill>
              <a:prstDash val="solid"/>
              <a:bevel/>
            </a:ln>
          </a:insideH>
          <a:insideV>
            <a:ln w="9525" cap="flat">
              <a:solidFill>
                <a:srgbClr val="00C795"/>
              </a:solidFill>
              <a:prstDash val="solid"/>
              <a:bevel/>
            </a:ln>
          </a:insideV>
        </a:tcBdr>
        <a:fill>
          <a:solidFill>
            <a:srgbClr val="00CC99">
              <a:alpha val="40000"/>
            </a:srgbClr>
          </a:solidFill>
        </a:fill>
      </a:tcStyle>
    </a:firstCol>
    <a:lastRow>
      <a:tcTxStyle b="on" i="on">
        <a:font>
          <a:latin typeface="Verdana"/>
          <a:ea typeface="Verdana"/>
          <a:cs typeface="Verdana"/>
        </a:font>
        <a:srgbClr val="000000"/>
      </a:tcTxStyle>
      <a:tcStyle>
        <a:tcBdr>
          <a:left>
            <a:ln w="12700" cap="flat">
              <a:noFill/>
              <a:miter lim="400000"/>
            </a:ln>
          </a:left>
          <a:right>
            <a:ln w="12700" cap="flat">
              <a:noFill/>
              <a:miter lim="400000"/>
            </a:ln>
          </a:right>
          <a:top>
            <a:ln w="25400" cap="flat">
              <a:solidFill>
                <a:srgbClr val="00CC99"/>
              </a:solidFill>
              <a:prstDash val="solid"/>
              <a:bevel/>
            </a:ln>
          </a:top>
          <a:bottom>
            <a:ln w="25400" cap="flat">
              <a:solidFill>
                <a:srgbClr val="00CC99"/>
              </a:solidFill>
              <a:prstDash val="solid"/>
              <a:bevel/>
            </a:ln>
          </a:bottom>
          <a:insideH>
            <a:ln w="12700" cap="flat">
              <a:noFill/>
              <a:miter lim="400000"/>
            </a:ln>
          </a:insideH>
          <a:insideV>
            <a:ln w="12700" cap="flat">
              <a:noFill/>
              <a:miter lim="400000"/>
            </a:ln>
          </a:insideV>
        </a:tcBdr>
        <a:fill>
          <a:noFill/>
        </a:fill>
      </a:tcStyle>
    </a:lastRow>
    <a:firstRow>
      <a:tcTxStyle b="on" i="on">
        <a:font>
          <a:latin typeface="Verdana"/>
          <a:ea typeface="Verdana"/>
          <a:cs typeface="Verdana"/>
        </a:font>
        <a:srgbClr val="FFFFFF"/>
      </a:tcTxStyle>
      <a:tcStyle>
        <a:tcBdr>
          <a:left>
            <a:ln w="12700" cap="flat">
              <a:noFill/>
              <a:miter lim="400000"/>
            </a:ln>
          </a:left>
          <a:right>
            <a:ln w="12700" cap="flat">
              <a:noFill/>
              <a:miter lim="400000"/>
            </a:ln>
          </a:right>
          <a:top>
            <a:ln w="9525" cap="flat">
              <a:solidFill>
                <a:srgbClr val="00C795"/>
              </a:solidFill>
              <a:prstDash val="solid"/>
              <a:bevel/>
            </a:ln>
          </a:top>
          <a:bottom>
            <a:ln w="25400" cap="flat">
              <a:solidFill>
                <a:srgbClr val="FFFFFF"/>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 styleId="{C7B018BB-80A7-4F77-B60F-C8B233D01FF8}" styleName="">
    <a:tblBg/>
    <a:wholeTbl>
      <a:tcTxStyle b="on" i="on">
        <a:font>
          <a:latin typeface="Verdana"/>
          <a:ea typeface="Verdana"/>
          <a:cs typeface="Verdana"/>
        </a:font>
        <a:srgbClr val="000000"/>
      </a:tcTxStyle>
      <a:tcStyle>
        <a:tcBdr>
          <a:left>
            <a:ln w="9525" cap="flat">
              <a:solidFill>
                <a:srgbClr val="A5DEC6"/>
              </a:solidFill>
              <a:prstDash val="solid"/>
              <a:bevel/>
            </a:ln>
          </a:left>
          <a:right>
            <a:ln w="9525" cap="flat">
              <a:solidFill>
                <a:srgbClr val="A5DEC6"/>
              </a:solidFill>
              <a:prstDash val="solid"/>
              <a:bevel/>
            </a:ln>
          </a:right>
          <a:top>
            <a:ln w="9525" cap="flat">
              <a:solidFill>
                <a:srgbClr val="A5DEC6"/>
              </a:solidFill>
              <a:prstDash val="solid"/>
              <a:bevel/>
            </a:ln>
          </a:top>
          <a:bottom>
            <a:ln w="9525" cap="flat">
              <a:solidFill>
                <a:srgbClr val="A5DEC6"/>
              </a:solidFill>
              <a:prstDash val="solid"/>
              <a:bevel/>
            </a:ln>
          </a:bottom>
          <a:insideH>
            <a:ln w="9525" cap="flat">
              <a:solidFill>
                <a:srgbClr val="A5DEC6"/>
              </a:solidFill>
              <a:prstDash val="solid"/>
              <a:bevel/>
            </a:ln>
          </a:insideH>
          <a:insideV>
            <a:ln w="9525" cap="flat">
              <a:solidFill>
                <a:srgbClr val="A5DEC6"/>
              </a:solidFill>
              <a:prstDash val="solid"/>
              <a:bevel/>
            </a:ln>
          </a:insideV>
        </a:tcBdr>
        <a:fill>
          <a:solidFill>
            <a:srgbClr val="AAE2CA">
              <a:alpha val="40000"/>
            </a:srgbClr>
          </a:solidFill>
        </a:fill>
      </a:tcStyle>
    </a:wholeTbl>
    <a:band2H>
      <a:tcTxStyle b="def" i="def"/>
      <a:tcStyle>
        <a:tcBdr/>
        <a:fill>
          <a:solidFill>
            <a:srgbClr val="FFFFFF"/>
          </a:solidFill>
        </a:fill>
      </a:tcStyle>
    </a:band2H>
    <a:firstCol>
      <a:tcTxStyle b="on" i="on">
        <a:font>
          <a:latin typeface="Verdana"/>
          <a:ea typeface="Verdana"/>
          <a:cs typeface="Verdana"/>
        </a:font>
        <a:srgbClr val="000000"/>
      </a:tcTxStyle>
      <a:tcStyle>
        <a:tcBdr>
          <a:left>
            <a:ln w="9525" cap="flat">
              <a:solidFill>
                <a:srgbClr val="A5DEC6"/>
              </a:solidFill>
              <a:prstDash val="solid"/>
              <a:bevel/>
            </a:ln>
          </a:left>
          <a:right>
            <a:ln w="25400" cap="flat">
              <a:solidFill>
                <a:srgbClr val="AAE2CA"/>
              </a:solidFill>
              <a:prstDash val="solid"/>
              <a:bevel/>
            </a:ln>
          </a:right>
          <a:top>
            <a:ln w="9525" cap="flat">
              <a:solidFill>
                <a:srgbClr val="A5DEC6"/>
              </a:solidFill>
              <a:prstDash val="solid"/>
              <a:bevel/>
            </a:ln>
          </a:top>
          <a:bottom>
            <a:ln w="9525" cap="flat">
              <a:solidFill>
                <a:srgbClr val="A5DEC6"/>
              </a:solidFill>
              <a:prstDash val="solid"/>
              <a:bevel/>
            </a:ln>
          </a:bottom>
          <a:insideH>
            <a:ln w="9525" cap="flat">
              <a:solidFill>
                <a:srgbClr val="A5DEC6"/>
              </a:solidFill>
              <a:prstDash val="solid"/>
              <a:bevel/>
            </a:ln>
          </a:insideH>
          <a:insideV>
            <a:ln w="9525" cap="flat">
              <a:solidFill>
                <a:srgbClr val="A5DEC6"/>
              </a:solidFill>
              <a:prstDash val="solid"/>
              <a:bevel/>
            </a:ln>
          </a:insideV>
        </a:tcBdr>
        <a:fill>
          <a:solidFill>
            <a:srgbClr val="AAE2CA">
              <a:alpha val="40000"/>
            </a:srgbClr>
          </a:solidFill>
        </a:fill>
      </a:tcStyle>
    </a:firstCol>
    <a:lastRow>
      <a:tcTxStyle b="on" i="on">
        <a:font>
          <a:latin typeface="Verdana"/>
          <a:ea typeface="Verdana"/>
          <a:cs typeface="Verdana"/>
        </a:font>
        <a:srgbClr val="000000"/>
      </a:tcTxStyle>
      <a:tcStyle>
        <a:tcBdr>
          <a:left>
            <a:ln w="12700" cap="flat">
              <a:noFill/>
              <a:miter lim="400000"/>
            </a:ln>
          </a:left>
          <a:right>
            <a:ln w="12700" cap="flat">
              <a:noFill/>
              <a:miter lim="400000"/>
            </a:ln>
          </a:right>
          <a:top>
            <a:ln w="25400" cap="flat">
              <a:solidFill>
                <a:srgbClr val="AAE2CA"/>
              </a:solidFill>
              <a:prstDash val="solid"/>
              <a:bevel/>
            </a:ln>
          </a:top>
          <a:bottom>
            <a:ln w="25400" cap="flat">
              <a:solidFill>
                <a:srgbClr val="AAE2CA"/>
              </a:solidFill>
              <a:prstDash val="solid"/>
              <a:bevel/>
            </a:ln>
          </a:bottom>
          <a:insideH>
            <a:ln w="12700" cap="flat">
              <a:noFill/>
              <a:miter lim="400000"/>
            </a:ln>
          </a:insideH>
          <a:insideV>
            <a:ln w="12700" cap="flat">
              <a:noFill/>
              <a:miter lim="400000"/>
            </a:ln>
          </a:insideV>
        </a:tcBdr>
        <a:fill>
          <a:noFill/>
        </a:fill>
      </a:tcStyle>
    </a:lastRow>
    <a:firstRow>
      <a:tcTxStyle b="on" i="on">
        <a:font>
          <a:latin typeface="Verdana"/>
          <a:ea typeface="Verdana"/>
          <a:cs typeface="Verdana"/>
        </a:font>
        <a:srgbClr val="FFFFFF"/>
      </a:tcTxStyle>
      <a:tcStyle>
        <a:tcBdr>
          <a:left>
            <a:ln w="12700" cap="flat">
              <a:noFill/>
              <a:miter lim="400000"/>
            </a:ln>
          </a:left>
          <a:right>
            <a:ln w="12700" cap="flat">
              <a:noFill/>
              <a:miter lim="400000"/>
            </a:ln>
          </a:right>
          <a:top>
            <a:ln w="9525" cap="flat">
              <a:solidFill>
                <a:srgbClr val="A5DEC6"/>
              </a:solidFill>
              <a:prstDash val="solid"/>
              <a:bevel/>
            </a:ln>
          </a:top>
          <a:bottom>
            <a:ln w="25400" cap="flat">
              <a:solidFill>
                <a:srgbClr val="FFFFFF"/>
              </a:solidFill>
              <a:prstDash val="solid"/>
              <a:bevel/>
            </a:ln>
          </a:bottom>
          <a:insideH>
            <a:ln w="12700" cap="flat">
              <a:noFill/>
              <a:miter lim="400000"/>
            </a:ln>
          </a:insideH>
          <a:insideV>
            <a:ln w="12700" cap="flat">
              <a:noFill/>
              <a:miter lim="400000"/>
            </a:ln>
          </a:insideV>
        </a:tcBdr>
        <a:fill>
          <a:solidFill>
            <a:srgbClr val="AAE2CA"/>
          </a:solidFill>
        </a:fill>
      </a:tcStyle>
    </a:firstRow>
  </a:tblStyle>
  <a:tblStyle styleId="{EEE7283C-3CF3-47DC-8721-378D4A62B228}" styleName="">
    <a:tblBg/>
    <a:wholeTbl>
      <a:tcTxStyle b="on" i="on">
        <a:font>
          <a:latin typeface="Verdana"/>
          <a:ea typeface="Verdana"/>
          <a:cs typeface="Verdan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b="def" i="def"/>
      <a:tcStyle>
        <a:tcBdr/>
        <a:fill>
          <a:solidFill>
            <a:srgbClr val="E6F6EF"/>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CF821DB8-F4EB-4A41-A1BA-3FCAFE7338EE}" styleName="">
    <a:tblBg/>
    <a:wholeTbl>
      <a:tcTxStyle b="on" i="on">
        <a:font>
          <a:latin typeface="Verdana"/>
          <a:ea typeface="Verdana"/>
          <a:cs typeface="Verdan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33BA23B1-9221-436E-865A-0063620EA4FD}" styleName="">
    <a:tblBg/>
    <a:wholeTbl>
      <a:tcTxStyle b="on" i="on">
        <a:font>
          <a:latin typeface="Verdana"/>
          <a:ea typeface="Verdana"/>
          <a:cs typeface="Verdan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E6"/>
          </a:solidFill>
        </a:fill>
      </a:tcStyle>
    </a:wholeTbl>
    <a:band2H>
      <a:tcTxStyle b="def" i="def"/>
      <a:tcStyle>
        <a:tcBdr/>
        <a:fill>
          <a:solidFill>
            <a:srgbClr val="E7E7F3"/>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B9"/>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B9"/>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B9"/>
          </a:solidFill>
        </a:fill>
      </a:tcStyle>
    </a:firstRow>
  </a:tblStyle>
  <a:tblStyle styleId="{2708684C-4D16-4618-839F-0558EEFCDFE6}" styleName="">
    <a:tblBg/>
    <a:wholeTbl>
      <a:tcTxStyle b="on" i="on">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99"/>
          </a:solidFill>
        </a:fill>
      </a:tcStyle>
    </a:firstCol>
    <a:lastRow>
      <a:tcTxStyle b="on" i="on">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2400" u="none">
                <a:solidFill>
                  <a:srgbClr val="000000"/>
                </a:solidFill>
                <a:effectLst/>
                <a:latin typeface="Calibri"/>
              </a:defRPr>
            </a:pPr>
            <a:r>
              <a:rPr b="1" i="0" strike="noStrike" sz="2400" u="none">
                <a:solidFill>
                  <a:srgbClr val="000000"/>
                </a:solidFill>
                <a:effectLst/>
                <a:latin typeface="Calibri"/>
              </a:rPr>
              <a:t>Voltage EEG data vs Time</a:t>
            </a:r>
          </a:p>
        </c:rich>
      </c:tx>
      <c:layout>
        <c:manualLayout>
          <c:xMode val="edge"/>
          <c:yMode val="edge"/>
          <c:x val="0.312246"/>
          <c:y val="0.005"/>
          <c:w val="0.375509"/>
          <c:h val="0.153087"/>
        </c:manualLayout>
      </c:layout>
      <c:overlay val="1"/>
      <c:spPr>
        <a:noFill/>
        <a:effectLst/>
      </c:spPr>
    </c:title>
    <c:autoTitleDeleted val="1"/>
    <c:plotArea>
      <c:layout>
        <c:manualLayout>
          <c:layoutTarget val="inner"/>
          <c:xMode val="edge"/>
          <c:yMode val="edge"/>
          <c:x val="0.100214"/>
          <c:y val="0.153087"/>
          <c:w val="0.897756"/>
          <c:h val="0.654553"/>
        </c:manualLayout>
      </c:layout>
      <c:lineChart>
        <c:grouping val="standard"/>
        <c:varyColors val="0"/>
        <c:ser>
          <c:idx val="0"/>
          <c:order val="0"/>
          <c:tx>
            <c:strRef>
              <c:f>Sheet1!$A$2</c:f>
              <c:strCache/>
            </c:strRef>
          </c:tx>
          <c:spPr>
            <a:noFill/>
            <a:ln w="28575" cap="flat">
              <a:solidFill>
                <a:srgbClr val="000000"/>
              </a:solidFill>
              <a:prstDash val="solid"/>
              <a:bevel/>
            </a:ln>
            <a:effectLst/>
          </c:spPr>
          <c:marker>
            <c:symbol val="none"/>
            <c:size val="4"/>
            <c:spPr>
              <a:solidFill>
                <a:srgbClr val="000000">
                  <a:alpha val="0"/>
                </a:srgbClr>
              </a:solidFill>
              <a:ln w="28575" cap="flat">
                <a:solidFill>
                  <a:srgbClr val="000000"/>
                </a:solidFill>
                <a:prstDash val="solid"/>
                <a:bevel/>
              </a:ln>
              <a:effectLst/>
            </c:spPr>
          </c:marker>
          <c:dLbls>
            <c:numFmt formatCode="#,##0" sourceLinked="0"/>
            <c:txPr>
              <a:bodyPr/>
              <a:lstStyle/>
              <a:p>
                <a:pPr lvl="0">
                  <a:defRPr b="1" i="0" strike="noStrike" sz="1200" u="none">
                    <a:solidFill>
                      <a:srgbClr val="000000"/>
                    </a:solidFill>
                    <a:effectLst/>
                    <a:latin typeface="Calibri"/>
                  </a:defRPr>
                </a:pPr>
                <a:r>
                  <a:rPr b="1" i="0" strike="noStrike" sz="1200" u="none">
                    <a:solidFill>
                      <a:srgbClr val="000000"/>
                    </a:solidFill>
                    <a:effectLst/>
                    <a:latin typeface="Calibri"/>
                  </a:rPr>
                  <a:t/>
                </a:r>
              </a:p>
            </c:txPr>
            <c:dLblPos val="t"/>
            <c:showLegendKey val="0"/>
            <c:showVal val="0"/>
            <c:showCatName val="0"/>
            <c:showSerName val="0"/>
            <c:showPercent val="0"/>
            <c:showBubbleSize val="0"/>
            <c:showLeaderLines val="0"/>
          </c:dLbls>
          <c:cat>
            <c:strRef>
              <c:f>Sheet1!$B$1:$XR$1</c:f>
              <c:strCache>
                <c:ptCount val="641"/>
                <c:pt idx="0">
                  <c:v>1</c:v>
                </c:pt>
                <c:pt idx="1">
                  <c:v/>
                </c:pt>
                <c:pt idx="2">
                  <c:v/>
                </c:pt>
                <c:pt idx="3">
                  <c:v/>
                </c:pt>
                <c:pt idx="4">
                  <c:v/>
                </c:pt>
                <c:pt idx="5">
                  <c:v/>
                </c:pt>
                <c:pt idx="6">
                  <c:v/>
                </c:pt>
                <c:pt idx="7">
                  <c:v/>
                </c:pt>
                <c:pt idx="8">
                  <c:v/>
                </c:pt>
                <c:pt idx="9">
                  <c:v/>
                </c:pt>
                <c:pt idx="10">
                  <c:v/>
                </c:pt>
                <c:pt idx="11">
                  <c:v/>
                </c:pt>
                <c:pt idx="12">
                  <c:v/>
                </c:pt>
                <c:pt idx="13">
                  <c:v/>
                </c:pt>
                <c:pt idx="14">
                  <c:v/>
                </c:pt>
                <c:pt idx="15">
                  <c:v/>
                </c:pt>
                <c:pt idx="16">
                  <c:v/>
                </c:pt>
                <c:pt idx="17">
                  <c:v/>
                </c:pt>
                <c:pt idx="18">
                  <c:v/>
                </c:pt>
                <c:pt idx="19">
                  <c:v/>
                </c:pt>
                <c:pt idx="20">
                  <c:v/>
                </c:pt>
                <c:pt idx="21">
                  <c:v/>
                </c:pt>
                <c:pt idx="22">
                  <c:v/>
                </c:pt>
                <c:pt idx="23">
                  <c:v/>
                </c:pt>
                <c:pt idx="24">
                  <c:v/>
                </c:pt>
                <c:pt idx="25">
                  <c:v/>
                </c:pt>
                <c:pt idx="26">
                  <c:v/>
                </c:pt>
                <c:pt idx="27">
                  <c:v/>
                </c:pt>
                <c:pt idx="28">
                  <c:v/>
                </c:pt>
                <c:pt idx="29">
                  <c:v/>
                </c:pt>
                <c:pt idx="30">
                  <c:v/>
                </c:pt>
                <c:pt idx="31">
                  <c:v/>
                </c:pt>
                <c:pt idx="32">
                  <c:v/>
                </c:pt>
                <c:pt idx="33">
                  <c:v/>
                </c:pt>
                <c:pt idx="34">
                  <c:v/>
                </c:pt>
                <c:pt idx="35">
                  <c:v/>
                </c:pt>
                <c:pt idx="36">
                  <c:v/>
                </c:pt>
                <c:pt idx="37">
                  <c:v/>
                </c:pt>
                <c:pt idx="38">
                  <c:v/>
                </c:pt>
                <c:pt idx="39">
                  <c:v/>
                </c:pt>
                <c:pt idx="40">
                  <c:v/>
                </c:pt>
                <c:pt idx="41">
                  <c:v/>
                </c:pt>
                <c:pt idx="42">
                  <c:v/>
                </c:pt>
                <c:pt idx="43">
                  <c:v/>
                </c:pt>
                <c:pt idx="44">
                  <c:v/>
                </c:pt>
                <c:pt idx="45">
                  <c:v/>
                </c:pt>
                <c:pt idx="46">
                  <c:v/>
                </c:pt>
                <c:pt idx="47">
                  <c:v/>
                </c:pt>
                <c:pt idx="48">
                  <c:v/>
                </c:pt>
                <c:pt idx="49">
                  <c:v/>
                </c:pt>
                <c:pt idx="50">
                  <c:v/>
                </c:pt>
                <c:pt idx="51">
                  <c:v/>
                </c:pt>
                <c:pt idx="52">
                  <c:v/>
                </c:pt>
                <c:pt idx="53">
                  <c:v/>
                </c:pt>
                <c:pt idx="54">
                  <c:v/>
                </c:pt>
                <c:pt idx="55">
                  <c:v/>
                </c:pt>
                <c:pt idx="56">
                  <c:v/>
                </c:pt>
                <c:pt idx="57">
                  <c:v/>
                </c:pt>
                <c:pt idx="58">
                  <c:v/>
                </c:pt>
                <c:pt idx="59">
                  <c:v/>
                </c:pt>
                <c:pt idx="60">
                  <c:v/>
                </c:pt>
                <c:pt idx="61">
                  <c:v/>
                </c:pt>
                <c:pt idx="62">
                  <c:v/>
                </c:pt>
                <c:pt idx="63">
                  <c:v/>
                </c:pt>
                <c:pt idx="64">
                  <c:v/>
                </c:pt>
                <c:pt idx="65">
                  <c:v/>
                </c:pt>
                <c:pt idx="66">
                  <c:v/>
                </c:pt>
                <c:pt idx="67">
                  <c:v/>
                </c:pt>
                <c:pt idx="68">
                  <c:v/>
                </c:pt>
                <c:pt idx="69">
                  <c:v/>
                </c:pt>
                <c:pt idx="70">
                  <c:v/>
                </c:pt>
                <c:pt idx="71">
                  <c:v/>
                </c:pt>
                <c:pt idx="72">
                  <c:v/>
                </c:pt>
                <c:pt idx="73">
                  <c:v/>
                </c:pt>
                <c:pt idx="74">
                  <c:v/>
                </c:pt>
                <c:pt idx="75">
                  <c:v/>
                </c:pt>
                <c:pt idx="76">
                  <c:v/>
                </c:pt>
                <c:pt idx="77">
                  <c:v/>
                </c:pt>
                <c:pt idx="78">
                  <c:v/>
                </c:pt>
                <c:pt idx="79">
                  <c:v/>
                </c:pt>
                <c:pt idx="80">
                  <c:v/>
                </c:pt>
                <c:pt idx="81">
                  <c:v/>
                </c:pt>
                <c:pt idx="82">
                  <c:v/>
                </c:pt>
                <c:pt idx="83">
                  <c:v/>
                </c:pt>
                <c:pt idx="84">
                  <c:v/>
                </c:pt>
                <c:pt idx="85">
                  <c:v/>
                </c:pt>
                <c:pt idx="86">
                  <c:v/>
                </c:pt>
                <c:pt idx="87">
                  <c:v/>
                </c:pt>
                <c:pt idx="88">
                  <c:v/>
                </c:pt>
                <c:pt idx="89">
                  <c:v/>
                </c:pt>
                <c:pt idx="90">
                  <c:v/>
                </c:pt>
                <c:pt idx="91">
                  <c:v/>
                </c:pt>
                <c:pt idx="92">
                  <c:v/>
                </c:pt>
                <c:pt idx="93">
                  <c:v/>
                </c:pt>
                <c:pt idx="94">
                  <c:v/>
                </c:pt>
                <c:pt idx="95">
                  <c:v/>
                </c:pt>
                <c:pt idx="96">
                  <c:v/>
                </c:pt>
                <c:pt idx="97">
                  <c:v/>
                </c:pt>
                <c:pt idx="98">
                  <c:v/>
                </c:pt>
                <c:pt idx="99">
                  <c:v/>
                </c:pt>
                <c:pt idx="100">
                  <c:v/>
                </c:pt>
                <c:pt idx="101">
                  <c:v/>
                </c:pt>
                <c:pt idx="102">
                  <c:v/>
                </c:pt>
                <c:pt idx="103">
                  <c:v/>
                </c:pt>
                <c:pt idx="104">
                  <c:v/>
                </c:pt>
                <c:pt idx="105">
                  <c:v/>
                </c:pt>
                <c:pt idx="106">
                  <c:v/>
                </c:pt>
                <c:pt idx="107">
                  <c:v/>
                </c:pt>
                <c:pt idx="108">
                  <c:v/>
                </c:pt>
                <c:pt idx="109">
                  <c:v/>
                </c:pt>
                <c:pt idx="110">
                  <c:v/>
                </c:pt>
                <c:pt idx="111">
                  <c:v/>
                </c:pt>
                <c:pt idx="112">
                  <c:v/>
                </c:pt>
                <c:pt idx="113">
                  <c:v/>
                </c:pt>
                <c:pt idx="114">
                  <c:v/>
                </c:pt>
                <c:pt idx="115">
                  <c:v/>
                </c:pt>
                <c:pt idx="116">
                  <c:v/>
                </c:pt>
                <c:pt idx="117">
                  <c:v/>
                </c:pt>
                <c:pt idx="118">
                  <c:v/>
                </c:pt>
                <c:pt idx="119">
                  <c:v/>
                </c:pt>
                <c:pt idx="120">
                  <c:v/>
                </c:pt>
                <c:pt idx="121">
                  <c:v/>
                </c:pt>
                <c:pt idx="122">
                  <c:v/>
                </c:pt>
                <c:pt idx="123">
                  <c:v/>
                </c:pt>
                <c:pt idx="124">
                  <c:v/>
                </c:pt>
                <c:pt idx="125">
                  <c:v/>
                </c:pt>
                <c:pt idx="126">
                  <c:v/>
                </c:pt>
                <c:pt idx="127">
                  <c:v/>
                </c:pt>
                <c:pt idx="128">
                  <c:v>2</c:v>
                </c:pt>
                <c:pt idx="129">
                  <c:v/>
                </c:pt>
                <c:pt idx="130">
                  <c:v/>
                </c:pt>
                <c:pt idx="131">
                  <c:v/>
                </c:pt>
                <c:pt idx="132">
                  <c:v/>
                </c:pt>
                <c:pt idx="133">
                  <c:v/>
                </c:pt>
                <c:pt idx="134">
                  <c:v/>
                </c:pt>
                <c:pt idx="135">
                  <c:v/>
                </c:pt>
                <c:pt idx="136">
                  <c:v/>
                </c:pt>
                <c:pt idx="137">
                  <c:v/>
                </c:pt>
                <c:pt idx="138">
                  <c:v/>
                </c:pt>
                <c:pt idx="139">
                  <c:v/>
                </c:pt>
                <c:pt idx="140">
                  <c:v/>
                </c:pt>
                <c:pt idx="141">
                  <c:v/>
                </c:pt>
                <c:pt idx="142">
                  <c:v/>
                </c:pt>
                <c:pt idx="143">
                  <c:v/>
                </c:pt>
                <c:pt idx="144">
                  <c:v/>
                </c:pt>
                <c:pt idx="145">
                  <c:v/>
                </c:pt>
                <c:pt idx="146">
                  <c:v/>
                </c:pt>
                <c:pt idx="147">
                  <c:v/>
                </c:pt>
                <c:pt idx="148">
                  <c:v/>
                </c:pt>
                <c:pt idx="149">
                  <c:v/>
                </c:pt>
                <c:pt idx="150">
                  <c:v/>
                </c:pt>
                <c:pt idx="151">
                  <c:v/>
                </c:pt>
                <c:pt idx="152">
                  <c:v/>
                </c:pt>
                <c:pt idx="153">
                  <c:v/>
                </c:pt>
                <c:pt idx="154">
                  <c:v/>
                </c:pt>
                <c:pt idx="155">
                  <c:v/>
                </c:pt>
                <c:pt idx="156">
                  <c:v/>
                </c:pt>
                <c:pt idx="157">
                  <c:v/>
                </c:pt>
                <c:pt idx="158">
                  <c:v/>
                </c:pt>
                <c:pt idx="159">
                  <c:v/>
                </c:pt>
                <c:pt idx="160">
                  <c:v/>
                </c:pt>
                <c:pt idx="161">
                  <c:v/>
                </c:pt>
                <c:pt idx="162">
                  <c:v/>
                </c:pt>
                <c:pt idx="163">
                  <c:v/>
                </c:pt>
                <c:pt idx="164">
                  <c:v/>
                </c:pt>
                <c:pt idx="165">
                  <c:v/>
                </c:pt>
                <c:pt idx="166">
                  <c:v/>
                </c:pt>
                <c:pt idx="167">
                  <c:v/>
                </c:pt>
                <c:pt idx="168">
                  <c:v/>
                </c:pt>
                <c:pt idx="169">
                  <c:v/>
                </c:pt>
                <c:pt idx="170">
                  <c:v/>
                </c:pt>
                <c:pt idx="171">
                  <c:v/>
                </c:pt>
                <c:pt idx="172">
                  <c:v/>
                </c:pt>
                <c:pt idx="173">
                  <c:v/>
                </c:pt>
                <c:pt idx="174">
                  <c:v/>
                </c:pt>
                <c:pt idx="175">
                  <c:v/>
                </c:pt>
                <c:pt idx="176">
                  <c:v/>
                </c:pt>
                <c:pt idx="177">
                  <c:v/>
                </c:pt>
                <c:pt idx="178">
                  <c:v/>
                </c:pt>
                <c:pt idx="179">
                  <c:v/>
                </c:pt>
                <c:pt idx="180">
                  <c:v/>
                </c:pt>
                <c:pt idx="181">
                  <c:v/>
                </c:pt>
                <c:pt idx="182">
                  <c:v/>
                </c:pt>
                <c:pt idx="183">
                  <c:v/>
                </c:pt>
                <c:pt idx="184">
                  <c:v/>
                </c:pt>
                <c:pt idx="185">
                  <c:v/>
                </c:pt>
                <c:pt idx="186">
                  <c:v/>
                </c:pt>
                <c:pt idx="187">
                  <c:v/>
                </c:pt>
                <c:pt idx="188">
                  <c:v/>
                </c:pt>
                <c:pt idx="189">
                  <c:v/>
                </c:pt>
                <c:pt idx="190">
                  <c:v/>
                </c:pt>
                <c:pt idx="191">
                  <c:v/>
                </c:pt>
                <c:pt idx="192">
                  <c:v/>
                </c:pt>
                <c:pt idx="193">
                  <c:v/>
                </c:pt>
                <c:pt idx="194">
                  <c:v/>
                </c:pt>
                <c:pt idx="195">
                  <c:v/>
                </c:pt>
                <c:pt idx="196">
                  <c:v/>
                </c:pt>
                <c:pt idx="197">
                  <c:v/>
                </c:pt>
                <c:pt idx="198">
                  <c:v/>
                </c:pt>
                <c:pt idx="199">
                  <c:v/>
                </c:pt>
                <c:pt idx="200">
                  <c:v/>
                </c:pt>
                <c:pt idx="201">
                  <c:v/>
                </c:pt>
                <c:pt idx="202">
                  <c:v/>
                </c:pt>
                <c:pt idx="203">
                  <c:v/>
                </c:pt>
                <c:pt idx="204">
                  <c:v/>
                </c:pt>
                <c:pt idx="205">
                  <c:v/>
                </c:pt>
                <c:pt idx="206">
                  <c:v/>
                </c:pt>
                <c:pt idx="207">
                  <c:v/>
                </c:pt>
                <c:pt idx="208">
                  <c:v/>
                </c:pt>
                <c:pt idx="209">
                  <c:v/>
                </c:pt>
                <c:pt idx="210">
                  <c:v/>
                </c:pt>
                <c:pt idx="211">
                  <c:v/>
                </c:pt>
                <c:pt idx="212">
                  <c:v/>
                </c:pt>
                <c:pt idx="213">
                  <c:v/>
                </c:pt>
                <c:pt idx="214">
                  <c:v/>
                </c:pt>
                <c:pt idx="215">
                  <c:v/>
                </c:pt>
                <c:pt idx="216">
                  <c:v/>
                </c:pt>
                <c:pt idx="217">
                  <c:v/>
                </c:pt>
                <c:pt idx="218">
                  <c:v/>
                </c:pt>
                <c:pt idx="219">
                  <c:v/>
                </c:pt>
                <c:pt idx="220">
                  <c:v/>
                </c:pt>
                <c:pt idx="221">
                  <c:v/>
                </c:pt>
                <c:pt idx="222">
                  <c:v/>
                </c:pt>
                <c:pt idx="223">
                  <c:v/>
                </c:pt>
                <c:pt idx="224">
                  <c:v/>
                </c:pt>
                <c:pt idx="225">
                  <c:v/>
                </c:pt>
                <c:pt idx="226">
                  <c:v/>
                </c:pt>
                <c:pt idx="227">
                  <c:v/>
                </c:pt>
                <c:pt idx="228">
                  <c:v/>
                </c:pt>
                <c:pt idx="229">
                  <c:v/>
                </c:pt>
                <c:pt idx="230">
                  <c:v/>
                </c:pt>
                <c:pt idx="231">
                  <c:v/>
                </c:pt>
                <c:pt idx="232">
                  <c:v/>
                </c:pt>
                <c:pt idx="233">
                  <c:v/>
                </c:pt>
                <c:pt idx="234">
                  <c:v/>
                </c:pt>
                <c:pt idx="235">
                  <c:v/>
                </c:pt>
                <c:pt idx="236">
                  <c:v/>
                </c:pt>
                <c:pt idx="237">
                  <c:v/>
                </c:pt>
                <c:pt idx="238">
                  <c:v/>
                </c:pt>
                <c:pt idx="239">
                  <c:v/>
                </c:pt>
                <c:pt idx="240">
                  <c:v/>
                </c:pt>
                <c:pt idx="241">
                  <c:v/>
                </c:pt>
                <c:pt idx="242">
                  <c:v/>
                </c:pt>
                <c:pt idx="243">
                  <c:v/>
                </c:pt>
                <c:pt idx="244">
                  <c:v/>
                </c:pt>
                <c:pt idx="245">
                  <c:v/>
                </c:pt>
                <c:pt idx="246">
                  <c:v/>
                </c:pt>
                <c:pt idx="247">
                  <c:v/>
                </c:pt>
                <c:pt idx="248">
                  <c:v/>
                </c:pt>
                <c:pt idx="249">
                  <c:v/>
                </c:pt>
                <c:pt idx="250">
                  <c:v/>
                </c:pt>
                <c:pt idx="251">
                  <c:v/>
                </c:pt>
                <c:pt idx="252">
                  <c:v/>
                </c:pt>
                <c:pt idx="253">
                  <c:v/>
                </c:pt>
                <c:pt idx="254">
                  <c:v/>
                </c:pt>
                <c:pt idx="255">
                  <c:v/>
                </c:pt>
                <c:pt idx="256">
                  <c:v>3</c:v>
                </c:pt>
                <c:pt idx="257">
                  <c:v/>
                </c:pt>
                <c:pt idx="258">
                  <c:v/>
                </c:pt>
                <c:pt idx="259">
                  <c:v/>
                </c:pt>
                <c:pt idx="260">
                  <c:v/>
                </c:pt>
                <c:pt idx="261">
                  <c:v/>
                </c:pt>
                <c:pt idx="262">
                  <c:v/>
                </c:pt>
                <c:pt idx="263">
                  <c:v/>
                </c:pt>
                <c:pt idx="264">
                  <c:v/>
                </c:pt>
                <c:pt idx="265">
                  <c:v/>
                </c:pt>
                <c:pt idx="266">
                  <c:v/>
                </c:pt>
                <c:pt idx="267">
                  <c:v/>
                </c:pt>
                <c:pt idx="268">
                  <c:v/>
                </c:pt>
                <c:pt idx="269">
                  <c:v/>
                </c:pt>
                <c:pt idx="270">
                  <c:v/>
                </c:pt>
                <c:pt idx="271">
                  <c:v/>
                </c:pt>
                <c:pt idx="272">
                  <c:v/>
                </c:pt>
                <c:pt idx="273">
                  <c:v/>
                </c:pt>
                <c:pt idx="274">
                  <c:v/>
                </c:pt>
                <c:pt idx="275">
                  <c:v/>
                </c:pt>
                <c:pt idx="276">
                  <c:v/>
                </c:pt>
                <c:pt idx="277">
                  <c:v/>
                </c:pt>
                <c:pt idx="278">
                  <c:v/>
                </c:pt>
                <c:pt idx="279">
                  <c:v/>
                </c:pt>
                <c:pt idx="280">
                  <c:v/>
                </c:pt>
                <c:pt idx="281">
                  <c:v/>
                </c:pt>
                <c:pt idx="282">
                  <c:v/>
                </c:pt>
                <c:pt idx="283">
                  <c:v/>
                </c:pt>
                <c:pt idx="284">
                  <c:v/>
                </c:pt>
                <c:pt idx="285">
                  <c:v/>
                </c:pt>
                <c:pt idx="286">
                  <c:v/>
                </c:pt>
                <c:pt idx="287">
                  <c:v/>
                </c:pt>
                <c:pt idx="288">
                  <c:v/>
                </c:pt>
                <c:pt idx="289">
                  <c:v/>
                </c:pt>
                <c:pt idx="290">
                  <c:v/>
                </c:pt>
                <c:pt idx="291">
                  <c:v/>
                </c:pt>
                <c:pt idx="292">
                  <c:v/>
                </c:pt>
                <c:pt idx="293">
                  <c:v/>
                </c:pt>
                <c:pt idx="294">
                  <c:v/>
                </c:pt>
                <c:pt idx="295">
                  <c:v/>
                </c:pt>
                <c:pt idx="296">
                  <c:v/>
                </c:pt>
                <c:pt idx="297">
                  <c:v/>
                </c:pt>
                <c:pt idx="298">
                  <c:v/>
                </c:pt>
                <c:pt idx="299">
                  <c:v/>
                </c:pt>
                <c:pt idx="300">
                  <c:v/>
                </c:pt>
                <c:pt idx="301">
                  <c:v/>
                </c:pt>
                <c:pt idx="302">
                  <c:v/>
                </c:pt>
                <c:pt idx="303">
                  <c:v/>
                </c:pt>
                <c:pt idx="304">
                  <c:v/>
                </c:pt>
                <c:pt idx="305">
                  <c:v/>
                </c:pt>
                <c:pt idx="306">
                  <c:v/>
                </c:pt>
                <c:pt idx="307">
                  <c:v/>
                </c:pt>
                <c:pt idx="308">
                  <c:v/>
                </c:pt>
                <c:pt idx="309">
                  <c:v/>
                </c:pt>
                <c:pt idx="310">
                  <c:v/>
                </c:pt>
                <c:pt idx="311">
                  <c:v/>
                </c:pt>
                <c:pt idx="312">
                  <c:v/>
                </c:pt>
                <c:pt idx="313">
                  <c:v/>
                </c:pt>
                <c:pt idx="314">
                  <c:v/>
                </c:pt>
                <c:pt idx="315">
                  <c:v/>
                </c:pt>
                <c:pt idx="316">
                  <c:v/>
                </c:pt>
                <c:pt idx="317">
                  <c:v/>
                </c:pt>
                <c:pt idx="318">
                  <c:v/>
                </c:pt>
                <c:pt idx="319">
                  <c:v/>
                </c:pt>
                <c:pt idx="320">
                  <c:v/>
                </c:pt>
                <c:pt idx="321">
                  <c:v/>
                </c:pt>
                <c:pt idx="322">
                  <c:v/>
                </c:pt>
                <c:pt idx="323">
                  <c:v/>
                </c:pt>
                <c:pt idx="324">
                  <c:v/>
                </c:pt>
                <c:pt idx="325">
                  <c:v/>
                </c:pt>
                <c:pt idx="326">
                  <c:v/>
                </c:pt>
                <c:pt idx="327">
                  <c:v/>
                </c:pt>
                <c:pt idx="328">
                  <c:v/>
                </c:pt>
                <c:pt idx="329">
                  <c:v/>
                </c:pt>
                <c:pt idx="330">
                  <c:v/>
                </c:pt>
                <c:pt idx="331">
                  <c:v/>
                </c:pt>
                <c:pt idx="332">
                  <c:v/>
                </c:pt>
                <c:pt idx="333">
                  <c:v/>
                </c:pt>
                <c:pt idx="334">
                  <c:v/>
                </c:pt>
                <c:pt idx="335">
                  <c:v/>
                </c:pt>
                <c:pt idx="336">
                  <c:v/>
                </c:pt>
                <c:pt idx="337">
                  <c:v/>
                </c:pt>
                <c:pt idx="338">
                  <c:v/>
                </c:pt>
                <c:pt idx="339">
                  <c:v/>
                </c:pt>
                <c:pt idx="340">
                  <c:v/>
                </c:pt>
                <c:pt idx="341">
                  <c:v/>
                </c:pt>
                <c:pt idx="342">
                  <c:v/>
                </c:pt>
                <c:pt idx="343">
                  <c:v/>
                </c:pt>
                <c:pt idx="344">
                  <c:v/>
                </c:pt>
                <c:pt idx="345">
                  <c:v/>
                </c:pt>
                <c:pt idx="346">
                  <c:v/>
                </c:pt>
                <c:pt idx="347">
                  <c:v/>
                </c:pt>
                <c:pt idx="348">
                  <c:v/>
                </c:pt>
                <c:pt idx="349">
                  <c:v/>
                </c:pt>
                <c:pt idx="350">
                  <c:v/>
                </c:pt>
                <c:pt idx="351">
                  <c:v/>
                </c:pt>
                <c:pt idx="352">
                  <c:v/>
                </c:pt>
                <c:pt idx="353">
                  <c:v/>
                </c:pt>
                <c:pt idx="354">
                  <c:v/>
                </c:pt>
                <c:pt idx="355">
                  <c:v/>
                </c:pt>
                <c:pt idx="356">
                  <c:v/>
                </c:pt>
                <c:pt idx="357">
                  <c:v/>
                </c:pt>
                <c:pt idx="358">
                  <c:v/>
                </c:pt>
                <c:pt idx="359">
                  <c:v/>
                </c:pt>
                <c:pt idx="360">
                  <c:v/>
                </c:pt>
                <c:pt idx="361">
                  <c:v/>
                </c:pt>
                <c:pt idx="362">
                  <c:v/>
                </c:pt>
                <c:pt idx="363">
                  <c:v/>
                </c:pt>
                <c:pt idx="364">
                  <c:v/>
                </c:pt>
                <c:pt idx="365">
                  <c:v/>
                </c:pt>
                <c:pt idx="366">
                  <c:v/>
                </c:pt>
                <c:pt idx="367">
                  <c:v/>
                </c:pt>
                <c:pt idx="368">
                  <c:v/>
                </c:pt>
                <c:pt idx="369">
                  <c:v/>
                </c:pt>
                <c:pt idx="370">
                  <c:v/>
                </c:pt>
                <c:pt idx="371">
                  <c:v/>
                </c:pt>
                <c:pt idx="372">
                  <c:v/>
                </c:pt>
                <c:pt idx="373">
                  <c:v/>
                </c:pt>
                <c:pt idx="374">
                  <c:v/>
                </c:pt>
                <c:pt idx="375">
                  <c:v/>
                </c:pt>
                <c:pt idx="376">
                  <c:v/>
                </c:pt>
                <c:pt idx="377">
                  <c:v/>
                </c:pt>
                <c:pt idx="378">
                  <c:v/>
                </c:pt>
                <c:pt idx="379">
                  <c:v/>
                </c:pt>
                <c:pt idx="380">
                  <c:v/>
                </c:pt>
                <c:pt idx="381">
                  <c:v/>
                </c:pt>
                <c:pt idx="382">
                  <c:v/>
                </c:pt>
                <c:pt idx="383">
                  <c:v/>
                </c:pt>
                <c:pt idx="384">
                  <c:v>4</c:v>
                </c:pt>
                <c:pt idx="385">
                  <c:v/>
                </c:pt>
                <c:pt idx="386">
                  <c:v/>
                </c:pt>
                <c:pt idx="387">
                  <c:v/>
                </c:pt>
                <c:pt idx="388">
                  <c:v/>
                </c:pt>
                <c:pt idx="389">
                  <c:v/>
                </c:pt>
                <c:pt idx="390">
                  <c:v/>
                </c:pt>
                <c:pt idx="391">
                  <c:v/>
                </c:pt>
                <c:pt idx="392">
                  <c:v/>
                </c:pt>
                <c:pt idx="393">
                  <c:v/>
                </c:pt>
                <c:pt idx="394">
                  <c:v/>
                </c:pt>
                <c:pt idx="395">
                  <c:v/>
                </c:pt>
                <c:pt idx="396">
                  <c:v/>
                </c:pt>
                <c:pt idx="397">
                  <c:v/>
                </c:pt>
                <c:pt idx="398">
                  <c:v/>
                </c:pt>
                <c:pt idx="399">
                  <c:v/>
                </c:pt>
                <c:pt idx="400">
                  <c:v/>
                </c:pt>
                <c:pt idx="401">
                  <c:v/>
                </c:pt>
                <c:pt idx="402">
                  <c:v/>
                </c:pt>
                <c:pt idx="403">
                  <c:v/>
                </c:pt>
                <c:pt idx="404">
                  <c:v/>
                </c:pt>
                <c:pt idx="405">
                  <c:v/>
                </c:pt>
                <c:pt idx="406">
                  <c:v/>
                </c:pt>
                <c:pt idx="407">
                  <c:v/>
                </c:pt>
                <c:pt idx="408">
                  <c:v/>
                </c:pt>
                <c:pt idx="409">
                  <c:v/>
                </c:pt>
                <c:pt idx="410">
                  <c:v/>
                </c:pt>
                <c:pt idx="411">
                  <c:v/>
                </c:pt>
                <c:pt idx="412">
                  <c:v/>
                </c:pt>
                <c:pt idx="413">
                  <c:v/>
                </c:pt>
                <c:pt idx="414">
                  <c:v/>
                </c:pt>
                <c:pt idx="415">
                  <c:v/>
                </c:pt>
                <c:pt idx="416">
                  <c:v/>
                </c:pt>
                <c:pt idx="417">
                  <c:v/>
                </c:pt>
                <c:pt idx="418">
                  <c:v/>
                </c:pt>
                <c:pt idx="419">
                  <c:v/>
                </c:pt>
                <c:pt idx="420">
                  <c:v/>
                </c:pt>
                <c:pt idx="421">
                  <c:v/>
                </c:pt>
                <c:pt idx="422">
                  <c:v/>
                </c:pt>
                <c:pt idx="423">
                  <c:v/>
                </c:pt>
                <c:pt idx="424">
                  <c:v/>
                </c:pt>
                <c:pt idx="425">
                  <c:v/>
                </c:pt>
                <c:pt idx="426">
                  <c:v/>
                </c:pt>
                <c:pt idx="427">
                  <c:v/>
                </c:pt>
                <c:pt idx="428">
                  <c:v/>
                </c:pt>
                <c:pt idx="429">
                  <c:v/>
                </c:pt>
                <c:pt idx="430">
                  <c:v/>
                </c:pt>
                <c:pt idx="431">
                  <c:v/>
                </c:pt>
                <c:pt idx="432">
                  <c:v/>
                </c:pt>
                <c:pt idx="433">
                  <c:v/>
                </c:pt>
                <c:pt idx="434">
                  <c:v/>
                </c:pt>
                <c:pt idx="435">
                  <c:v/>
                </c:pt>
                <c:pt idx="436">
                  <c:v/>
                </c:pt>
                <c:pt idx="437">
                  <c:v/>
                </c:pt>
                <c:pt idx="438">
                  <c:v/>
                </c:pt>
                <c:pt idx="439">
                  <c:v/>
                </c:pt>
                <c:pt idx="440">
                  <c:v/>
                </c:pt>
                <c:pt idx="441">
                  <c:v/>
                </c:pt>
                <c:pt idx="442">
                  <c:v/>
                </c:pt>
                <c:pt idx="443">
                  <c:v/>
                </c:pt>
                <c:pt idx="444">
                  <c:v/>
                </c:pt>
                <c:pt idx="445">
                  <c:v/>
                </c:pt>
                <c:pt idx="446">
                  <c:v/>
                </c:pt>
                <c:pt idx="447">
                  <c:v/>
                </c:pt>
                <c:pt idx="448">
                  <c:v/>
                </c:pt>
                <c:pt idx="449">
                  <c:v/>
                </c:pt>
                <c:pt idx="450">
                  <c:v/>
                </c:pt>
                <c:pt idx="451">
                  <c:v/>
                </c:pt>
                <c:pt idx="452">
                  <c:v/>
                </c:pt>
                <c:pt idx="453">
                  <c:v/>
                </c:pt>
                <c:pt idx="454">
                  <c:v/>
                </c:pt>
                <c:pt idx="455">
                  <c:v/>
                </c:pt>
                <c:pt idx="456">
                  <c:v/>
                </c:pt>
                <c:pt idx="457">
                  <c:v/>
                </c:pt>
                <c:pt idx="458">
                  <c:v/>
                </c:pt>
                <c:pt idx="459">
                  <c:v/>
                </c:pt>
                <c:pt idx="460">
                  <c:v/>
                </c:pt>
                <c:pt idx="461">
                  <c:v/>
                </c:pt>
                <c:pt idx="462">
                  <c:v/>
                </c:pt>
                <c:pt idx="463">
                  <c:v/>
                </c:pt>
                <c:pt idx="464">
                  <c:v/>
                </c:pt>
                <c:pt idx="465">
                  <c:v/>
                </c:pt>
                <c:pt idx="466">
                  <c:v/>
                </c:pt>
                <c:pt idx="467">
                  <c:v/>
                </c:pt>
                <c:pt idx="468">
                  <c:v/>
                </c:pt>
                <c:pt idx="469">
                  <c:v/>
                </c:pt>
                <c:pt idx="470">
                  <c:v/>
                </c:pt>
                <c:pt idx="471">
                  <c:v/>
                </c:pt>
                <c:pt idx="472">
                  <c:v/>
                </c:pt>
                <c:pt idx="473">
                  <c:v/>
                </c:pt>
                <c:pt idx="474">
                  <c:v/>
                </c:pt>
                <c:pt idx="475">
                  <c:v/>
                </c:pt>
                <c:pt idx="476">
                  <c:v/>
                </c:pt>
                <c:pt idx="477">
                  <c:v/>
                </c:pt>
                <c:pt idx="478">
                  <c:v/>
                </c:pt>
                <c:pt idx="479">
                  <c:v/>
                </c:pt>
                <c:pt idx="480">
                  <c:v/>
                </c:pt>
                <c:pt idx="481">
                  <c:v/>
                </c:pt>
                <c:pt idx="482">
                  <c:v/>
                </c:pt>
                <c:pt idx="483">
                  <c:v/>
                </c:pt>
                <c:pt idx="484">
                  <c:v/>
                </c:pt>
                <c:pt idx="485">
                  <c:v/>
                </c:pt>
                <c:pt idx="486">
                  <c:v/>
                </c:pt>
                <c:pt idx="487">
                  <c:v/>
                </c:pt>
                <c:pt idx="488">
                  <c:v/>
                </c:pt>
                <c:pt idx="489">
                  <c:v/>
                </c:pt>
                <c:pt idx="490">
                  <c:v/>
                </c:pt>
                <c:pt idx="491">
                  <c:v/>
                </c:pt>
                <c:pt idx="492">
                  <c:v/>
                </c:pt>
                <c:pt idx="493">
                  <c:v/>
                </c:pt>
                <c:pt idx="494">
                  <c:v/>
                </c:pt>
                <c:pt idx="495">
                  <c:v/>
                </c:pt>
                <c:pt idx="496">
                  <c:v/>
                </c:pt>
                <c:pt idx="497">
                  <c:v/>
                </c:pt>
                <c:pt idx="498">
                  <c:v/>
                </c:pt>
                <c:pt idx="499">
                  <c:v/>
                </c:pt>
                <c:pt idx="500">
                  <c:v/>
                </c:pt>
                <c:pt idx="501">
                  <c:v/>
                </c:pt>
                <c:pt idx="502">
                  <c:v/>
                </c:pt>
                <c:pt idx="503">
                  <c:v/>
                </c:pt>
                <c:pt idx="504">
                  <c:v/>
                </c:pt>
                <c:pt idx="505">
                  <c:v/>
                </c:pt>
                <c:pt idx="506">
                  <c:v/>
                </c:pt>
                <c:pt idx="507">
                  <c:v/>
                </c:pt>
                <c:pt idx="508">
                  <c:v/>
                </c:pt>
                <c:pt idx="509">
                  <c:v/>
                </c:pt>
                <c:pt idx="510">
                  <c:v/>
                </c:pt>
                <c:pt idx="511">
                  <c:v/>
                </c:pt>
                <c:pt idx="512">
                  <c:v>5</c:v>
                </c:pt>
                <c:pt idx="513">
                  <c:v/>
                </c:pt>
                <c:pt idx="514">
                  <c:v/>
                </c:pt>
                <c:pt idx="515">
                  <c:v/>
                </c:pt>
                <c:pt idx="516">
                  <c:v/>
                </c:pt>
                <c:pt idx="517">
                  <c:v/>
                </c:pt>
                <c:pt idx="518">
                  <c:v/>
                </c:pt>
                <c:pt idx="519">
                  <c:v/>
                </c:pt>
                <c:pt idx="520">
                  <c:v/>
                </c:pt>
                <c:pt idx="521">
                  <c:v/>
                </c:pt>
                <c:pt idx="522">
                  <c:v/>
                </c:pt>
                <c:pt idx="523">
                  <c:v/>
                </c:pt>
                <c:pt idx="524">
                  <c:v/>
                </c:pt>
                <c:pt idx="525">
                  <c:v/>
                </c:pt>
                <c:pt idx="526">
                  <c:v/>
                </c:pt>
                <c:pt idx="527">
                  <c:v/>
                </c:pt>
                <c:pt idx="528">
                  <c:v/>
                </c:pt>
                <c:pt idx="529">
                  <c:v/>
                </c:pt>
                <c:pt idx="530">
                  <c:v/>
                </c:pt>
                <c:pt idx="531">
                  <c:v/>
                </c:pt>
                <c:pt idx="532">
                  <c:v/>
                </c:pt>
                <c:pt idx="533">
                  <c:v/>
                </c:pt>
                <c:pt idx="534">
                  <c:v/>
                </c:pt>
                <c:pt idx="535">
                  <c:v/>
                </c:pt>
                <c:pt idx="536">
                  <c:v/>
                </c:pt>
                <c:pt idx="537">
                  <c:v/>
                </c:pt>
                <c:pt idx="538">
                  <c:v/>
                </c:pt>
                <c:pt idx="539">
                  <c:v/>
                </c:pt>
                <c:pt idx="540">
                  <c:v/>
                </c:pt>
                <c:pt idx="541">
                  <c:v/>
                </c:pt>
                <c:pt idx="542">
                  <c:v/>
                </c:pt>
                <c:pt idx="543">
                  <c:v/>
                </c:pt>
                <c:pt idx="544">
                  <c:v/>
                </c:pt>
                <c:pt idx="545">
                  <c:v/>
                </c:pt>
                <c:pt idx="546">
                  <c:v/>
                </c:pt>
                <c:pt idx="547">
                  <c:v/>
                </c:pt>
                <c:pt idx="548">
                  <c:v/>
                </c:pt>
                <c:pt idx="549">
                  <c:v/>
                </c:pt>
                <c:pt idx="550">
                  <c:v/>
                </c:pt>
                <c:pt idx="551">
                  <c:v/>
                </c:pt>
                <c:pt idx="552">
                  <c:v/>
                </c:pt>
                <c:pt idx="553">
                  <c:v/>
                </c:pt>
                <c:pt idx="554">
                  <c:v/>
                </c:pt>
                <c:pt idx="555">
                  <c:v/>
                </c:pt>
                <c:pt idx="556">
                  <c:v/>
                </c:pt>
                <c:pt idx="557">
                  <c:v/>
                </c:pt>
                <c:pt idx="558">
                  <c:v/>
                </c:pt>
                <c:pt idx="559">
                  <c:v/>
                </c:pt>
                <c:pt idx="560">
                  <c:v/>
                </c:pt>
                <c:pt idx="561">
                  <c:v/>
                </c:pt>
                <c:pt idx="562">
                  <c:v/>
                </c:pt>
                <c:pt idx="563">
                  <c:v/>
                </c:pt>
                <c:pt idx="564">
                  <c:v/>
                </c:pt>
                <c:pt idx="565">
                  <c:v/>
                </c:pt>
                <c:pt idx="566">
                  <c:v/>
                </c:pt>
                <c:pt idx="567">
                  <c:v/>
                </c:pt>
                <c:pt idx="568">
                  <c:v/>
                </c:pt>
                <c:pt idx="569">
                  <c:v/>
                </c:pt>
                <c:pt idx="570">
                  <c:v/>
                </c:pt>
                <c:pt idx="571">
                  <c:v/>
                </c:pt>
                <c:pt idx="572">
                  <c:v/>
                </c:pt>
                <c:pt idx="573">
                  <c:v/>
                </c:pt>
                <c:pt idx="574">
                  <c:v/>
                </c:pt>
                <c:pt idx="575">
                  <c:v/>
                </c:pt>
                <c:pt idx="576">
                  <c:v/>
                </c:pt>
                <c:pt idx="577">
                  <c:v/>
                </c:pt>
                <c:pt idx="578">
                  <c:v/>
                </c:pt>
                <c:pt idx="579">
                  <c:v/>
                </c:pt>
                <c:pt idx="580">
                  <c:v/>
                </c:pt>
                <c:pt idx="581">
                  <c:v/>
                </c:pt>
                <c:pt idx="582">
                  <c:v/>
                </c:pt>
                <c:pt idx="583">
                  <c:v/>
                </c:pt>
                <c:pt idx="584">
                  <c:v/>
                </c:pt>
                <c:pt idx="585">
                  <c:v/>
                </c:pt>
                <c:pt idx="586">
                  <c:v/>
                </c:pt>
                <c:pt idx="587">
                  <c:v/>
                </c:pt>
                <c:pt idx="588">
                  <c:v/>
                </c:pt>
                <c:pt idx="589">
                  <c:v/>
                </c:pt>
                <c:pt idx="590">
                  <c:v/>
                </c:pt>
                <c:pt idx="591">
                  <c:v/>
                </c:pt>
                <c:pt idx="592">
                  <c:v/>
                </c:pt>
                <c:pt idx="593">
                  <c:v/>
                </c:pt>
                <c:pt idx="594">
                  <c:v/>
                </c:pt>
                <c:pt idx="595">
                  <c:v/>
                </c:pt>
                <c:pt idx="596">
                  <c:v/>
                </c:pt>
                <c:pt idx="597">
                  <c:v/>
                </c:pt>
                <c:pt idx="598">
                  <c:v/>
                </c:pt>
                <c:pt idx="599">
                  <c:v/>
                </c:pt>
                <c:pt idx="600">
                  <c:v/>
                </c:pt>
                <c:pt idx="601">
                  <c:v/>
                </c:pt>
                <c:pt idx="602">
                  <c:v/>
                </c:pt>
                <c:pt idx="603">
                  <c:v/>
                </c:pt>
                <c:pt idx="604">
                  <c:v/>
                </c:pt>
                <c:pt idx="605">
                  <c:v/>
                </c:pt>
                <c:pt idx="606">
                  <c:v/>
                </c:pt>
                <c:pt idx="607">
                  <c:v/>
                </c:pt>
                <c:pt idx="608">
                  <c:v/>
                </c:pt>
                <c:pt idx="609">
                  <c:v/>
                </c:pt>
                <c:pt idx="610">
                  <c:v/>
                </c:pt>
                <c:pt idx="611">
                  <c:v/>
                </c:pt>
                <c:pt idx="612">
                  <c:v/>
                </c:pt>
                <c:pt idx="613">
                  <c:v/>
                </c:pt>
                <c:pt idx="614">
                  <c:v/>
                </c:pt>
                <c:pt idx="615">
                  <c:v/>
                </c:pt>
                <c:pt idx="616">
                  <c:v/>
                </c:pt>
                <c:pt idx="617">
                  <c:v/>
                </c:pt>
                <c:pt idx="618">
                  <c:v/>
                </c:pt>
                <c:pt idx="619">
                  <c:v/>
                </c:pt>
                <c:pt idx="620">
                  <c:v/>
                </c:pt>
                <c:pt idx="621">
                  <c:v/>
                </c:pt>
                <c:pt idx="622">
                  <c:v/>
                </c:pt>
                <c:pt idx="623">
                  <c:v/>
                </c:pt>
                <c:pt idx="624">
                  <c:v/>
                </c:pt>
                <c:pt idx="625">
                  <c:v/>
                </c:pt>
                <c:pt idx="626">
                  <c:v/>
                </c:pt>
                <c:pt idx="627">
                  <c:v/>
                </c:pt>
                <c:pt idx="628">
                  <c:v/>
                </c:pt>
                <c:pt idx="629">
                  <c:v/>
                </c:pt>
                <c:pt idx="630">
                  <c:v/>
                </c:pt>
                <c:pt idx="631">
                  <c:v/>
                </c:pt>
                <c:pt idx="632">
                  <c:v/>
                </c:pt>
                <c:pt idx="633">
                  <c:v/>
                </c:pt>
                <c:pt idx="634">
                  <c:v/>
                </c:pt>
                <c:pt idx="635">
                  <c:v/>
                </c:pt>
                <c:pt idx="636">
                  <c:v/>
                </c:pt>
                <c:pt idx="637">
                  <c:v/>
                </c:pt>
                <c:pt idx="638">
                  <c:v/>
                </c:pt>
                <c:pt idx="639">
                  <c:v/>
                </c:pt>
                <c:pt idx="640">
                  <c:v/>
                </c:pt>
              </c:strCache>
            </c:strRef>
          </c:cat>
          <c:val>
            <c:numRef>
              <c:f>Sheet1!$B$2:$XR$2</c:f>
              <c:numCache>
                <c:ptCount val="641"/>
                <c:pt idx="0">
                  <c:v>4380.512821</c:v>
                </c:pt>
                <c:pt idx="1">
                  <c:v>4380.512821</c:v>
                </c:pt>
                <c:pt idx="2">
                  <c:v>4382.051282</c:v>
                </c:pt>
                <c:pt idx="3">
                  <c:v>4383.589744</c:v>
                </c:pt>
                <c:pt idx="4">
                  <c:v>4380.000000</c:v>
                </c:pt>
                <c:pt idx="5">
                  <c:v>4375.384615</c:v>
                </c:pt>
                <c:pt idx="6">
                  <c:v>4377.948718</c:v>
                </c:pt>
                <c:pt idx="7">
                  <c:v>4383.589744</c:v>
                </c:pt>
                <c:pt idx="8">
                  <c:v>4384.102564</c:v>
                </c:pt>
                <c:pt idx="9">
                  <c:v>4381.025641</c:v>
                </c:pt>
                <c:pt idx="10">
                  <c:v>4380.000000</c:v>
                </c:pt>
                <c:pt idx="11">
                  <c:v>4381.025641</c:v>
                </c:pt>
                <c:pt idx="12">
                  <c:v>4382.051282</c:v>
                </c:pt>
                <c:pt idx="13">
                  <c:v>4376.410256</c:v>
                </c:pt>
                <c:pt idx="14">
                  <c:v>4366.153846</c:v>
                </c:pt>
                <c:pt idx="15">
                  <c:v>4367.179487</c:v>
                </c:pt>
                <c:pt idx="16">
                  <c:v>4373.333333</c:v>
                </c:pt>
                <c:pt idx="17">
                  <c:v>4374.871795</c:v>
                </c:pt>
                <c:pt idx="18">
                  <c:v>4380.512821</c:v>
                </c:pt>
                <c:pt idx="19">
                  <c:v>4384.102564</c:v>
                </c:pt>
                <c:pt idx="20">
                  <c:v>4376.410256</c:v>
                </c:pt>
                <c:pt idx="21">
                  <c:v>4370.769231</c:v>
                </c:pt>
                <c:pt idx="22">
                  <c:v>4373.333333</c:v>
                </c:pt>
                <c:pt idx="23">
                  <c:v>4374.871795</c:v>
                </c:pt>
                <c:pt idx="24">
                  <c:v>4372.307692</c:v>
                </c:pt>
                <c:pt idx="25">
                  <c:v>4368.717949</c:v>
                </c:pt>
                <c:pt idx="26">
                  <c:v>4375.897436</c:v>
                </c:pt>
                <c:pt idx="27">
                  <c:v>4384.615385</c:v>
                </c:pt>
                <c:pt idx="28">
                  <c:v>4374.871795</c:v>
                </c:pt>
                <c:pt idx="29">
                  <c:v>4364.102564</c:v>
                </c:pt>
                <c:pt idx="30">
                  <c:v>4372.820513</c:v>
                </c:pt>
                <c:pt idx="31">
                  <c:v>4378.461538</c:v>
                </c:pt>
                <c:pt idx="32">
                  <c:v>4368.717949</c:v>
                </c:pt>
                <c:pt idx="33">
                  <c:v>4367.179487</c:v>
                </c:pt>
                <c:pt idx="34">
                  <c:v>4379.487179</c:v>
                </c:pt>
                <c:pt idx="35">
                  <c:v>4386.153846</c:v>
                </c:pt>
                <c:pt idx="36">
                  <c:v>4377.948718</c:v>
                </c:pt>
                <c:pt idx="37">
                  <c:v>4366.153846</c:v>
                </c:pt>
                <c:pt idx="38">
                  <c:v>4363.589744</c:v>
                </c:pt>
                <c:pt idx="39">
                  <c:v>4370.769231</c:v>
                </c:pt>
                <c:pt idx="40">
                  <c:v>4376.410256</c:v>
                </c:pt>
                <c:pt idx="41">
                  <c:v>4367.692308</c:v>
                </c:pt>
                <c:pt idx="42">
                  <c:v>4360.512821</c:v>
                </c:pt>
                <c:pt idx="43">
                  <c:v>4373.846154</c:v>
                </c:pt>
                <c:pt idx="44">
                  <c:v>4377.435897</c:v>
                </c:pt>
                <c:pt idx="45">
                  <c:v>4359.487179</c:v>
                </c:pt>
                <c:pt idx="46">
                  <c:v>4356.923077</c:v>
                </c:pt>
                <c:pt idx="47">
                  <c:v>4371.282051</c:v>
                </c:pt>
                <c:pt idx="48">
                  <c:v>4375.384615</c:v>
                </c:pt>
                <c:pt idx="49">
                  <c:v>4373.846154</c:v>
                </c:pt>
                <c:pt idx="50">
                  <c:v>4372.307692</c:v>
                </c:pt>
                <c:pt idx="51">
                  <c:v>4368.717949</c:v>
                </c:pt>
                <c:pt idx="52">
                  <c:v>4369.743590</c:v>
                </c:pt>
                <c:pt idx="53">
                  <c:v>4368.205128</c:v>
                </c:pt>
                <c:pt idx="54">
                  <c:v>4364.102564</c:v>
                </c:pt>
                <c:pt idx="55">
                  <c:v>4365.128205</c:v>
                </c:pt>
                <c:pt idx="56">
                  <c:v>4366.666667</c:v>
                </c:pt>
                <c:pt idx="57">
                  <c:v>4365.128205</c:v>
                </c:pt>
                <c:pt idx="58">
                  <c:v>4364.102564</c:v>
                </c:pt>
                <c:pt idx="59">
                  <c:v>4365.641026</c:v>
                </c:pt>
                <c:pt idx="60">
                  <c:v>4369.743590</c:v>
                </c:pt>
                <c:pt idx="61">
                  <c:v>4370.256410</c:v>
                </c:pt>
                <c:pt idx="62">
                  <c:v>4367.179487</c:v>
                </c:pt>
                <c:pt idx="63">
                  <c:v>4365.641026</c:v>
                </c:pt>
                <c:pt idx="64">
                  <c:v>4366.666667</c:v>
                </c:pt>
                <c:pt idx="65">
                  <c:v>4366.666667</c:v>
                </c:pt>
                <c:pt idx="66">
                  <c:v>4366.153846</c:v>
                </c:pt>
                <c:pt idx="67">
                  <c:v>4365.128205</c:v>
                </c:pt>
                <c:pt idx="68">
                  <c:v>4369.743590</c:v>
                </c:pt>
                <c:pt idx="69">
                  <c:v>4376.410256</c:v>
                </c:pt>
                <c:pt idx="70">
                  <c:v>4371.794872</c:v>
                </c:pt>
                <c:pt idx="71">
                  <c:v>4358.974359</c:v>
                </c:pt>
                <c:pt idx="72">
                  <c:v>4354.871795</c:v>
                </c:pt>
                <c:pt idx="73">
                  <c:v>4358.974359</c:v>
                </c:pt>
                <c:pt idx="74">
                  <c:v>4363.589744</c:v>
                </c:pt>
                <c:pt idx="75">
                  <c:v>4367.692308</c:v>
                </c:pt>
                <c:pt idx="76">
                  <c:v>4369.743590</c:v>
                </c:pt>
                <c:pt idx="77">
                  <c:v>4364.615385</c:v>
                </c:pt>
                <c:pt idx="78">
                  <c:v>4355.384615</c:v>
                </c:pt>
                <c:pt idx="79">
                  <c:v>4355.384615</c:v>
                </c:pt>
                <c:pt idx="80">
                  <c:v>4362.564103</c:v>
                </c:pt>
                <c:pt idx="81">
                  <c:v>4366.153846</c:v>
                </c:pt>
                <c:pt idx="82">
                  <c:v>4366.153846</c:v>
                </c:pt>
                <c:pt idx="83">
                  <c:v>4370.256410</c:v>
                </c:pt>
                <c:pt idx="84">
                  <c:v>4375.897436</c:v>
                </c:pt>
                <c:pt idx="85">
                  <c:v>4375.897436</c:v>
                </c:pt>
                <c:pt idx="86">
                  <c:v>4369.230769</c:v>
                </c:pt>
                <c:pt idx="87">
                  <c:v>4364.102564</c:v>
                </c:pt>
                <c:pt idx="88">
                  <c:v>4368.717949</c:v>
                </c:pt>
                <c:pt idx="89">
                  <c:v>4377.435897</c:v>
                </c:pt>
                <c:pt idx="90">
                  <c:v>4374.871795</c:v>
                </c:pt>
                <c:pt idx="91">
                  <c:v>4367.179487</c:v>
                </c:pt>
                <c:pt idx="92">
                  <c:v>4365.641026</c:v>
                </c:pt>
                <c:pt idx="93">
                  <c:v>4369.743590</c:v>
                </c:pt>
                <c:pt idx="94">
                  <c:v>4374.871795</c:v>
                </c:pt>
                <c:pt idx="95">
                  <c:v>4372.307692</c:v>
                </c:pt>
                <c:pt idx="96">
                  <c:v>4369.743590</c:v>
                </c:pt>
                <c:pt idx="97">
                  <c:v>4373.333333</c:v>
                </c:pt>
                <c:pt idx="98">
                  <c:v>4367.692308</c:v>
                </c:pt>
                <c:pt idx="99">
                  <c:v>4360.000000</c:v>
                </c:pt>
                <c:pt idx="100">
                  <c:v>4367.692308</c:v>
                </c:pt>
                <c:pt idx="101">
                  <c:v>4367.179487</c:v>
                </c:pt>
                <c:pt idx="102">
                  <c:v>4353.333333</c:v>
                </c:pt>
                <c:pt idx="103">
                  <c:v>4355.897436</c:v>
                </c:pt>
                <c:pt idx="104">
                  <c:v>4368.717949</c:v>
                </c:pt>
                <c:pt idx="105">
                  <c:v>4369.230769</c:v>
                </c:pt>
                <c:pt idx="106">
                  <c:v>4368.205128</c:v>
                </c:pt>
                <c:pt idx="107">
                  <c:v>4371.282051</c:v>
                </c:pt>
                <c:pt idx="108">
                  <c:v>4373.846154</c:v>
                </c:pt>
                <c:pt idx="109">
                  <c:v>4374.358974</c:v>
                </c:pt>
                <c:pt idx="110">
                  <c:v>4369.743590</c:v>
                </c:pt>
                <c:pt idx="111">
                  <c:v>4364.615385</c:v>
                </c:pt>
                <c:pt idx="112">
                  <c:v>4371.794872</c:v>
                </c:pt>
                <c:pt idx="113">
                  <c:v>4377.948718</c:v>
                </c:pt>
                <c:pt idx="114">
                  <c:v>4366.666667</c:v>
                </c:pt>
                <c:pt idx="115">
                  <c:v>4360.000000</c:v>
                </c:pt>
                <c:pt idx="116">
                  <c:v>4367.179487</c:v>
                </c:pt>
                <c:pt idx="117">
                  <c:v>4367.692308</c:v>
                </c:pt>
                <c:pt idx="118">
                  <c:v>4362.051282</c:v>
                </c:pt>
                <c:pt idx="119">
                  <c:v>4367.692308</c:v>
                </c:pt>
                <c:pt idx="120">
                  <c:v>4376.923077</c:v>
                </c:pt>
                <c:pt idx="121">
                  <c:v>4381.538462</c:v>
                </c:pt>
                <c:pt idx="122">
                  <c:v>4384.615385</c:v>
                </c:pt>
                <c:pt idx="123">
                  <c:v>4384.615385</c:v>
                </c:pt>
                <c:pt idx="124">
                  <c:v>4379.487179</c:v>
                </c:pt>
                <c:pt idx="125">
                  <c:v>4366.666667</c:v>
                </c:pt>
                <c:pt idx="126">
                  <c:v>4357.435897</c:v>
                </c:pt>
                <c:pt idx="127">
                  <c:v>4362.564103</c:v>
                </c:pt>
                <c:pt idx="128">
                  <c:v>4368.205128</c:v>
                </c:pt>
                <c:pt idx="129">
                  <c:v>4360.000000</c:v>
                </c:pt>
                <c:pt idx="130">
                  <c:v>4353.846154</c:v>
                </c:pt>
                <c:pt idx="131">
                  <c:v>4363.076923</c:v>
                </c:pt>
                <c:pt idx="132">
                  <c:v>4374.871795</c:v>
                </c:pt>
                <c:pt idx="133">
                  <c:v>4374.358974</c:v>
                </c:pt>
                <c:pt idx="134">
                  <c:v>4367.179487</c:v>
                </c:pt>
                <c:pt idx="135">
                  <c:v>4364.102564</c:v>
                </c:pt>
                <c:pt idx="136">
                  <c:v>4369.743590</c:v>
                </c:pt>
                <c:pt idx="137">
                  <c:v>4376.410256</c:v>
                </c:pt>
                <c:pt idx="138">
                  <c:v>4372.820513</c:v>
                </c:pt>
                <c:pt idx="139">
                  <c:v>4362.564103</c:v>
                </c:pt>
                <c:pt idx="140">
                  <c:v>4353.333333</c:v>
                </c:pt>
                <c:pt idx="141">
                  <c:v>4353.333333</c:v>
                </c:pt>
                <c:pt idx="142">
                  <c:v>4362.051282</c:v>
                </c:pt>
                <c:pt idx="143">
                  <c:v>4366.666667</c:v>
                </c:pt>
                <c:pt idx="144">
                  <c:v>4358.461538</c:v>
                </c:pt>
                <c:pt idx="145">
                  <c:v>4352.307692</c:v>
                </c:pt>
                <c:pt idx="146">
                  <c:v>4358.461538</c:v>
                </c:pt>
                <c:pt idx="147">
                  <c:v>4358.974359</c:v>
                </c:pt>
                <c:pt idx="148">
                  <c:v>4349.743590</c:v>
                </c:pt>
                <c:pt idx="149">
                  <c:v>4352.820513</c:v>
                </c:pt>
                <c:pt idx="150">
                  <c:v>4366.666667</c:v>
                </c:pt>
                <c:pt idx="151">
                  <c:v>4366.153846</c:v>
                </c:pt>
                <c:pt idx="152">
                  <c:v>4355.897436</c:v>
                </c:pt>
                <c:pt idx="153">
                  <c:v>4362.051282</c:v>
                </c:pt>
                <c:pt idx="154">
                  <c:v>4371.282051</c:v>
                </c:pt>
                <c:pt idx="155">
                  <c:v>4368.717949</c:v>
                </c:pt>
                <c:pt idx="156">
                  <c:v>4366.153846</c:v>
                </c:pt>
                <c:pt idx="157">
                  <c:v>4374.358974</c:v>
                </c:pt>
                <c:pt idx="158">
                  <c:v>4373.333333</c:v>
                </c:pt>
                <c:pt idx="159">
                  <c:v>4353.846154</c:v>
                </c:pt>
                <c:pt idx="160">
                  <c:v>4344.102564</c:v>
                </c:pt>
                <c:pt idx="161">
                  <c:v>4349.743590</c:v>
                </c:pt>
                <c:pt idx="162">
                  <c:v>4352.820513</c:v>
                </c:pt>
                <c:pt idx="163">
                  <c:v>4353.846154</c:v>
                </c:pt>
                <c:pt idx="164">
                  <c:v>4363.589744</c:v>
                </c:pt>
                <c:pt idx="165">
                  <c:v>4370.769231</c:v>
                </c:pt>
                <c:pt idx="166">
                  <c:v>4363.076923</c:v>
                </c:pt>
                <c:pt idx="167">
                  <c:v>4355.384615</c:v>
                </c:pt>
                <c:pt idx="168">
                  <c:v>4359.487179</c:v>
                </c:pt>
                <c:pt idx="169">
                  <c:v>4367.179487</c:v>
                </c:pt>
                <c:pt idx="170">
                  <c:v>4366.153846</c:v>
                </c:pt>
                <c:pt idx="171">
                  <c:v>4365.641026</c:v>
                </c:pt>
                <c:pt idx="172">
                  <c:v>4364.102564</c:v>
                </c:pt>
                <c:pt idx="173">
                  <c:v>4353.846154</c:v>
                </c:pt>
                <c:pt idx="174">
                  <c:v>4349.743590</c:v>
                </c:pt>
                <c:pt idx="175">
                  <c:v>4357.948718</c:v>
                </c:pt>
                <c:pt idx="176">
                  <c:v>4363.589744</c:v>
                </c:pt>
                <c:pt idx="177">
                  <c:v>4364.615385</c:v>
                </c:pt>
                <c:pt idx="178">
                  <c:v>4363.589744</c:v>
                </c:pt>
                <c:pt idx="179">
                  <c:v>4364.615385</c:v>
                </c:pt>
                <c:pt idx="180">
                  <c:v>4367.692308</c:v>
                </c:pt>
                <c:pt idx="181">
                  <c:v>4366.666667</c:v>
                </c:pt>
                <c:pt idx="182">
                  <c:v>4367.692308</c:v>
                </c:pt>
                <c:pt idx="183">
                  <c:v>4374.358974</c:v>
                </c:pt>
                <c:pt idx="184">
                  <c:v>4374.358974</c:v>
                </c:pt>
                <c:pt idx="185">
                  <c:v>4371.282051</c:v>
                </c:pt>
                <c:pt idx="186">
                  <c:v>4373.846154</c:v>
                </c:pt>
                <c:pt idx="187">
                  <c:v>4370.256410</c:v>
                </c:pt>
                <c:pt idx="188">
                  <c:v>4361.538462</c:v>
                </c:pt>
                <c:pt idx="189">
                  <c:v>4356.923077</c:v>
                </c:pt>
                <c:pt idx="190">
                  <c:v>4351.282051</c:v>
                </c:pt>
                <c:pt idx="191">
                  <c:v>4350.256410</c:v>
                </c:pt>
                <c:pt idx="192">
                  <c:v>4363.589744</c:v>
                </c:pt>
                <c:pt idx="193">
                  <c:v>4370.769231</c:v>
                </c:pt>
                <c:pt idx="194">
                  <c:v>4361.538462</c:v>
                </c:pt>
                <c:pt idx="195">
                  <c:v>4361.025641</c:v>
                </c:pt>
                <c:pt idx="196">
                  <c:v>4368.205128</c:v>
                </c:pt>
                <c:pt idx="197">
                  <c:v>4369.230769</c:v>
                </c:pt>
                <c:pt idx="198">
                  <c:v>4370.256410</c:v>
                </c:pt>
                <c:pt idx="199">
                  <c:v>4370.769231</c:v>
                </c:pt>
                <c:pt idx="200">
                  <c:v>4366.666667</c:v>
                </c:pt>
                <c:pt idx="201">
                  <c:v>4362.564103</c:v>
                </c:pt>
                <c:pt idx="202">
                  <c:v>4369.230769</c:v>
                </c:pt>
                <c:pt idx="203">
                  <c:v>4374.358974</c:v>
                </c:pt>
                <c:pt idx="204">
                  <c:v>4368.717949</c:v>
                </c:pt>
                <c:pt idx="205">
                  <c:v>4362.051282</c:v>
                </c:pt>
                <c:pt idx="206">
                  <c:v>4364.615385</c:v>
                </c:pt>
                <c:pt idx="207">
                  <c:v>4369.743590</c:v>
                </c:pt>
                <c:pt idx="208">
                  <c:v>4367.692308</c:v>
                </c:pt>
                <c:pt idx="209">
                  <c:v>4364.102564</c:v>
                </c:pt>
                <c:pt idx="210">
                  <c:v>4363.589744</c:v>
                </c:pt>
                <c:pt idx="211">
                  <c:v>4360.512821</c:v>
                </c:pt>
                <c:pt idx="212">
                  <c:v>4354.871795</c:v>
                </c:pt>
                <c:pt idx="213">
                  <c:v>4356.410256</c:v>
                </c:pt>
                <c:pt idx="214">
                  <c:v>4369.230769</c:v>
                </c:pt>
                <c:pt idx="215">
                  <c:v>4375.384615</c:v>
                </c:pt>
                <c:pt idx="216">
                  <c:v>4371.794872</c:v>
                </c:pt>
                <c:pt idx="217">
                  <c:v>4368.205128</c:v>
                </c:pt>
                <c:pt idx="218">
                  <c:v>4363.589744</c:v>
                </c:pt>
                <c:pt idx="219">
                  <c:v>4358.974359</c:v>
                </c:pt>
                <c:pt idx="220">
                  <c:v>4362.564103</c:v>
                </c:pt>
                <c:pt idx="221">
                  <c:v>4366.666667</c:v>
                </c:pt>
                <c:pt idx="222">
                  <c:v>4361.538462</c:v>
                </c:pt>
                <c:pt idx="223">
                  <c:v>4360.512821</c:v>
                </c:pt>
                <c:pt idx="224">
                  <c:v>4363.589744</c:v>
                </c:pt>
                <c:pt idx="225">
                  <c:v>4369.230769</c:v>
                </c:pt>
                <c:pt idx="226">
                  <c:v>4382.564103</c:v>
                </c:pt>
                <c:pt idx="227">
                  <c:v>4385.641026</c:v>
                </c:pt>
                <c:pt idx="228">
                  <c:v>4374.871795</c:v>
                </c:pt>
                <c:pt idx="229">
                  <c:v>4372.820513</c:v>
                </c:pt>
                <c:pt idx="230">
                  <c:v>4371.794872</c:v>
                </c:pt>
                <c:pt idx="231">
                  <c:v>4358.461538</c:v>
                </c:pt>
                <c:pt idx="232">
                  <c:v>4350.769231</c:v>
                </c:pt>
                <c:pt idx="233">
                  <c:v>4356.923077</c:v>
                </c:pt>
                <c:pt idx="234">
                  <c:v>4363.076923</c:v>
                </c:pt>
                <c:pt idx="235">
                  <c:v>4367.692308</c:v>
                </c:pt>
                <c:pt idx="236">
                  <c:v>4375.897436</c:v>
                </c:pt>
                <c:pt idx="237">
                  <c:v>4378.461538</c:v>
                </c:pt>
                <c:pt idx="238">
                  <c:v>4369.230769</c:v>
                </c:pt>
                <c:pt idx="239">
                  <c:v>4364.615385</c:v>
                </c:pt>
                <c:pt idx="240">
                  <c:v>4374.358974</c:v>
                </c:pt>
                <c:pt idx="241">
                  <c:v>4379.487179</c:v>
                </c:pt>
                <c:pt idx="242">
                  <c:v>4370.769231</c:v>
                </c:pt>
                <c:pt idx="243">
                  <c:v>4363.076923</c:v>
                </c:pt>
                <c:pt idx="244">
                  <c:v>4363.076923</c:v>
                </c:pt>
                <c:pt idx="245">
                  <c:v>4366.153846</c:v>
                </c:pt>
                <c:pt idx="246">
                  <c:v>4362.564103</c:v>
                </c:pt>
                <c:pt idx="247">
                  <c:v>4358.461538</c:v>
                </c:pt>
                <c:pt idx="248">
                  <c:v>4363.589744</c:v>
                </c:pt>
                <c:pt idx="249">
                  <c:v>4365.128205</c:v>
                </c:pt>
                <c:pt idx="250">
                  <c:v>4355.897436</c:v>
                </c:pt>
                <c:pt idx="251">
                  <c:v>4352.820513</c:v>
                </c:pt>
                <c:pt idx="252">
                  <c:v>4358.461538</c:v>
                </c:pt>
                <c:pt idx="253">
                  <c:v>4362.051282</c:v>
                </c:pt>
                <c:pt idx="254">
                  <c:v>4365.128205</c:v>
                </c:pt>
                <c:pt idx="255">
                  <c:v>4366.153846</c:v>
                </c:pt>
                <c:pt idx="256">
                  <c:v>4365.128205</c:v>
                </c:pt>
                <c:pt idx="257">
                  <c:v>4370.256410</c:v>
                </c:pt>
                <c:pt idx="258">
                  <c:v>4375.384615</c:v>
                </c:pt>
                <c:pt idx="259">
                  <c:v>4372.820513</c:v>
                </c:pt>
                <c:pt idx="260">
                  <c:v>4364.615385</c:v>
                </c:pt>
                <c:pt idx="261">
                  <c:v>4362.564103</c:v>
                </c:pt>
                <c:pt idx="262">
                  <c:v>4366.666667</c:v>
                </c:pt>
                <c:pt idx="263">
                  <c:v>4363.076923</c:v>
                </c:pt>
                <c:pt idx="264">
                  <c:v>4354.358974</c:v>
                </c:pt>
                <c:pt idx="265">
                  <c:v>4356.923077</c:v>
                </c:pt>
                <c:pt idx="266">
                  <c:v>4367.179487</c:v>
                </c:pt>
                <c:pt idx="267">
                  <c:v>4365.128205</c:v>
                </c:pt>
                <c:pt idx="268">
                  <c:v>4358.974359</c:v>
                </c:pt>
                <c:pt idx="269">
                  <c:v>4361.025641</c:v>
                </c:pt>
                <c:pt idx="270">
                  <c:v>4365.641026</c:v>
                </c:pt>
                <c:pt idx="271">
                  <c:v>4368.205128</c:v>
                </c:pt>
                <c:pt idx="272">
                  <c:v>4368.205128</c:v>
                </c:pt>
                <c:pt idx="273">
                  <c:v>4364.615385</c:v>
                </c:pt>
                <c:pt idx="274">
                  <c:v>4365.641026</c:v>
                </c:pt>
                <c:pt idx="275">
                  <c:v>4370.769231</c:v>
                </c:pt>
                <c:pt idx="276">
                  <c:v>4372.820513</c:v>
                </c:pt>
                <c:pt idx="277">
                  <c:v>4372.307692</c:v>
                </c:pt>
                <c:pt idx="278">
                  <c:v>4373.846154</c:v>
                </c:pt>
                <c:pt idx="279">
                  <c:v>4373.846154</c:v>
                </c:pt>
                <c:pt idx="280">
                  <c:v>4373.333333</c:v>
                </c:pt>
                <c:pt idx="281">
                  <c:v>4369.743590</c:v>
                </c:pt>
                <c:pt idx="282">
                  <c:v>4364.102564</c:v>
                </c:pt>
                <c:pt idx="283">
                  <c:v>4363.076923</c:v>
                </c:pt>
                <c:pt idx="284">
                  <c:v>4366.153846</c:v>
                </c:pt>
                <c:pt idx="285">
                  <c:v>4366.666667</c:v>
                </c:pt>
                <c:pt idx="286">
                  <c:v>4362.564103</c:v>
                </c:pt>
                <c:pt idx="287">
                  <c:v>4362.051282</c:v>
                </c:pt>
                <c:pt idx="288">
                  <c:v>4365.128205</c:v>
                </c:pt>
                <c:pt idx="289">
                  <c:v>4365.641026</c:v>
                </c:pt>
                <c:pt idx="290">
                  <c:v>4367.179487</c:v>
                </c:pt>
                <c:pt idx="291">
                  <c:v>4372.820513</c:v>
                </c:pt>
                <c:pt idx="292">
                  <c:v>4379.487179</c:v>
                </c:pt>
                <c:pt idx="293">
                  <c:v>4381.025641</c:v>
                </c:pt>
                <c:pt idx="294">
                  <c:v>4378.461538</c:v>
                </c:pt>
                <c:pt idx="295">
                  <c:v>4374.871795</c:v>
                </c:pt>
                <c:pt idx="296">
                  <c:v>4366.666667</c:v>
                </c:pt>
                <c:pt idx="297">
                  <c:v>4357.948718</c:v>
                </c:pt>
                <c:pt idx="298">
                  <c:v>4360.512821</c:v>
                </c:pt>
                <c:pt idx="299">
                  <c:v>4365.641026</c:v>
                </c:pt>
                <c:pt idx="300">
                  <c:v>4360.000000</c:v>
                </c:pt>
                <c:pt idx="301">
                  <c:v>4358.974359</c:v>
                </c:pt>
                <c:pt idx="302">
                  <c:v>4374.358974</c:v>
                </c:pt>
                <c:pt idx="303">
                  <c:v>4385.128205</c:v>
                </c:pt>
                <c:pt idx="304">
                  <c:v>4384.102564</c:v>
                </c:pt>
                <c:pt idx="305">
                  <c:v>4381.025641</c:v>
                </c:pt>
                <c:pt idx="306">
                  <c:v>4375.897436</c:v>
                </c:pt>
                <c:pt idx="307">
                  <c:v>4372.820513</c:v>
                </c:pt>
                <c:pt idx="308">
                  <c:v>4376.410256</c:v>
                </c:pt>
                <c:pt idx="309">
                  <c:v>4378.461538</c:v>
                </c:pt>
                <c:pt idx="310">
                  <c:v>4367.692308</c:v>
                </c:pt>
                <c:pt idx="311">
                  <c:v>4356.923077</c:v>
                </c:pt>
                <c:pt idx="312">
                  <c:v>4358.461538</c:v>
                </c:pt>
                <c:pt idx="313">
                  <c:v>4367.179487</c:v>
                </c:pt>
                <c:pt idx="314">
                  <c:v>4374.358974</c:v>
                </c:pt>
                <c:pt idx="315">
                  <c:v>4374.871795</c:v>
                </c:pt>
                <c:pt idx="316">
                  <c:v>4370.256410</c:v>
                </c:pt>
                <c:pt idx="317">
                  <c:v>4371.282051</c:v>
                </c:pt>
                <c:pt idx="318">
                  <c:v>4372.307692</c:v>
                </c:pt>
                <c:pt idx="319">
                  <c:v>4366.153846</c:v>
                </c:pt>
                <c:pt idx="320">
                  <c:v>4364.102564</c:v>
                </c:pt>
                <c:pt idx="321">
                  <c:v>4366.153846</c:v>
                </c:pt>
                <c:pt idx="322">
                  <c:v>4359.487179</c:v>
                </c:pt>
                <c:pt idx="323">
                  <c:v>4355.897436</c:v>
                </c:pt>
                <c:pt idx="324">
                  <c:v>4364.102564</c:v>
                </c:pt>
                <c:pt idx="325">
                  <c:v>4370.256410</c:v>
                </c:pt>
                <c:pt idx="326">
                  <c:v>4369.743590</c:v>
                </c:pt>
                <c:pt idx="327">
                  <c:v>4370.769231</c:v>
                </c:pt>
                <c:pt idx="328">
                  <c:v>4374.871795</c:v>
                </c:pt>
                <c:pt idx="329">
                  <c:v>4374.871795</c:v>
                </c:pt>
                <c:pt idx="330">
                  <c:v>4367.179487</c:v>
                </c:pt>
                <c:pt idx="331">
                  <c:v>4363.076923</c:v>
                </c:pt>
                <c:pt idx="332">
                  <c:v>4366.666667</c:v>
                </c:pt>
                <c:pt idx="333">
                  <c:v>4363.589744</c:v>
                </c:pt>
                <c:pt idx="334">
                  <c:v>4361.025641</c:v>
                </c:pt>
                <c:pt idx="335">
                  <c:v>4370.256410</c:v>
                </c:pt>
                <c:pt idx="336">
                  <c:v>4372.820513</c:v>
                </c:pt>
                <c:pt idx="337">
                  <c:v>4372.820513</c:v>
                </c:pt>
                <c:pt idx="338">
                  <c:v>4381.025641</c:v>
                </c:pt>
                <c:pt idx="339">
                  <c:v>4382.051282</c:v>
                </c:pt>
                <c:pt idx="340">
                  <c:v>4372.307692</c:v>
                </c:pt>
                <c:pt idx="341">
                  <c:v>4371.794872</c:v>
                </c:pt>
                <c:pt idx="342">
                  <c:v>4375.384615</c:v>
                </c:pt>
                <c:pt idx="343">
                  <c:v>4366.666667</c:v>
                </c:pt>
                <c:pt idx="344">
                  <c:v>4366.153846</c:v>
                </c:pt>
                <c:pt idx="345">
                  <c:v>4373.333333</c:v>
                </c:pt>
                <c:pt idx="346">
                  <c:v>4368.717949</c:v>
                </c:pt>
                <c:pt idx="347">
                  <c:v>4364.102564</c:v>
                </c:pt>
                <c:pt idx="348">
                  <c:v>4371.282051</c:v>
                </c:pt>
                <c:pt idx="349">
                  <c:v>4376.410256</c:v>
                </c:pt>
                <c:pt idx="350">
                  <c:v>4377.435897</c:v>
                </c:pt>
                <c:pt idx="351">
                  <c:v>4389.230769</c:v>
                </c:pt>
                <c:pt idx="352">
                  <c:v>4391.282051</c:v>
                </c:pt>
                <c:pt idx="353">
                  <c:v>4376.923077</c:v>
                </c:pt>
                <c:pt idx="354">
                  <c:v>4374.358974</c:v>
                </c:pt>
                <c:pt idx="355">
                  <c:v>4376.923077</c:v>
                </c:pt>
                <c:pt idx="356">
                  <c:v>4373.333333</c:v>
                </c:pt>
                <c:pt idx="357">
                  <c:v>4372.820513</c:v>
                </c:pt>
                <c:pt idx="358">
                  <c:v>4377.948718</c:v>
                </c:pt>
                <c:pt idx="359">
                  <c:v>4373.846154</c:v>
                </c:pt>
                <c:pt idx="360">
                  <c:v>4366.153846</c:v>
                </c:pt>
                <c:pt idx="361">
                  <c:v>4367.179487</c:v>
                </c:pt>
                <c:pt idx="362">
                  <c:v>4375.897436</c:v>
                </c:pt>
                <c:pt idx="363">
                  <c:v>4383.589744</c:v>
                </c:pt>
                <c:pt idx="364">
                  <c:v>4379.487179</c:v>
                </c:pt>
                <c:pt idx="365">
                  <c:v>4371.794872</c:v>
                </c:pt>
                <c:pt idx="366">
                  <c:v>4368.717949</c:v>
                </c:pt>
                <c:pt idx="367">
                  <c:v>4363.589744</c:v>
                </c:pt>
                <c:pt idx="368">
                  <c:v>4360.000000</c:v>
                </c:pt>
                <c:pt idx="369">
                  <c:v>4360.512821</c:v>
                </c:pt>
                <c:pt idx="370">
                  <c:v>4363.589744</c:v>
                </c:pt>
                <c:pt idx="371">
                  <c:v>4365.641026</c:v>
                </c:pt>
                <c:pt idx="372">
                  <c:v>4363.076923</c:v>
                </c:pt>
                <c:pt idx="373">
                  <c:v>4361.538462</c:v>
                </c:pt>
                <c:pt idx="374">
                  <c:v>4362.051282</c:v>
                </c:pt>
                <c:pt idx="375">
                  <c:v>4360.512821</c:v>
                </c:pt>
                <c:pt idx="376">
                  <c:v>4357.948718</c:v>
                </c:pt>
                <c:pt idx="377">
                  <c:v>4355.897436</c:v>
                </c:pt>
                <c:pt idx="378">
                  <c:v>4358.461538</c:v>
                </c:pt>
                <c:pt idx="379">
                  <c:v>4362.051282</c:v>
                </c:pt>
                <c:pt idx="380">
                  <c:v>4359.487179</c:v>
                </c:pt>
                <c:pt idx="381">
                  <c:v>4355.897436</c:v>
                </c:pt>
                <c:pt idx="382">
                  <c:v>4365.641026</c:v>
                </c:pt>
                <c:pt idx="383">
                  <c:v>4381.538462</c:v>
                </c:pt>
                <c:pt idx="384">
                  <c:v>4384.615385</c:v>
                </c:pt>
                <c:pt idx="385">
                  <c:v>4379.487179</c:v>
                </c:pt>
                <c:pt idx="386">
                  <c:v>4379.487179</c:v>
                </c:pt>
                <c:pt idx="387">
                  <c:v>4379.487179</c:v>
                </c:pt>
                <c:pt idx="388">
                  <c:v>4370.769231</c:v>
                </c:pt>
                <c:pt idx="389">
                  <c:v>4365.641026</c:v>
                </c:pt>
                <c:pt idx="390">
                  <c:v>4369.230769</c:v>
                </c:pt>
                <c:pt idx="391">
                  <c:v>4367.179487</c:v>
                </c:pt>
                <c:pt idx="392">
                  <c:v>4363.076923</c:v>
                </c:pt>
                <c:pt idx="393">
                  <c:v>4366.153846</c:v>
                </c:pt>
                <c:pt idx="394">
                  <c:v>4372.820513</c:v>
                </c:pt>
                <c:pt idx="395">
                  <c:v>4374.358974</c:v>
                </c:pt>
                <c:pt idx="396">
                  <c:v>4373.333333</c:v>
                </c:pt>
                <c:pt idx="397">
                  <c:v>4376.923077</c:v>
                </c:pt>
                <c:pt idx="398">
                  <c:v>4380.512821</c:v>
                </c:pt>
                <c:pt idx="399">
                  <c:v>4375.384615</c:v>
                </c:pt>
                <c:pt idx="400">
                  <c:v>4366.153846</c:v>
                </c:pt>
                <c:pt idx="401">
                  <c:v>4364.615385</c:v>
                </c:pt>
                <c:pt idx="402">
                  <c:v>4366.153846</c:v>
                </c:pt>
                <c:pt idx="403">
                  <c:v>4366.153846</c:v>
                </c:pt>
                <c:pt idx="404">
                  <c:v>4365.128205</c:v>
                </c:pt>
                <c:pt idx="405">
                  <c:v>4365.128205</c:v>
                </c:pt>
                <c:pt idx="406">
                  <c:v>4368.205128</c:v>
                </c:pt>
                <c:pt idx="407">
                  <c:v>4373.846154</c:v>
                </c:pt>
                <c:pt idx="408">
                  <c:v>4379.487179</c:v>
                </c:pt>
                <c:pt idx="409">
                  <c:v>4382.564103</c:v>
                </c:pt>
                <c:pt idx="410">
                  <c:v>4382.051282</c:v>
                </c:pt>
                <c:pt idx="411">
                  <c:v>4375.384615</c:v>
                </c:pt>
                <c:pt idx="412">
                  <c:v>4365.641026</c:v>
                </c:pt>
                <c:pt idx="413">
                  <c:v>4362.564103</c:v>
                </c:pt>
                <c:pt idx="414">
                  <c:v>4365.641026</c:v>
                </c:pt>
                <c:pt idx="415">
                  <c:v>4365.641026</c:v>
                </c:pt>
                <c:pt idx="416">
                  <c:v>4366.666667</c:v>
                </c:pt>
                <c:pt idx="417">
                  <c:v>4373.333333</c:v>
                </c:pt>
                <c:pt idx="418">
                  <c:v>4378.974359</c:v>
                </c:pt>
                <c:pt idx="419">
                  <c:v>4385.641026</c:v>
                </c:pt>
                <c:pt idx="420">
                  <c:v>4390.769231</c:v>
                </c:pt>
                <c:pt idx="421">
                  <c:v>4384.102564</c:v>
                </c:pt>
                <c:pt idx="422">
                  <c:v>4374.358974</c:v>
                </c:pt>
                <c:pt idx="423">
                  <c:v>4371.794872</c:v>
                </c:pt>
                <c:pt idx="424">
                  <c:v>4369.743590</c:v>
                </c:pt>
                <c:pt idx="425">
                  <c:v>4364.615385</c:v>
                </c:pt>
                <c:pt idx="426">
                  <c:v>4364.102564</c:v>
                </c:pt>
                <c:pt idx="427">
                  <c:v>4370.256410</c:v>
                </c:pt>
                <c:pt idx="428">
                  <c:v>4372.307692</c:v>
                </c:pt>
                <c:pt idx="429">
                  <c:v>4371.282051</c:v>
                </c:pt>
                <c:pt idx="430">
                  <c:v>4377.435897</c:v>
                </c:pt>
                <c:pt idx="431">
                  <c:v>4386.153846</c:v>
                </c:pt>
                <c:pt idx="432">
                  <c:v>4383.589744</c:v>
                </c:pt>
                <c:pt idx="433">
                  <c:v>4377.435897</c:v>
                </c:pt>
                <c:pt idx="434">
                  <c:v>4375.897436</c:v>
                </c:pt>
                <c:pt idx="435">
                  <c:v>4371.282051</c:v>
                </c:pt>
                <c:pt idx="436">
                  <c:v>4372.307692</c:v>
                </c:pt>
                <c:pt idx="437">
                  <c:v>4380.000000</c:v>
                </c:pt>
                <c:pt idx="438">
                  <c:v>4377.948718</c:v>
                </c:pt>
                <c:pt idx="439">
                  <c:v>4370.256410</c:v>
                </c:pt>
                <c:pt idx="440">
                  <c:v>4374.358974</c:v>
                </c:pt>
                <c:pt idx="441">
                  <c:v>4382.564103</c:v>
                </c:pt>
                <c:pt idx="442">
                  <c:v>4382.564103</c:v>
                </c:pt>
                <c:pt idx="443">
                  <c:v>4383.589744</c:v>
                </c:pt>
                <c:pt idx="444">
                  <c:v>4385.641026</c:v>
                </c:pt>
                <c:pt idx="445">
                  <c:v>4381.538462</c:v>
                </c:pt>
                <c:pt idx="446">
                  <c:v>4383.589744</c:v>
                </c:pt>
                <c:pt idx="447">
                  <c:v>4391.282051</c:v>
                </c:pt>
                <c:pt idx="448">
                  <c:v>4390.256410</c:v>
                </c:pt>
                <c:pt idx="449">
                  <c:v>4386.153846</c:v>
                </c:pt>
                <c:pt idx="450">
                  <c:v>4385.641026</c:v>
                </c:pt>
                <c:pt idx="451">
                  <c:v>4381.538462</c:v>
                </c:pt>
                <c:pt idx="452">
                  <c:v>4373.333333</c:v>
                </c:pt>
                <c:pt idx="453">
                  <c:v>4371.794872</c:v>
                </c:pt>
                <c:pt idx="454">
                  <c:v>4378.461538</c:v>
                </c:pt>
                <c:pt idx="455">
                  <c:v>4386.666667</c:v>
                </c:pt>
                <c:pt idx="456">
                  <c:v>4389.743590</c:v>
                </c:pt>
                <c:pt idx="457">
                  <c:v>4385.641026</c:v>
                </c:pt>
                <c:pt idx="458">
                  <c:v>4382.051282</c:v>
                </c:pt>
                <c:pt idx="459">
                  <c:v>4383.076923</c:v>
                </c:pt>
                <c:pt idx="460">
                  <c:v>4385.128205</c:v>
                </c:pt>
                <c:pt idx="461">
                  <c:v>4385.128205</c:v>
                </c:pt>
                <c:pt idx="462">
                  <c:v>4380.512821</c:v>
                </c:pt>
                <c:pt idx="463">
                  <c:v>4372.307692</c:v>
                </c:pt>
                <c:pt idx="464">
                  <c:v>4373.333333</c:v>
                </c:pt>
                <c:pt idx="465">
                  <c:v>4376.923077</c:v>
                </c:pt>
                <c:pt idx="466">
                  <c:v>4365.641026</c:v>
                </c:pt>
                <c:pt idx="467">
                  <c:v>4364.615385</c:v>
                </c:pt>
                <c:pt idx="468">
                  <c:v>4380.512821</c:v>
                </c:pt>
                <c:pt idx="469">
                  <c:v>4380.000000</c:v>
                </c:pt>
                <c:pt idx="470">
                  <c:v>4368.717949</c:v>
                </c:pt>
                <c:pt idx="471">
                  <c:v>4375.384615</c:v>
                </c:pt>
                <c:pt idx="472">
                  <c:v>4383.589744</c:v>
                </c:pt>
                <c:pt idx="473">
                  <c:v>4376.410256</c:v>
                </c:pt>
                <c:pt idx="474">
                  <c:v>4370.769231</c:v>
                </c:pt>
                <c:pt idx="475">
                  <c:v>4376.923077</c:v>
                </c:pt>
                <c:pt idx="476">
                  <c:v>4380.512821</c:v>
                </c:pt>
                <c:pt idx="477">
                  <c:v>4382.564103</c:v>
                </c:pt>
                <c:pt idx="478">
                  <c:v>4388.717949</c:v>
                </c:pt>
                <c:pt idx="479">
                  <c:v>4391.282051</c:v>
                </c:pt>
                <c:pt idx="480">
                  <c:v>4387.692308</c:v>
                </c:pt>
                <c:pt idx="481">
                  <c:v>4393.846154</c:v>
                </c:pt>
                <c:pt idx="482">
                  <c:v>4400.000000</c:v>
                </c:pt>
                <c:pt idx="483">
                  <c:v>4391.282051</c:v>
                </c:pt>
                <c:pt idx="484">
                  <c:v>4380.512821</c:v>
                </c:pt>
                <c:pt idx="485">
                  <c:v>4373.846154</c:v>
                </c:pt>
                <c:pt idx="486">
                  <c:v>4369.230769</c:v>
                </c:pt>
                <c:pt idx="487">
                  <c:v>4372.307692</c:v>
                </c:pt>
                <c:pt idx="488">
                  <c:v>4381.025641</c:v>
                </c:pt>
                <c:pt idx="489">
                  <c:v>4383.589744</c:v>
                </c:pt>
                <c:pt idx="490">
                  <c:v>4381.538462</c:v>
                </c:pt>
                <c:pt idx="491">
                  <c:v>4383.076923</c:v>
                </c:pt>
                <c:pt idx="492">
                  <c:v>4389.743590</c:v>
                </c:pt>
                <c:pt idx="493">
                  <c:v>4395.384615</c:v>
                </c:pt>
                <c:pt idx="494">
                  <c:v>4390.256410</c:v>
                </c:pt>
                <c:pt idx="495">
                  <c:v>4381.025641</c:v>
                </c:pt>
                <c:pt idx="496">
                  <c:v>4378.974359</c:v>
                </c:pt>
                <c:pt idx="497">
                  <c:v>4380.000000</c:v>
                </c:pt>
                <c:pt idx="498">
                  <c:v>4381.538462</c:v>
                </c:pt>
                <c:pt idx="499">
                  <c:v>4382.051282</c:v>
                </c:pt>
                <c:pt idx="500">
                  <c:v>4380.512821</c:v>
                </c:pt>
                <c:pt idx="501">
                  <c:v>4389.743590</c:v>
                </c:pt>
                <c:pt idx="502">
                  <c:v>4402.564103</c:v>
                </c:pt>
                <c:pt idx="503">
                  <c:v>4392.307692</c:v>
                </c:pt>
                <c:pt idx="504">
                  <c:v>4380.000000</c:v>
                </c:pt>
                <c:pt idx="505">
                  <c:v>4386.666667</c:v>
                </c:pt>
                <c:pt idx="506">
                  <c:v>4392.307692</c:v>
                </c:pt>
                <c:pt idx="507">
                  <c:v>4390.256410</c:v>
                </c:pt>
                <c:pt idx="508">
                  <c:v>4385.641026</c:v>
                </c:pt>
                <c:pt idx="509">
                  <c:v>4380.000000</c:v>
                </c:pt>
                <c:pt idx="510">
                  <c:v>4384.102564</c:v>
                </c:pt>
                <c:pt idx="511">
                  <c:v>4394.358974</c:v>
                </c:pt>
                <c:pt idx="512">
                  <c:v>4394.871795</c:v>
                </c:pt>
                <c:pt idx="513">
                  <c:v>4393.333333</c:v>
                </c:pt>
                <c:pt idx="514">
                  <c:v>4398.461538</c:v>
                </c:pt>
                <c:pt idx="515">
                  <c:v>4400.000000</c:v>
                </c:pt>
                <c:pt idx="516">
                  <c:v>4398.461538</c:v>
                </c:pt>
                <c:pt idx="517">
                  <c:v>4395.897436</c:v>
                </c:pt>
                <c:pt idx="518">
                  <c:v>4394.358974</c:v>
                </c:pt>
                <c:pt idx="519">
                  <c:v>4395.384615</c:v>
                </c:pt>
                <c:pt idx="520">
                  <c:v>4394.358974</c:v>
                </c:pt>
                <c:pt idx="521">
                  <c:v>4388.717949</c:v>
                </c:pt>
                <c:pt idx="522">
                  <c:v>4383.076923</c:v>
                </c:pt>
                <c:pt idx="523">
                  <c:v>4381.538462</c:v>
                </c:pt>
                <c:pt idx="524">
                  <c:v>4383.076923</c:v>
                </c:pt>
                <c:pt idx="525">
                  <c:v>4390.769231</c:v>
                </c:pt>
                <c:pt idx="526">
                  <c:v>4399.487179</c:v>
                </c:pt>
                <c:pt idx="527">
                  <c:v>4398.974359</c:v>
                </c:pt>
                <c:pt idx="528">
                  <c:v>4394.358974</c:v>
                </c:pt>
                <c:pt idx="529">
                  <c:v>4395.384615</c:v>
                </c:pt>
                <c:pt idx="530">
                  <c:v>4397.435897</c:v>
                </c:pt>
                <c:pt idx="531">
                  <c:v>4396.923077</c:v>
                </c:pt>
                <c:pt idx="532">
                  <c:v>4397.435897</c:v>
                </c:pt>
                <c:pt idx="533">
                  <c:v>4394.871795</c:v>
                </c:pt>
                <c:pt idx="534">
                  <c:v>4389.230769</c:v>
                </c:pt>
                <c:pt idx="535">
                  <c:v>4382.564103</c:v>
                </c:pt>
                <c:pt idx="536">
                  <c:v>4377.948718</c:v>
                </c:pt>
                <c:pt idx="537">
                  <c:v>4385.128205</c:v>
                </c:pt>
                <c:pt idx="538">
                  <c:v>4397.435897</c:v>
                </c:pt>
                <c:pt idx="539">
                  <c:v>4401.538462</c:v>
                </c:pt>
                <c:pt idx="540">
                  <c:v>4398.461538</c:v>
                </c:pt>
                <c:pt idx="541">
                  <c:v>4396.923077</c:v>
                </c:pt>
                <c:pt idx="542">
                  <c:v>4399.487179</c:v>
                </c:pt>
                <c:pt idx="543">
                  <c:v>4400.512821</c:v>
                </c:pt>
                <c:pt idx="544">
                  <c:v>4392.820513</c:v>
                </c:pt>
                <c:pt idx="545">
                  <c:v>4387.179487</c:v>
                </c:pt>
                <c:pt idx="546">
                  <c:v>4394.358974</c:v>
                </c:pt>
                <c:pt idx="547">
                  <c:v>4394.871795</c:v>
                </c:pt>
                <c:pt idx="548">
                  <c:v>4387.692308</c:v>
                </c:pt>
                <c:pt idx="549">
                  <c:v>4391.282051</c:v>
                </c:pt>
                <c:pt idx="550">
                  <c:v>4397.948718</c:v>
                </c:pt>
                <c:pt idx="551">
                  <c:v>4403.589744</c:v>
                </c:pt>
                <c:pt idx="552">
                  <c:v>4410.256410</c:v>
                </c:pt>
                <c:pt idx="553">
                  <c:v>4406.666667</c:v>
                </c:pt>
                <c:pt idx="554">
                  <c:v>4395.897436</c:v>
                </c:pt>
                <c:pt idx="555">
                  <c:v>4394.871795</c:v>
                </c:pt>
                <c:pt idx="556">
                  <c:v>4397.948718</c:v>
                </c:pt>
                <c:pt idx="557">
                  <c:v>4391.794872</c:v>
                </c:pt>
                <c:pt idx="558">
                  <c:v>4383.589744</c:v>
                </c:pt>
                <c:pt idx="559">
                  <c:v>4379.487179</c:v>
                </c:pt>
                <c:pt idx="560">
                  <c:v>4383.076923</c:v>
                </c:pt>
                <c:pt idx="561">
                  <c:v>4392.820513</c:v>
                </c:pt>
                <c:pt idx="562">
                  <c:v>4399.487179</c:v>
                </c:pt>
                <c:pt idx="563">
                  <c:v>4400.000000</c:v>
                </c:pt>
                <c:pt idx="564">
                  <c:v>4398.461538</c:v>
                </c:pt>
                <c:pt idx="565">
                  <c:v>4400.000000</c:v>
                </c:pt>
                <c:pt idx="566">
                  <c:v>4398.461538</c:v>
                </c:pt>
                <c:pt idx="567">
                  <c:v>4390.256410</c:v>
                </c:pt>
                <c:pt idx="568">
                  <c:v>4386.666667</c:v>
                </c:pt>
                <c:pt idx="569">
                  <c:v>4390.769231</c:v>
                </c:pt>
                <c:pt idx="570">
                  <c:v>4385.128205</c:v>
                </c:pt>
                <c:pt idx="571">
                  <c:v>4375.897436</c:v>
                </c:pt>
                <c:pt idx="572">
                  <c:v>4385.128205</c:v>
                </c:pt>
                <c:pt idx="573">
                  <c:v>4398.974359</c:v>
                </c:pt>
                <c:pt idx="574">
                  <c:v>4397.948718</c:v>
                </c:pt>
                <c:pt idx="575">
                  <c:v>4398.461538</c:v>
                </c:pt>
                <c:pt idx="576">
                  <c:v>4402.051282</c:v>
                </c:pt>
                <c:pt idx="577">
                  <c:v>4399.487179</c:v>
                </c:pt>
                <c:pt idx="578">
                  <c:v>4395.897436</c:v>
                </c:pt>
                <c:pt idx="579">
                  <c:v>4393.333333</c:v>
                </c:pt>
                <c:pt idx="580">
                  <c:v>4388.205128</c:v>
                </c:pt>
                <c:pt idx="581">
                  <c:v>4383.589744</c:v>
                </c:pt>
                <c:pt idx="582">
                  <c:v>4380.000000</c:v>
                </c:pt>
                <c:pt idx="583">
                  <c:v>4386.153846</c:v>
                </c:pt>
                <c:pt idx="584">
                  <c:v>4402.564103</c:v>
                </c:pt>
                <c:pt idx="585">
                  <c:v>4406.153846</c:v>
                </c:pt>
                <c:pt idx="586">
                  <c:v>4394.871795</c:v>
                </c:pt>
                <c:pt idx="587">
                  <c:v>4394.358974</c:v>
                </c:pt>
                <c:pt idx="588">
                  <c:v>4399.487179</c:v>
                </c:pt>
                <c:pt idx="589">
                  <c:v>4390.769231</c:v>
                </c:pt>
                <c:pt idx="590">
                  <c:v>4380.512821</c:v>
                </c:pt>
                <c:pt idx="591">
                  <c:v>4381.025641</c:v>
                </c:pt>
                <c:pt idx="592">
                  <c:v>4380.512821</c:v>
                </c:pt>
                <c:pt idx="593">
                  <c:v>4382.564103</c:v>
                </c:pt>
                <c:pt idx="594">
                  <c:v>4387.692308</c:v>
                </c:pt>
                <c:pt idx="595">
                  <c:v>4383.589744</c:v>
                </c:pt>
                <c:pt idx="596">
                  <c:v>4384.102564</c:v>
                </c:pt>
                <c:pt idx="597">
                  <c:v>4404.102564</c:v>
                </c:pt>
                <c:pt idx="598">
                  <c:v>4412.820513</c:v>
                </c:pt>
                <c:pt idx="599">
                  <c:v>4400.000000</c:v>
                </c:pt>
                <c:pt idx="600">
                  <c:v>4394.358974</c:v>
                </c:pt>
                <c:pt idx="601">
                  <c:v>4393.333333</c:v>
                </c:pt>
                <c:pt idx="602">
                  <c:v>4386.666667</c:v>
                </c:pt>
                <c:pt idx="603">
                  <c:v>4388.205128</c:v>
                </c:pt>
                <c:pt idx="604">
                  <c:v>4389.230769</c:v>
                </c:pt>
                <c:pt idx="605">
                  <c:v>4380.000000</c:v>
                </c:pt>
                <c:pt idx="606">
                  <c:v>4383.589744</c:v>
                </c:pt>
                <c:pt idx="607">
                  <c:v>4394.871795</c:v>
                </c:pt>
                <c:pt idx="608">
                  <c:v>4393.846154</c:v>
                </c:pt>
                <c:pt idx="609">
                  <c:v>4392.820513</c:v>
                </c:pt>
                <c:pt idx="610">
                  <c:v>4401.025641</c:v>
                </c:pt>
                <c:pt idx="611">
                  <c:v>4406.666667</c:v>
                </c:pt>
                <c:pt idx="612">
                  <c:v>4404.615385</c:v>
                </c:pt>
                <c:pt idx="613">
                  <c:v>4398.974359</c:v>
                </c:pt>
                <c:pt idx="614">
                  <c:v>4390.256410</c:v>
                </c:pt>
                <c:pt idx="615">
                  <c:v>4387.179487</c:v>
                </c:pt>
                <c:pt idx="616">
                  <c:v>4387.692308</c:v>
                </c:pt>
                <c:pt idx="617">
                  <c:v>4385.641026</c:v>
                </c:pt>
                <c:pt idx="618">
                  <c:v>4385.128205</c:v>
                </c:pt>
                <c:pt idx="619">
                  <c:v>4387.179487</c:v>
                </c:pt>
                <c:pt idx="620">
                  <c:v>4392.307692</c:v>
                </c:pt>
                <c:pt idx="621">
                  <c:v>4397.435897</c:v>
                </c:pt>
                <c:pt idx="622">
                  <c:v>4393.846154</c:v>
                </c:pt>
                <c:pt idx="623">
                  <c:v>4388.717949</c:v>
                </c:pt>
                <c:pt idx="624">
                  <c:v>4394.871795</c:v>
                </c:pt>
                <c:pt idx="625">
                  <c:v>4395.384615</c:v>
                </c:pt>
                <c:pt idx="626">
                  <c:v>4388.205128</c:v>
                </c:pt>
                <c:pt idx="627">
                  <c:v>4393.333333</c:v>
                </c:pt>
                <c:pt idx="628">
                  <c:v>4390.769231</c:v>
                </c:pt>
                <c:pt idx="629">
                  <c:v>4375.897436</c:v>
                </c:pt>
                <c:pt idx="630">
                  <c:v>4378.974359</c:v>
                </c:pt>
                <c:pt idx="631">
                  <c:v>4391.282051</c:v>
                </c:pt>
                <c:pt idx="632">
                  <c:v>4392.820513</c:v>
                </c:pt>
                <c:pt idx="633">
                  <c:v>4396.923077</c:v>
                </c:pt>
                <c:pt idx="634">
                  <c:v>4402.564103</c:v>
                </c:pt>
                <c:pt idx="635">
                  <c:v>4400.000000</c:v>
                </c:pt>
                <c:pt idx="636">
                  <c:v>4397.948718</c:v>
                </c:pt>
                <c:pt idx="637">
                  <c:v>4396.410256</c:v>
                </c:pt>
                <c:pt idx="638">
                  <c:v>4397.948718</c:v>
                </c:pt>
                <c:pt idx="639">
                  <c:v>4398.461538</c:v>
                </c:pt>
                <c:pt idx="640">
                  <c:v>4387.692308</c:v>
                </c:pt>
              </c:numCache>
            </c:numRef>
          </c:val>
          <c:smooth val="0"/>
        </c:ser>
        <c:marker val="1"/>
        <c:axId val="0"/>
        <c:axId val="1"/>
      </c:lineChart>
      <c:catAx>
        <c:axId val="0"/>
        <c:scaling>
          <c:orientation val="minMax"/>
        </c:scaling>
        <c:delete val="0"/>
        <c:axPos val="b"/>
        <c:title>
          <c:tx>
            <c:rich>
              <a:bodyPr rot="0"/>
              <a:lstStyle/>
              <a:p>
                <a:pPr lvl="0">
                  <a:defRPr b="1" i="0" strike="noStrike" sz="1600" u="none">
                    <a:solidFill>
                      <a:srgbClr val="000000"/>
                    </a:solidFill>
                    <a:effectLst/>
                    <a:latin typeface="Calibri"/>
                  </a:defRPr>
                </a:pPr>
                <a:r>
                  <a:rPr b="1" i="0" strike="noStrike" sz="1600" u="none">
                    <a:solidFill>
                      <a:srgbClr val="000000"/>
                    </a:solidFill>
                    <a:effectLst/>
                    <a:latin typeface="Calibri"/>
                  </a:rPr>
                  <a:t>  Time(sec)</a:t>
                </a:r>
              </a:p>
            </c:rich>
          </c:tx>
          <c:layout/>
          <c:overlay val="1"/>
        </c:title>
        <c:numFmt formatCode="General" sourceLinked="1"/>
        <c:majorTickMark val="in"/>
        <c:minorTickMark val="in"/>
        <c:tickLblPos val="low"/>
        <c:spPr>
          <a:ln w="12700" cap="flat">
            <a:solidFill>
              <a:srgbClr val="000000"/>
            </a:solidFill>
            <a:prstDash val="solid"/>
            <a:miter lim="400000"/>
          </a:ln>
        </c:spPr>
        <c:txPr>
          <a:bodyPr rot="0"/>
          <a:lstStyle/>
          <a:p>
            <a:pPr lvl="0">
              <a:defRPr b="1" i="0" strike="noStrike" sz="1400" u="none">
                <a:solidFill>
                  <a:srgbClr val="000000"/>
                </a:solidFill>
                <a:effectLst/>
                <a:latin typeface="Calibri"/>
              </a:defRPr>
            </a:pPr>
          </a:p>
        </c:txPr>
        <c:crossAx val="1"/>
        <c:crosses val="autoZero"/>
        <c:auto val="1"/>
        <c:lblAlgn val="ctr"/>
        <c:noMultiLvlLbl val="1"/>
      </c:catAx>
      <c:valAx>
        <c:axId val="1"/>
        <c:scaling>
          <c:orientation val="minMax"/>
          <c:min val="4300"/>
        </c:scaling>
        <c:delete val="0"/>
        <c:axPos val="l"/>
        <c:majorGridlines>
          <c:spPr>
            <a:ln w="12700" cap="flat">
              <a:solidFill>
                <a:srgbClr val="888888"/>
              </a:solidFill>
              <a:prstDash val="solid"/>
              <a:bevel/>
            </a:ln>
          </c:spPr>
        </c:majorGridlines>
        <c:title>
          <c:tx>
            <c:rich>
              <a:bodyPr rot="-5400000"/>
              <a:lstStyle/>
              <a:p>
                <a:pPr lvl="0">
                  <a:defRPr b="1" i="0" strike="noStrike" sz="1600" u="none">
                    <a:solidFill>
                      <a:srgbClr val="000000"/>
                    </a:solidFill>
                    <a:effectLst/>
                    <a:latin typeface="Calibri"/>
                  </a:defRPr>
                </a:pPr>
                <a:r>
                  <a:rPr b="1" i="0" strike="noStrike" sz="1600" u="none">
                    <a:solidFill>
                      <a:srgbClr val="000000"/>
                    </a:solidFill>
                    <a:effectLst/>
                    <a:latin typeface="Calibri"/>
                  </a:rPr>
                  <a:t>Voltage(uV)</a:t>
                </a:r>
              </a:p>
            </c:rich>
          </c:tx>
          <c:layout/>
          <c:overlay val="1"/>
        </c:title>
        <c:numFmt formatCode="0.####" sourceLinked="0"/>
        <c:majorTickMark val="in"/>
        <c:minorTickMark val="in"/>
        <c:tickLblPos val="nextTo"/>
        <c:spPr>
          <a:ln w="12700" cap="flat">
            <a:solidFill>
              <a:srgbClr val="000000"/>
            </a:solidFill>
            <a:prstDash val="solid"/>
            <a:miter lim="400000"/>
          </a:ln>
        </c:spPr>
        <c:txPr>
          <a:bodyPr rot="0"/>
          <a:lstStyle/>
          <a:p>
            <a:pPr lvl="0">
              <a:defRPr b="1" i="0" strike="noStrike" sz="1200" u="none">
                <a:solidFill>
                  <a:srgbClr val="000000"/>
                </a:solidFill>
                <a:effectLst/>
                <a:latin typeface="Calibri"/>
              </a:defRPr>
            </a:pPr>
          </a:p>
        </c:txPr>
        <c:crossAx val="0"/>
        <c:crosses val="autoZero"/>
        <c:crossBetween val="between"/>
        <c:majorUnit val="30"/>
        <c:minorUnit val="1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864743"/>
          <c:y val="0.0878455"/>
          <c:w val="0.91072"/>
          <c:h val="0.762035"/>
        </c:manualLayout>
      </c:layout>
      <c:lineChart>
        <c:grouping val="standard"/>
        <c:varyColors val="0"/>
        <c:ser>
          <c:idx val="0"/>
          <c:order val="0"/>
          <c:tx>
            <c:strRef>
              <c:f>Sheet1!$A$2</c:f>
              <c:strCache/>
            </c:strRef>
          </c:tx>
          <c:spPr>
            <a:noFill/>
            <a:ln w="38100" cap="flat">
              <a:solidFill>
                <a:srgbClr val="000000"/>
              </a:solidFill>
              <a:prstDash val="solid"/>
              <a:bevel/>
            </a:ln>
            <a:effectLst/>
          </c:spPr>
          <c:marker>
            <c:symbol val="none"/>
            <c:size val="4"/>
            <c:spPr>
              <a:solidFill>
                <a:srgbClr val="000000">
                  <a:alpha val="0"/>
                </a:srgbClr>
              </a:solidFill>
              <a:ln w="38100" cap="flat">
                <a:solidFill>
                  <a:srgbClr val="000000"/>
                </a:solidFill>
                <a:prstDash val="solid"/>
                <a:bevel/>
              </a:ln>
              <a:effectLst/>
            </c:spPr>
          </c:marker>
          <c:dLbls>
            <c:numFmt formatCode="#,##0" sourceLinked="0"/>
            <c:txPr>
              <a:bodyPr/>
              <a:lstStyle/>
              <a:p>
                <a:pPr lvl="0">
                  <a:defRPr b="1" i="0" strike="noStrike" sz="1800" u="none">
                    <a:solidFill>
                      <a:srgbClr val="000000"/>
                    </a:solidFill>
                    <a:effectLst/>
                    <a:latin typeface="Calibri"/>
                  </a:defRPr>
                </a:pPr>
                <a:r>
                  <a:rPr b="1" i="0" strike="noStrike" sz="1800" u="none">
                    <a:solidFill>
                      <a:srgbClr val="000000"/>
                    </a:solidFill>
                    <a:effectLst/>
                    <a:latin typeface="Calibri"/>
                  </a:rPr>
                  <a:t/>
                </a:r>
              </a:p>
            </c:txPr>
            <c:dLblPos val="t"/>
            <c:showLegendKey val="0"/>
            <c:showVal val="0"/>
            <c:showCatName val="0"/>
            <c:showSerName val="0"/>
            <c:showPercent val="0"/>
            <c:showBubbleSize val="0"/>
            <c:showLeaderLines val="0"/>
          </c:dLbls>
          <c:cat>
            <c:strRef>
              <c:f>Sheet1!$B$1:$BM$1</c:f>
              <c:strCache>
                <c:ptCount val="64"/>
                <c:pt idx="0">
                  <c:v>0</c:v>
                </c:pt>
                <c:pt idx="1">
                  <c:v>1</c:v>
                </c:pt>
                <c:pt idx="2">
                  <c:v>2</c:v>
                </c:pt>
                <c:pt idx="3">
                  <c:v>3</c:v>
                </c:pt>
                <c:pt idx="4">
                  <c:v>4</c:v>
                </c:pt>
                <c:pt idx="5">
                  <c:v>5</c:v>
                </c:pt>
                <c:pt idx="6">
                  <c:v>6</c:v>
                </c:pt>
                <c:pt idx="7">
                  <c:v/>
                </c:pt>
                <c:pt idx="8">
                  <c:v>8</c:v>
                </c:pt>
                <c:pt idx="9">
                  <c:v/>
                </c:pt>
                <c:pt idx="10">
                  <c:v>10</c:v>
                </c:pt>
                <c:pt idx="11">
                  <c:v/>
                </c:pt>
                <c:pt idx="12">
                  <c:v>12</c:v>
                </c:pt>
                <c:pt idx="13">
                  <c:v/>
                </c:pt>
                <c:pt idx="14">
                  <c:v>14</c:v>
                </c:pt>
                <c:pt idx="15">
                  <c:v/>
                </c:pt>
                <c:pt idx="16">
                  <c:v>16</c:v>
                </c:pt>
                <c:pt idx="17">
                  <c:v/>
                </c:pt>
                <c:pt idx="18">
                  <c:v/>
                </c:pt>
                <c:pt idx="19">
                  <c:v/>
                </c:pt>
                <c:pt idx="20">
                  <c:v/>
                </c:pt>
                <c:pt idx="21">
                  <c:v/>
                </c:pt>
                <c:pt idx="22">
                  <c:v>22</c:v>
                </c:pt>
                <c:pt idx="23">
                  <c:v/>
                </c:pt>
                <c:pt idx="24">
                  <c:v/>
                </c:pt>
                <c:pt idx="25">
                  <c:v/>
                </c:pt>
                <c:pt idx="26">
                  <c:v/>
                </c:pt>
                <c:pt idx="27">
                  <c:v/>
                </c:pt>
                <c:pt idx="28">
                  <c:v>28</c:v>
                </c:pt>
                <c:pt idx="29">
                  <c:v/>
                </c:pt>
                <c:pt idx="30">
                  <c:v>30</c:v>
                </c:pt>
                <c:pt idx="31">
                  <c:v/>
                </c:pt>
                <c:pt idx="32">
                  <c:v>32</c:v>
                </c:pt>
                <c:pt idx="33">
                  <c:v/>
                </c:pt>
                <c:pt idx="34">
                  <c:v/>
                </c:pt>
                <c:pt idx="35">
                  <c:v/>
                </c:pt>
                <c:pt idx="36">
                  <c:v/>
                </c:pt>
                <c:pt idx="37">
                  <c:v/>
                </c:pt>
                <c:pt idx="38">
                  <c:v/>
                </c:pt>
                <c:pt idx="39">
                  <c:v/>
                </c:pt>
                <c:pt idx="40">
                  <c:v>40</c:v>
                </c:pt>
                <c:pt idx="41">
                  <c:v/>
                </c:pt>
                <c:pt idx="42">
                  <c:v/>
                </c:pt>
                <c:pt idx="43">
                  <c:v/>
                </c:pt>
                <c:pt idx="44">
                  <c:v/>
                </c:pt>
                <c:pt idx="45">
                  <c:v>45</c:v>
                </c:pt>
                <c:pt idx="46">
                  <c:v/>
                </c:pt>
                <c:pt idx="47">
                  <c:v/>
                </c:pt>
                <c:pt idx="48">
                  <c:v/>
                </c:pt>
                <c:pt idx="49">
                  <c:v/>
                </c:pt>
                <c:pt idx="50">
                  <c:v>50</c:v>
                </c:pt>
                <c:pt idx="51">
                  <c:v/>
                </c:pt>
                <c:pt idx="52">
                  <c:v/>
                </c:pt>
                <c:pt idx="53">
                  <c:v/>
                </c:pt>
                <c:pt idx="54">
                  <c:v/>
                </c:pt>
                <c:pt idx="55">
                  <c:v>55</c:v>
                </c:pt>
                <c:pt idx="56">
                  <c:v/>
                </c:pt>
                <c:pt idx="57">
                  <c:v/>
                </c:pt>
                <c:pt idx="58">
                  <c:v/>
                </c:pt>
                <c:pt idx="59">
                  <c:v/>
                </c:pt>
                <c:pt idx="60">
                  <c:v>60</c:v>
                </c:pt>
                <c:pt idx="61">
                  <c:v/>
                </c:pt>
                <c:pt idx="62">
                  <c:v/>
                </c:pt>
                <c:pt idx="63">
                  <c:v/>
                </c:pt>
              </c:strCache>
            </c:strRef>
          </c:cat>
          <c:val>
            <c:numRef>
              <c:f>Sheet1!$B$2:$BM$2</c:f>
              <c:numCache>
                <c:ptCount val="64"/>
                <c:pt idx="0">
                  <c:v>49700.541246</c:v>
                </c:pt>
                <c:pt idx="1">
                  <c:v>7.679561</c:v>
                </c:pt>
                <c:pt idx="2">
                  <c:v>3.320690</c:v>
                </c:pt>
                <c:pt idx="3">
                  <c:v>5.952318</c:v>
                </c:pt>
                <c:pt idx="4">
                  <c:v>12.644651</c:v>
                </c:pt>
                <c:pt idx="5">
                  <c:v>5.341994</c:v>
                </c:pt>
                <c:pt idx="6">
                  <c:v>7.272011</c:v>
                </c:pt>
                <c:pt idx="7">
                  <c:v>7.756821</c:v>
                </c:pt>
                <c:pt idx="8">
                  <c:v>6.221595</c:v>
                </c:pt>
                <c:pt idx="9">
                  <c:v>12.208026</c:v>
                </c:pt>
                <c:pt idx="10">
                  <c:v>7.129321</c:v>
                </c:pt>
                <c:pt idx="11">
                  <c:v>41.922421</c:v>
                </c:pt>
                <c:pt idx="12">
                  <c:v>9.228350</c:v>
                </c:pt>
                <c:pt idx="13">
                  <c:v>5.058065</c:v>
                </c:pt>
                <c:pt idx="14">
                  <c:v>1.386456</c:v>
                </c:pt>
                <c:pt idx="15">
                  <c:v>3.434996</c:v>
                </c:pt>
                <c:pt idx="16">
                  <c:v>3.011949</c:v>
                </c:pt>
                <c:pt idx="17">
                  <c:v>1.829654</c:v>
                </c:pt>
                <c:pt idx="18">
                  <c:v>9.147884</c:v>
                </c:pt>
                <c:pt idx="19">
                  <c:v>8.760995</c:v>
                </c:pt>
                <c:pt idx="20">
                  <c:v>3.941770</c:v>
                </c:pt>
                <c:pt idx="21">
                  <c:v>5.344880</c:v>
                </c:pt>
                <c:pt idx="22">
                  <c:v>9.543452</c:v>
                </c:pt>
                <c:pt idx="23">
                  <c:v>1.833616</c:v>
                </c:pt>
                <c:pt idx="24">
                  <c:v>6.575459</c:v>
                </c:pt>
                <c:pt idx="25">
                  <c:v>5.458367</c:v>
                </c:pt>
                <c:pt idx="26">
                  <c:v>4.744383</c:v>
                </c:pt>
                <c:pt idx="27">
                  <c:v>6.574119</c:v>
                </c:pt>
                <c:pt idx="28">
                  <c:v>12.897722</c:v>
                </c:pt>
                <c:pt idx="29">
                  <c:v>0.860374</c:v>
                </c:pt>
                <c:pt idx="30">
                  <c:v>6.377613</c:v>
                </c:pt>
                <c:pt idx="31">
                  <c:v>2.932149</c:v>
                </c:pt>
                <c:pt idx="32">
                  <c:v>1.035609</c:v>
                </c:pt>
                <c:pt idx="33">
                  <c:v>8.684786</c:v>
                </c:pt>
                <c:pt idx="34">
                  <c:v>2.083724</c:v>
                </c:pt>
                <c:pt idx="35">
                  <c:v>4.642310</c:v>
                </c:pt>
                <c:pt idx="36">
                  <c:v>1.557427</c:v>
                </c:pt>
                <c:pt idx="37">
                  <c:v>5.254387</c:v>
                </c:pt>
                <c:pt idx="38">
                  <c:v>6.652193</c:v>
                </c:pt>
                <c:pt idx="39">
                  <c:v>5.712824</c:v>
                </c:pt>
                <c:pt idx="40">
                  <c:v>5.069199</c:v>
                </c:pt>
                <c:pt idx="41">
                  <c:v>4.488358</c:v>
                </c:pt>
                <c:pt idx="42">
                  <c:v>4.995694</c:v>
                </c:pt>
                <c:pt idx="43">
                  <c:v>4.716599</c:v>
                </c:pt>
                <c:pt idx="44">
                  <c:v>3.814315</c:v>
                </c:pt>
                <c:pt idx="45">
                  <c:v>0.860607</c:v>
                </c:pt>
                <c:pt idx="46">
                  <c:v>1.051995</c:v>
                </c:pt>
                <c:pt idx="47">
                  <c:v>1.170003</c:v>
                </c:pt>
                <c:pt idx="48">
                  <c:v>0.242214</c:v>
                </c:pt>
                <c:pt idx="49">
                  <c:v>0.213410</c:v>
                </c:pt>
                <c:pt idx="50">
                  <c:v>0.097513</c:v>
                </c:pt>
                <c:pt idx="51">
                  <c:v>0.144132</c:v>
                </c:pt>
                <c:pt idx="52">
                  <c:v>0.222472</c:v>
                </c:pt>
                <c:pt idx="53">
                  <c:v>0.163030</c:v>
                </c:pt>
                <c:pt idx="54">
                  <c:v>0.419626</c:v>
                </c:pt>
                <c:pt idx="55">
                  <c:v>0.154034</c:v>
                </c:pt>
                <c:pt idx="56">
                  <c:v>0.316120</c:v>
                </c:pt>
                <c:pt idx="57">
                  <c:v>0.394618</c:v>
                </c:pt>
                <c:pt idx="58">
                  <c:v>0.261599</c:v>
                </c:pt>
                <c:pt idx="59">
                  <c:v>0.171622</c:v>
                </c:pt>
                <c:pt idx="60">
                  <c:v>0.147393</c:v>
                </c:pt>
                <c:pt idx="61">
                  <c:v>0.287355</c:v>
                </c:pt>
                <c:pt idx="62">
                  <c:v>0.076301</c:v>
                </c:pt>
                <c:pt idx="63">
                  <c:v>0.305374</c:v>
                </c:pt>
              </c:numCache>
            </c:numRef>
          </c:val>
          <c:smooth val="0"/>
        </c:ser>
        <c:ser>
          <c:idx val="1"/>
          <c:order val="1"/>
          <c:tx>
            <c:strRef>
              <c:f>Sheet1!$A$3</c:f>
              <c:strCache/>
            </c:strRef>
          </c:tx>
          <c:spPr>
            <a:noFill/>
            <a:ln w="28575" cap="flat">
              <a:solidFill>
                <a:srgbClr val="000000"/>
              </a:solidFill>
              <a:prstDash val="solid"/>
              <a:bevel/>
            </a:ln>
            <a:effectLst/>
          </c:spPr>
          <c:marker>
            <c:symbol val="none"/>
            <c:size val="4"/>
            <c:spPr>
              <a:solidFill>
                <a:srgbClr val="000000">
                  <a:alpha val="0"/>
                </a:srgbClr>
              </a:solidFill>
              <a:ln w="28575" cap="flat">
                <a:solidFill>
                  <a:srgbClr val="000000"/>
                </a:solidFill>
                <a:prstDash val="solid"/>
                <a:bevel/>
              </a:ln>
              <a:effectLst/>
            </c:spPr>
          </c:marker>
          <c:dLbls>
            <c:numFmt formatCode="#,##0" sourceLinked="0"/>
            <c:txPr>
              <a:bodyPr/>
              <a:lstStyle/>
              <a:p>
                <a:pPr lvl="0">
                  <a:defRPr b="1" i="0" strike="noStrike" sz="1800" u="none">
                    <a:solidFill>
                      <a:srgbClr val="000000"/>
                    </a:solidFill>
                    <a:effectLst/>
                    <a:latin typeface="Calibri"/>
                  </a:defRPr>
                </a:pPr>
                <a:r>
                  <a:rPr b="1" i="0" strike="noStrike" sz="1800" u="none">
                    <a:solidFill>
                      <a:srgbClr val="000000"/>
                    </a:solidFill>
                    <a:effectLst/>
                    <a:latin typeface="Calibri"/>
                  </a:rPr>
                  <a:t/>
                </a:r>
              </a:p>
            </c:txPr>
            <c:dLblPos val="t"/>
            <c:showLegendKey val="0"/>
            <c:showVal val="0"/>
            <c:showCatName val="0"/>
            <c:showSerName val="0"/>
            <c:showPercent val="0"/>
            <c:showBubbleSize val="0"/>
            <c:showLeaderLines val="0"/>
          </c:dLbls>
          <c:cat>
            <c:strRef>
              <c:f>Sheet1!$B$1:$BM$1</c:f>
              <c:strCache>
                <c:ptCount val="64"/>
                <c:pt idx="0">
                  <c:v>0</c:v>
                </c:pt>
                <c:pt idx="1">
                  <c:v>1</c:v>
                </c:pt>
                <c:pt idx="2">
                  <c:v>2</c:v>
                </c:pt>
                <c:pt idx="3">
                  <c:v>3</c:v>
                </c:pt>
                <c:pt idx="4">
                  <c:v>4</c:v>
                </c:pt>
                <c:pt idx="5">
                  <c:v>5</c:v>
                </c:pt>
                <c:pt idx="6">
                  <c:v>6</c:v>
                </c:pt>
                <c:pt idx="7">
                  <c:v/>
                </c:pt>
                <c:pt idx="8">
                  <c:v>8</c:v>
                </c:pt>
                <c:pt idx="9">
                  <c:v/>
                </c:pt>
                <c:pt idx="10">
                  <c:v>10</c:v>
                </c:pt>
                <c:pt idx="11">
                  <c:v/>
                </c:pt>
                <c:pt idx="12">
                  <c:v>12</c:v>
                </c:pt>
                <c:pt idx="13">
                  <c:v/>
                </c:pt>
                <c:pt idx="14">
                  <c:v>14</c:v>
                </c:pt>
                <c:pt idx="15">
                  <c:v/>
                </c:pt>
                <c:pt idx="16">
                  <c:v>16</c:v>
                </c:pt>
                <c:pt idx="17">
                  <c:v/>
                </c:pt>
                <c:pt idx="18">
                  <c:v/>
                </c:pt>
                <c:pt idx="19">
                  <c:v/>
                </c:pt>
                <c:pt idx="20">
                  <c:v/>
                </c:pt>
                <c:pt idx="21">
                  <c:v/>
                </c:pt>
                <c:pt idx="22">
                  <c:v>22</c:v>
                </c:pt>
                <c:pt idx="23">
                  <c:v/>
                </c:pt>
                <c:pt idx="24">
                  <c:v/>
                </c:pt>
                <c:pt idx="25">
                  <c:v/>
                </c:pt>
                <c:pt idx="26">
                  <c:v/>
                </c:pt>
                <c:pt idx="27">
                  <c:v/>
                </c:pt>
                <c:pt idx="28">
                  <c:v>28</c:v>
                </c:pt>
                <c:pt idx="29">
                  <c:v/>
                </c:pt>
                <c:pt idx="30">
                  <c:v>30</c:v>
                </c:pt>
                <c:pt idx="31">
                  <c:v/>
                </c:pt>
                <c:pt idx="32">
                  <c:v>32</c:v>
                </c:pt>
                <c:pt idx="33">
                  <c:v/>
                </c:pt>
                <c:pt idx="34">
                  <c:v/>
                </c:pt>
                <c:pt idx="35">
                  <c:v/>
                </c:pt>
                <c:pt idx="36">
                  <c:v/>
                </c:pt>
                <c:pt idx="37">
                  <c:v/>
                </c:pt>
                <c:pt idx="38">
                  <c:v/>
                </c:pt>
                <c:pt idx="39">
                  <c:v/>
                </c:pt>
                <c:pt idx="40">
                  <c:v>40</c:v>
                </c:pt>
                <c:pt idx="41">
                  <c:v/>
                </c:pt>
                <c:pt idx="42">
                  <c:v/>
                </c:pt>
                <c:pt idx="43">
                  <c:v/>
                </c:pt>
                <c:pt idx="44">
                  <c:v/>
                </c:pt>
                <c:pt idx="45">
                  <c:v>45</c:v>
                </c:pt>
                <c:pt idx="46">
                  <c:v/>
                </c:pt>
                <c:pt idx="47">
                  <c:v/>
                </c:pt>
                <c:pt idx="48">
                  <c:v/>
                </c:pt>
                <c:pt idx="49">
                  <c:v/>
                </c:pt>
                <c:pt idx="50">
                  <c:v>50</c:v>
                </c:pt>
                <c:pt idx="51">
                  <c:v/>
                </c:pt>
                <c:pt idx="52">
                  <c:v/>
                </c:pt>
                <c:pt idx="53">
                  <c:v/>
                </c:pt>
                <c:pt idx="54">
                  <c:v/>
                </c:pt>
                <c:pt idx="55">
                  <c:v>55</c:v>
                </c:pt>
                <c:pt idx="56">
                  <c:v/>
                </c:pt>
                <c:pt idx="57">
                  <c:v/>
                </c:pt>
                <c:pt idx="58">
                  <c:v/>
                </c:pt>
                <c:pt idx="59">
                  <c:v/>
                </c:pt>
                <c:pt idx="60">
                  <c:v>60</c:v>
                </c:pt>
                <c:pt idx="61">
                  <c:v/>
                </c:pt>
                <c:pt idx="62">
                  <c:v/>
                </c:pt>
                <c:pt idx="63">
                  <c:v/>
                </c:pt>
              </c:strCache>
            </c:strRef>
          </c:cat>
          <c:val>
            <c:numRef>
              <c:f>Sheet1!$B$3:$BM$3</c:f>
              <c:numCache>
                <c:ptCount val="3"/>
                <c:pt idx="0">
                  <c:v>8.000000</c:v>
                </c:pt>
                <c:pt idx="2">
                  <c:v>10.000000</c:v>
                </c:pt>
                <c:pt idx="4">
                  <c:v>12.000000</c:v>
                </c:pt>
              </c:numCache>
            </c:numRef>
          </c:val>
          <c:smooth val="0"/>
        </c:ser>
        <c:marker val="1"/>
        <c:axId val="0"/>
        <c:axId val="1"/>
      </c:lineChart>
      <c:catAx>
        <c:axId val="0"/>
        <c:scaling>
          <c:orientation val="minMax"/>
        </c:scaling>
        <c:delete val="0"/>
        <c:axPos val="b"/>
        <c:numFmt formatCode="General" sourceLinked="1"/>
        <c:majorTickMark val="in"/>
        <c:minorTickMark val="in"/>
        <c:tickLblPos val="low"/>
        <c:spPr>
          <a:ln w="12700" cap="flat">
            <a:solidFill>
              <a:srgbClr val="000000"/>
            </a:solidFill>
            <a:prstDash val="solid"/>
            <a:miter lim="400000"/>
          </a:ln>
        </c:spPr>
        <c:txPr>
          <a:bodyPr rot="0"/>
          <a:lstStyle/>
          <a:p>
            <a:pPr lvl="0">
              <a:defRPr b="1" i="0" strike="noStrike" sz="1600" u="none">
                <a:solidFill>
                  <a:srgbClr val="000000"/>
                </a:solidFill>
                <a:effectLst/>
                <a:latin typeface="Calibri"/>
              </a:defRPr>
            </a:pPr>
          </a:p>
        </c:txPr>
        <c:crossAx val="1"/>
        <c:crosses val="autoZero"/>
        <c:auto val="1"/>
        <c:lblAlgn val="ctr"/>
        <c:noMultiLvlLbl val="1"/>
      </c:catAx>
      <c:valAx>
        <c:axId val="1"/>
        <c:scaling>
          <c:orientation val="minMax"/>
          <c:max val="45"/>
          <c:min val="0"/>
        </c:scaling>
        <c:delete val="0"/>
        <c:axPos val="l"/>
        <c:majorGridlines>
          <c:spPr>
            <a:ln w="12700" cap="flat">
              <a:solidFill>
                <a:srgbClr val="888888"/>
              </a:solidFill>
              <a:prstDash val="solid"/>
              <a:bevel/>
            </a:ln>
          </c:spPr>
        </c:majorGridlines>
        <c:numFmt formatCode="0.####" sourceLinked="0"/>
        <c:majorTickMark val="in"/>
        <c:minorTickMark val="in"/>
        <c:tickLblPos val="nextTo"/>
        <c:spPr>
          <a:ln w="12700" cap="flat">
            <a:solidFill>
              <a:srgbClr val="000000"/>
            </a:solidFill>
            <a:prstDash val="solid"/>
            <a:miter lim="400000"/>
          </a:ln>
        </c:spPr>
        <c:txPr>
          <a:bodyPr rot="0"/>
          <a:lstStyle/>
          <a:p>
            <a:pPr lvl="0">
              <a:defRPr b="1" i="0" strike="noStrike" sz="1600" u="none">
                <a:solidFill>
                  <a:srgbClr val="000000"/>
                </a:solidFill>
                <a:effectLst/>
                <a:latin typeface="Calibri"/>
              </a:defRPr>
            </a:pPr>
          </a:p>
        </c:txPr>
        <c:crossAx val="0"/>
        <c:crosses val="autoZero"/>
        <c:crossBetween val="between"/>
        <c:majorUnit val="11.25"/>
        <c:minorUnit val="5.625"/>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ph type="sldImg"/>
          </p:nvPr>
        </p:nvSpPr>
        <p:spPr>
          <a:xfrm>
            <a:off x="1143000" y="685800"/>
            <a:ext cx="4572000" cy="3429000"/>
          </a:xfrm>
          <a:prstGeom prst="rect">
            <a:avLst/>
          </a:prstGeom>
        </p:spPr>
        <p:txBody>
          <a:bodyPr/>
          <a:lstStyle/>
          <a:p>
            <a:pPr lvl="0"/>
          </a:p>
        </p:txBody>
      </p:sp>
      <p:sp>
        <p:nvSpPr>
          <p:cNvPr id="52" name="Shape 5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sldImg"/>
          </p:nvPr>
        </p:nvSpPr>
        <p:spPr>
          <a:prstGeom prst="rect">
            <a:avLst/>
          </a:prstGeom>
        </p:spPr>
        <p:txBody>
          <a:bodyPr/>
          <a:lstStyle/>
          <a:p>
            <a:pPr lvl="0"/>
          </a:p>
        </p:txBody>
      </p:sp>
      <p:sp>
        <p:nvSpPr>
          <p:cNvPr id="57" name="Shape 57"/>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Computer changed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--zijian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Explain what xueling doing-like left – looking at left blinking square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Welcome to our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--flowchart – block diagram explain briefly </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--fpr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Enclose the car </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lvl="0"/>
          </a:p>
        </p:txBody>
      </p:sp>
      <p:sp>
        <p:nvSpPr>
          <p:cNvPr id="213" name="Shape 213"/>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Technical detail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lvl="0"/>
          </a:p>
        </p:txBody>
      </p:sp>
      <p:sp>
        <p:nvSpPr>
          <p:cNvPr id="218" name="Shape 218"/>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Ssvep 4s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sldImg"/>
          </p:nvPr>
        </p:nvSpPr>
        <p:spPr>
          <a:prstGeom prst="rect">
            <a:avLst/>
          </a:prstGeom>
        </p:spPr>
        <p:txBody>
          <a:bodyPr/>
          <a:lstStyle/>
          <a:p>
            <a:pPr lvl="0"/>
          </a:p>
        </p:txBody>
      </p:sp>
      <p:sp>
        <p:nvSpPr>
          <p:cNvPr id="114" name="Shape 114"/>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Input/out of each block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lvl="0"/>
          </a:p>
        </p:txBody>
      </p:sp>
      <p:sp>
        <p:nvSpPr>
          <p:cNvPr id="123" name="Shape 123"/>
          <p:cNvSpPr/>
          <p:nvPr>
            <p:ph type="body" sz="quarter" idx="1"/>
          </p:nvPr>
        </p:nvSpPr>
        <p:spPr>
          <a:prstGeom prst="rect">
            <a:avLst/>
          </a:prstGeom>
        </p:spPr>
        <p:txBody>
          <a:bodyPr/>
          <a:lstStyle/>
          <a:p>
            <a:pPr lvl="0">
              <a:lnSpc>
                <a:spcPct val="117999"/>
              </a:lnSpc>
              <a:defRPr sz="1800"/>
            </a:pPr>
            <a:r>
              <a:rPr sz="1200">
                <a:latin typeface="Calibri"/>
                <a:ea typeface="Calibri"/>
                <a:cs typeface="Calibri"/>
                <a:sym typeface="Calibri"/>
              </a:rPr>
              <a:t>Missing:  now we can move left and right! </a:t>
            </a:r>
            <a:endParaRPr sz="1200">
              <a:latin typeface="Calibri"/>
              <a:ea typeface="Calibri"/>
              <a:cs typeface="Calibri"/>
              <a:sym typeface="Calibri"/>
            </a:endParaRPr>
          </a:p>
          <a:p>
            <a:pPr lvl="0">
              <a:lnSpc>
                <a:spcPct val="117999"/>
              </a:lnSpc>
              <a:defRPr sz="1800"/>
            </a:pPr>
            <a:r>
              <a:rPr sz="1200">
                <a:latin typeface="Calibri"/>
                <a:ea typeface="Calibri"/>
                <a:cs typeface="Calibri"/>
                <a:sym typeface="Calibri"/>
              </a:rPr>
              <a:t>Better way to say delta time –(look for the word)</a:t>
            </a:r>
            <a:endParaRPr sz="1200">
              <a:latin typeface="Calibri"/>
              <a:ea typeface="Calibri"/>
              <a:cs typeface="Calibri"/>
              <a:sym typeface="Calibri"/>
            </a:endParaRPr>
          </a:p>
          <a:p>
            <a:pPr lvl="0">
              <a:lnSpc>
                <a:spcPct val="117999"/>
              </a:lnSpc>
              <a:defRPr sz="1800"/>
            </a:pPr>
            <a:endParaRPr sz="1200">
              <a:latin typeface="Calibri"/>
              <a:ea typeface="Calibri"/>
              <a:cs typeface="Calibri"/>
              <a:sym typeface="Calibri"/>
            </a:endParaRPr>
          </a:p>
          <a:p>
            <a:pPr lvl="0">
              <a:lnSpc>
                <a:spcPct val="117999"/>
              </a:lnSpc>
              <a:defRPr sz="1800"/>
            </a:pPr>
            <a:r>
              <a:rPr sz="1200">
                <a:latin typeface="Calibri"/>
                <a:ea typeface="Calibri"/>
                <a:cs typeface="Calibri"/>
                <a:sym typeface="Calibri"/>
              </a:rPr>
              <a:t>*special effect</a:t>
            </a: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lvl="0"/>
          </a:p>
        </p:txBody>
      </p:sp>
      <p:sp>
        <p:nvSpPr>
          <p:cNvPr id="135" name="Shape 135"/>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Alpha and beta wave intro</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What we use here?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Xueling add graph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lvl="0"/>
          </a:p>
        </p:txBody>
      </p:sp>
      <p:sp>
        <p:nvSpPr>
          <p:cNvPr id="169" name="Shape 169"/>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Alpha and beta wave intro</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What we use here?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*state diagram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lvl="0"/>
          </a:p>
        </p:txBody>
      </p:sp>
      <p:sp>
        <p:nvSpPr>
          <p:cNvPr id="174" name="Shape 174"/>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How its different from alpha and beta wave?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Ssvep and alpha and beta wont overlap because when testing ssvep, our eyes are open. Which means that the alpha and beta power stays at steady level. So ssvep and alpha and beta wont overlap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lvl="0"/>
          </a:p>
        </p:txBody>
      </p:sp>
      <p:sp>
        <p:nvSpPr>
          <p:cNvPr id="185" name="Shape 185"/>
          <p:cNvSpPr/>
          <p:nvPr>
            <p:ph type="body" sz="quarter" idx="1"/>
          </p:nvPr>
        </p:nvSpPr>
        <p:spPr>
          <a:prstGeom prst="rect">
            <a:avLst/>
          </a:prstGeom>
        </p:spPr>
        <p:txBody>
          <a:bodyPr/>
          <a:lstStyle>
            <a:lvl1pPr defTabSz="914400">
              <a:lnSpc>
                <a:spcPct val="100000"/>
              </a:lnSpc>
              <a:defRPr sz="1200">
                <a:latin typeface="Wingdings"/>
                <a:ea typeface="Wingdings"/>
                <a:cs typeface="Wingdings"/>
                <a:sym typeface="Wingdings"/>
              </a:defRPr>
            </a:lvl1pPr>
          </a:lstStyle>
          <a:p>
            <a:pPr lvl="0">
              <a:defRPr sz="1800"/>
            </a:pPr>
            <a:r>
              <a:rPr sz="120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lvl="0"/>
          </a:p>
        </p:txBody>
      </p:sp>
      <p:sp>
        <p:nvSpPr>
          <p:cNvPr id="196" name="Shape 196"/>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Two computer prepared.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lvl="0"/>
          </a:p>
        </p:txBody>
      </p:sp>
      <p:sp>
        <p:nvSpPr>
          <p:cNvPr id="202" name="Shape 202"/>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-too early/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Too much details (forward+stop+backward = close eyes - detection) (left/right -&gt; SSVEP)</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user needs to close the eyes in order to trigger the forward/backward/stop</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For the right/left turn, we would </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Overall picture first</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Need something related to the demo … detection time, is we can shorten the time?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See apple presentation to get idea</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go over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Specification(s)</a:t>
            </a: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1.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pic>
        <p:nvPicPr>
          <p:cNvPr id="12" name="image4.png" descr=" SEAL3.jpg                                                      00006BACMac OS X                       B94893B7:"/>
          <p:cNvPicPr/>
          <p:nvPr/>
        </p:nvPicPr>
        <p:blipFill>
          <a:blip r:embed="rId2">
            <a:extLst/>
          </a:blip>
          <a:stretch>
            <a:fillRect/>
          </a:stretch>
        </p:blipFill>
        <p:spPr>
          <a:xfrm>
            <a:off x="-2133600" y="2632075"/>
            <a:ext cx="4267200" cy="4225925"/>
          </a:xfrm>
          <a:prstGeom prst="rect">
            <a:avLst/>
          </a:prstGeom>
          <a:ln w="12700">
            <a:miter lim="400000"/>
          </a:ln>
        </p:spPr>
      </p:pic>
      <p:sp>
        <p:nvSpPr>
          <p:cNvPr id="13" name="Shape 13"/>
          <p:cNvSpPr/>
          <p:nvPr/>
        </p:nvSpPr>
        <p:spPr>
          <a:xfrm>
            <a:off x="0" y="1219200"/>
            <a:ext cx="9144001" cy="0"/>
          </a:xfrm>
          <a:prstGeom prst="line">
            <a:avLst/>
          </a:prstGeom>
          <a:ln w="12700">
            <a:solidFill/>
            <a:round/>
          </a:ln>
        </p:spPr>
        <p:txBody>
          <a:bodyPr lIns="0" tIns="0" rIns="0" bIns="0"/>
          <a:lstStyle/>
          <a:p>
            <a:pPr lvl="0" defTabSz="457200">
              <a:defRPr sz="1200">
                <a:latin typeface="+mn-lt"/>
                <a:ea typeface="+mn-ea"/>
                <a:cs typeface="+mn-cs"/>
                <a:sym typeface="Helvetica"/>
              </a:defRPr>
            </a:pPr>
          </a:p>
        </p:txBody>
      </p:sp>
      <p:pic>
        <p:nvPicPr>
          <p:cNvPr id="14" name="image1.jpg" descr="Untitled-1.jpg                                                 00000893 keithpaul                      BC07756D:"/>
          <p:cNvPicPr/>
          <p:nvPr/>
        </p:nvPicPr>
        <p:blipFill>
          <a:blip r:embed="rId3">
            <a:extLst/>
          </a:blip>
          <a:stretch>
            <a:fillRect/>
          </a:stretch>
        </p:blipFill>
        <p:spPr>
          <a:xfrm>
            <a:off x="0" y="0"/>
            <a:ext cx="9144000" cy="762000"/>
          </a:xfrm>
          <a:prstGeom prst="rect">
            <a:avLst/>
          </a:prstGeom>
          <a:ln w="12700">
            <a:miter lim="400000"/>
          </a:ln>
        </p:spPr>
      </p:pic>
      <p:pic>
        <p:nvPicPr>
          <p:cNvPr id="15" name="image5.jpg" descr="A [blk-201].jpg                                                00000893 keithpaul                      BC07756D:"/>
          <p:cNvPicPr/>
          <p:nvPr/>
        </p:nvPicPr>
        <p:blipFill>
          <a:blip r:embed="rId4">
            <a:extLst/>
          </a:blip>
          <a:stretch>
            <a:fillRect/>
          </a:stretch>
        </p:blipFill>
        <p:spPr>
          <a:xfrm>
            <a:off x="227013" y="357188"/>
            <a:ext cx="3049587" cy="404812"/>
          </a:xfrm>
          <a:prstGeom prst="rect">
            <a:avLst/>
          </a:prstGeom>
          <a:ln w="12700">
            <a:miter lim="400000"/>
          </a:ln>
        </p:spPr>
      </p:pic>
      <p:pic>
        <p:nvPicPr>
          <p:cNvPr id="16" name="image3.png"/>
          <p:cNvPicPr/>
          <p:nvPr/>
        </p:nvPicPr>
        <p:blipFill>
          <a:blip r:embed="rId5">
            <a:extLst/>
          </a:blip>
          <a:stretch>
            <a:fillRect/>
          </a:stretch>
        </p:blipFill>
        <p:spPr>
          <a:xfrm>
            <a:off x="0" y="6096000"/>
            <a:ext cx="9144000" cy="774700"/>
          </a:xfrm>
          <a:prstGeom prst="rect">
            <a:avLst/>
          </a:prstGeom>
          <a:ln w="12700">
            <a:miter lim="400000"/>
          </a:ln>
        </p:spPr>
      </p:pic>
      <p:sp>
        <p:nvSpPr>
          <p:cNvPr id="17" name="Shape 17"/>
          <p:cNvSpPr/>
          <p:nvPr/>
        </p:nvSpPr>
        <p:spPr>
          <a:xfrm>
            <a:off x="152400" y="6172200"/>
            <a:ext cx="3358865" cy="3048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1400"/>
            </a:lvl1pPr>
          </a:lstStyle>
          <a:p>
            <a:pPr lvl="0">
              <a:defRPr sz="1800"/>
            </a:pPr>
            <a:r>
              <a:rPr sz="1400"/>
              <a:t>Electrical and Computer Engineering</a:t>
            </a:r>
          </a:p>
        </p:txBody>
      </p:sp>
      <p:sp>
        <p:nvSpPr>
          <p:cNvPr id="18" name="Shape 18"/>
          <p:cNvSpPr/>
          <p:nvPr/>
        </p:nvSpPr>
        <p:spPr>
          <a:xfrm>
            <a:off x="0" y="6096000"/>
            <a:ext cx="9144001" cy="0"/>
          </a:xfrm>
          <a:prstGeom prst="line">
            <a:avLst/>
          </a:prstGeom>
          <a:ln w="12700">
            <a:solidFill/>
            <a:round/>
          </a:ln>
        </p:spPr>
        <p:txBody>
          <a:bodyPr lIns="0" tIns="0" rIns="0" bIns="0"/>
          <a:lstStyle/>
          <a:p>
            <a:pPr lvl="0" defTabSz="457200">
              <a:defRPr sz="1200">
                <a:latin typeface="+mn-lt"/>
                <a:ea typeface="+mn-ea"/>
                <a:cs typeface="+mn-cs"/>
                <a:sym typeface="Helvetica"/>
              </a:defRPr>
            </a:pPr>
          </a:p>
        </p:txBody>
      </p:sp>
      <p:sp>
        <p:nvSpPr>
          <p:cNvPr id="19" name="Shape 19"/>
          <p:cNvSpPr/>
          <p:nvPr>
            <p:ph type="body" idx="1"/>
          </p:nvPr>
        </p:nvSpPr>
        <p:spPr>
          <a:xfrm>
            <a:off x="1790700" y="3124200"/>
            <a:ext cx="5562600" cy="3467100"/>
          </a:xfrm>
          <a:prstGeom prst="rect">
            <a:avLst/>
          </a:prstGeom>
        </p:spPr>
        <p:txBody>
          <a:bodyPr/>
          <a:lstStyle>
            <a:lvl1pPr marL="0" indent="0" algn="ctr">
              <a:spcBef>
                <a:spcPts val="600"/>
              </a:spcBef>
              <a:buClrTx/>
              <a:buSzTx/>
              <a:buFontTx/>
              <a:buNone/>
              <a:defRPr sz="2800"/>
            </a:lvl1pPr>
          </a:lstStyle>
          <a:p>
            <a:pPr lvl="0">
              <a:defRPr sz="1800"/>
            </a:pPr>
            <a:r>
              <a:rPr sz="2800"/>
              <a:t>Click to edit Master subtitle style</a:t>
            </a:r>
          </a:p>
        </p:txBody>
      </p:sp>
      <p:sp>
        <p:nvSpPr>
          <p:cNvPr id="20" name="Shape 20"/>
          <p:cNvSpPr/>
          <p:nvPr>
            <p:ph type="title"/>
          </p:nvPr>
        </p:nvSpPr>
        <p:spPr>
          <a:xfrm>
            <a:off x="1143000" y="914400"/>
            <a:ext cx="6858000" cy="2209800"/>
          </a:xfrm>
          <a:prstGeom prst="rect">
            <a:avLst/>
          </a:prstGeom>
        </p:spPr>
        <p:txBody>
          <a:bodyPr/>
          <a:lstStyle>
            <a:lvl1pPr algn="ctr">
              <a:defRPr sz="4700"/>
            </a:lvl1pPr>
          </a:lstStyle>
          <a:p>
            <a:pPr lvl="0">
              <a:defRPr sz="1800">
                <a:solidFill>
                  <a:srgbClr val="000000"/>
                </a:solidFill>
              </a:defRPr>
            </a:pPr>
            <a:r>
              <a:rPr sz="4700">
                <a:solidFill>
                  <a:srgbClr val="881C1C"/>
                </a:solidFill>
              </a:rPr>
              <a:t>Click to edit Master title style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p>
            <a:pPr lvl="0">
              <a:defRPr sz="1800">
                <a:solidFill>
                  <a:srgbClr val="000000"/>
                </a:solidFill>
              </a:defRPr>
            </a:pPr>
            <a:r>
              <a:rPr sz="3000">
                <a:solidFill>
                  <a:srgbClr val="881C1C"/>
                </a:solidFill>
              </a:rPr>
              <a:t>Click to edit Master title style</a:t>
            </a:r>
          </a:p>
        </p:txBody>
      </p:sp>
      <p:sp>
        <p:nvSpPr>
          <p:cNvPr id="44" name="Shape 44"/>
          <p:cNvSpPr/>
          <p:nvPr>
            <p:ph type="body" idx="1"/>
          </p:nvPr>
        </p:nvSpPr>
        <p:spPr>
          <a:prstGeom prst="rect">
            <a:avLst/>
          </a:prstGeom>
        </p:spPr>
        <p:txBody>
          <a:bodyPr/>
          <a:lstStyle/>
          <a:p>
            <a:pPr lvl="0">
              <a:defRPr sz="1800"/>
            </a:pPr>
            <a:r>
              <a:rPr sz="2400"/>
              <a:t>Click to edit Master text styles</a:t>
            </a:r>
            <a:endParaRPr sz="2400"/>
          </a:p>
          <a:p>
            <a:pPr lvl="1">
              <a:defRPr sz="1800"/>
            </a:pPr>
            <a:r>
              <a:rPr sz="2400"/>
              <a:t>Second level</a:t>
            </a:r>
            <a:endParaRPr sz="2400"/>
          </a:p>
          <a:p>
            <a:pPr lvl="2">
              <a:defRPr sz="1800"/>
            </a:pPr>
            <a:r>
              <a:rPr sz="2400"/>
              <a:t>Third level</a:t>
            </a:r>
            <a:endParaRPr sz="2400"/>
          </a:p>
          <a:p>
            <a:pPr lvl="3">
              <a:defRPr sz="1800"/>
            </a:pPr>
            <a:r>
              <a:rPr sz="2400"/>
              <a:t>Fourth level</a:t>
            </a:r>
            <a:endParaRPr sz="2400"/>
          </a:p>
          <a:p>
            <a:pPr lvl="4">
              <a:defRPr sz="1800"/>
            </a:pPr>
            <a:r>
              <a:rPr sz="2400"/>
              <a:t>Fifth level</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6" name="Shape 46"/>
          <p:cNvSpPr/>
          <p:nvPr>
            <p:ph type="title"/>
          </p:nvPr>
        </p:nvSpPr>
        <p:spPr>
          <a:xfrm>
            <a:off x="6934200" y="0"/>
            <a:ext cx="2209800" cy="6477000"/>
          </a:xfrm>
          <a:prstGeom prst="rect">
            <a:avLst/>
          </a:prstGeom>
        </p:spPr>
        <p:txBody>
          <a:bodyPr/>
          <a:lstStyle/>
          <a:p>
            <a:pPr lvl="0">
              <a:defRPr sz="1800">
                <a:solidFill>
                  <a:srgbClr val="000000"/>
                </a:solidFill>
              </a:defRPr>
            </a:pPr>
            <a:r>
              <a:rPr sz="3000">
                <a:solidFill>
                  <a:srgbClr val="881C1C"/>
                </a:solidFill>
              </a:rPr>
              <a:t>Click to edit Master title style</a:t>
            </a:r>
          </a:p>
        </p:txBody>
      </p:sp>
      <p:sp>
        <p:nvSpPr>
          <p:cNvPr id="47" name="Shape 47"/>
          <p:cNvSpPr/>
          <p:nvPr>
            <p:ph type="body" idx="1"/>
          </p:nvPr>
        </p:nvSpPr>
        <p:spPr>
          <a:xfrm>
            <a:off x="304800" y="609600"/>
            <a:ext cx="6477000" cy="6248400"/>
          </a:xfrm>
          <a:prstGeom prst="rect">
            <a:avLst/>
          </a:prstGeom>
        </p:spPr>
        <p:txBody>
          <a:bodyPr/>
          <a:lstStyle/>
          <a:p>
            <a:pPr lvl="0">
              <a:defRPr sz="1800"/>
            </a:pPr>
            <a:r>
              <a:rPr sz="2400"/>
              <a:t>Click to edit Master text styles</a:t>
            </a:r>
            <a:endParaRPr sz="2400"/>
          </a:p>
          <a:p>
            <a:pPr lvl="1">
              <a:defRPr sz="1800"/>
            </a:pPr>
            <a:r>
              <a:rPr sz="2400"/>
              <a:t>Second level</a:t>
            </a:r>
            <a:endParaRPr sz="2400"/>
          </a:p>
          <a:p>
            <a:pPr lvl="2">
              <a:defRPr sz="1800"/>
            </a:pPr>
            <a:r>
              <a:rPr sz="2400"/>
              <a:t>Third level</a:t>
            </a:r>
            <a:endParaRPr sz="2400"/>
          </a:p>
          <a:p>
            <a:pPr lvl="3">
              <a:defRPr sz="1800"/>
            </a:pPr>
            <a:r>
              <a:rPr sz="2400"/>
              <a:t>Fourth level</a:t>
            </a:r>
            <a:endParaRPr sz="2400"/>
          </a:p>
          <a:p>
            <a:pPr lvl="4">
              <a:defRPr sz="1800"/>
            </a:pPr>
            <a:r>
              <a:rPr sz="2400"/>
              <a:t>Fifth level</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Text, and Content">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sz="1800">
                <a:solidFill>
                  <a:srgbClr val="000000"/>
                </a:solidFill>
              </a:defRPr>
            </a:pPr>
            <a:r>
              <a:rPr sz="3000">
                <a:solidFill>
                  <a:srgbClr val="881C1C"/>
                </a:solidFill>
              </a:rPr>
              <a:t>Click to edit Master title style</a:t>
            </a:r>
          </a:p>
        </p:txBody>
      </p:sp>
      <p:sp>
        <p:nvSpPr>
          <p:cNvPr id="50" name="Shape 50"/>
          <p:cNvSpPr/>
          <p:nvPr>
            <p:ph type="body" idx="1"/>
          </p:nvPr>
        </p:nvSpPr>
        <p:spPr>
          <a:xfrm>
            <a:off x="381000" y="1371600"/>
            <a:ext cx="4000500" cy="5486400"/>
          </a:xfrm>
          <a:prstGeom prst="rect">
            <a:avLst/>
          </a:prstGeom>
        </p:spPr>
        <p:txBody>
          <a:bodyPr/>
          <a:lstStyle/>
          <a:p>
            <a:pPr lvl="0">
              <a:defRPr sz="1800"/>
            </a:pPr>
            <a:r>
              <a:rPr sz="2400"/>
              <a:t>Click to edit Master text styles</a:t>
            </a:r>
            <a:endParaRPr sz="2400"/>
          </a:p>
          <a:p>
            <a:pPr lvl="1">
              <a:defRPr sz="1800"/>
            </a:pPr>
            <a:r>
              <a:rPr sz="2400"/>
              <a:t>Second level</a:t>
            </a:r>
            <a:endParaRPr sz="2400"/>
          </a:p>
          <a:p>
            <a:pPr lvl="2">
              <a:defRPr sz="1800"/>
            </a:pPr>
            <a:r>
              <a:rPr sz="2400"/>
              <a:t>Third level</a:t>
            </a:r>
            <a:endParaRPr sz="2400"/>
          </a:p>
          <a:p>
            <a:pPr lvl="3">
              <a:defRPr sz="1800"/>
            </a:pPr>
            <a:r>
              <a:rPr sz="2400"/>
              <a:t>Fourth level</a:t>
            </a:r>
            <a:endParaRPr sz="2400"/>
          </a:p>
          <a:p>
            <a:pPr lvl="4">
              <a:defRPr sz="1800"/>
            </a:pPr>
            <a:r>
              <a:rPr sz="2400"/>
              <a:t>Fifth level</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sz="1800">
                <a:solidFill>
                  <a:srgbClr val="000000"/>
                </a:solidFill>
              </a:defRPr>
            </a:pPr>
            <a:r>
              <a:rPr sz="3000">
                <a:solidFill>
                  <a:srgbClr val="881C1C"/>
                </a:solidFill>
              </a:rPr>
              <a:t>Click to edit Master title style</a:t>
            </a:r>
          </a:p>
        </p:txBody>
      </p:sp>
      <p:sp>
        <p:nvSpPr>
          <p:cNvPr id="23" name="Shape 23"/>
          <p:cNvSpPr/>
          <p:nvPr>
            <p:ph type="body" idx="1"/>
          </p:nvPr>
        </p:nvSpPr>
        <p:spPr>
          <a:prstGeom prst="rect">
            <a:avLst/>
          </a:prstGeom>
        </p:spPr>
        <p:txBody>
          <a:bodyPr/>
          <a:lstStyle/>
          <a:p>
            <a:pPr lvl="0">
              <a:defRPr sz="1800"/>
            </a:pPr>
            <a:r>
              <a:rPr sz="2400"/>
              <a:t>Click to edit Master text styles</a:t>
            </a:r>
            <a:endParaRPr sz="2400"/>
          </a:p>
          <a:p>
            <a:pPr lvl="1">
              <a:defRPr sz="1800"/>
            </a:pPr>
            <a:r>
              <a:rPr sz="2400"/>
              <a:t>Second level</a:t>
            </a:r>
            <a:endParaRPr sz="2400"/>
          </a:p>
          <a:p>
            <a:pPr lvl="2">
              <a:defRPr sz="1800"/>
            </a:pPr>
            <a:r>
              <a:rPr sz="2400"/>
              <a:t>Third level</a:t>
            </a:r>
            <a:endParaRPr sz="2400"/>
          </a:p>
          <a:p>
            <a:pPr lvl="3">
              <a:defRPr sz="1800"/>
            </a:pPr>
            <a:r>
              <a:rPr sz="2400"/>
              <a:t>Fourth level</a:t>
            </a:r>
            <a:endParaRPr sz="2400"/>
          </a:p>
          <a:p>
            <a:pPr lvl="4">
              <a:defRPr sz="1800"/>
            </a:pPr>
            <a:r>
              <a:rPr sz="2400"/>
              <a:t>Fifth level</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5" name="Shape 25"/>
          <p:cNvSpPr/>
          <p:nvPr>
            <p:ph type="title"/>
          </p:nvPr>
        </p:nvSpPr>
        <p:spPr>
          <a:xfrm>
            <a:off x="722312" y="4406900"/>
            <a:ext cx="7772401" cy="1362075"/>
          </a:xfrm>
          <a:prstGeom prst="rect">
            <a:avLst/>
          </a:prstGeom>
        </p:spPr>
        <p:txBody>
          <a:bodyPr anchor="t"/>
          <a:lstStyle>
            <a:lvl1pPr>
              <a:defRPr b="1" cap="all" sz="4000"/>
            </a:lvl1pPr>
          </a:lstStyle>
          <a:p>
            <a:pPr lvl="0">
              <a:defRPr b="0" cap="none" sz="1800">
                <a:solidFill>
                  <a:srgbClr val="000000"/>
                </a:solidFill>
              </a:defRPr>
            </a:pPr>
            <a:r>
              <a:rPr b="1" cap="all" sz="4000">
                <a:solidFill>
                  <a:srgbClr val="881C1C"/>
                </a:solidFill>
              </a:rPr>
              <a:t>Click to edit Master title style</a:t>
            </a:r>
          </a:p>
        </p:txBody>
      </p:sp>
      <p:sp>
        <p:nvSpPr>
          <p:cNvPr id="26" name="Shape 26"/>
          <p:cNvSpPr/>
          <p:nvPr>
            <p:ph type="body" idx="1"/>
          </p:nvPr>
        </p:nvSpPr>
        <p:spPr>
          <a:xfrm>
            <a:off x="722312" y="2906713"/>
            <a:ext cx="7772401" cy="1500188"/>
          </a:xfrm>
          <a:prstGeom prst="rect">
            <a:avLst/>
          </a:prstGeom>
        </p:spPr>
        <p:txBody>
          <a:bodyPr anchor="b"/>
          <a:lstStyle>
            <a:lvl1pPr marL="0" indent="0">
              <a:spcBef>
                <a:spcPts val="400"/>
              </a:spcBef>
              <a:buClrTx/>
              <a:buSzTx/>
              <a:buFontTx/>
              <a:buNone/>
              <a:defRPr sz="2000"/>
            </a:lvl1pPr>
          </a:lstStyle>
          <a:p>
            <a:pPr lvl="0">
              <a:defRPr sz="1800"/>
            </a:pPr>
            <a:r>
              <a:rPr sz="2000"/>
              <a:t>Click to edit Master text styles</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8" name="Shape 28"/>
          <p:cNvSpPr/>
          <p:nvPr>
            <p:ph type="title"/>
          </p:nvPr>
        </p:nvSpPr>
        <p:spPr>
          <a:prstGeom prst="rect">
            <a:avLst/>
          </a:prstGeom>
        </p:spPr>
        <p:txBody>
          <a:bodyPr/>
          <a:lstStyle/>
          <a:p>
            <a:pPr lvl="0">
              <a:defRPr sz="1800">
                <a:solidFill>
                  <a:srgbClr val="000000"/>
                </a:solidFill>
              </a:defRPr>
            </a:pPr>
            <a:r>
              <a:rPr sz="3000">
                <a:solidFill>
                  <a:srgbClr val="881C1C"/>
                </a:solidFill>
              </a:rPr>
              <a:t>Click to edit Master title style</a:t>
            </a:r>
          </a:p>
        </p:txBody>
      </p:sp>
      <p:sp>
        <p:nvSpPr>
          <p:cNvPr id="29" name="Shape 29"/>
          <p:cNvSpPr/>
          <p:nvPr>
            <p:ph type="body" idx="1"/>
          </p:nvPr>
        </p:nvSpPr>
        <p:spPr>
          <a:xfrm>
            <a:off x="381000" y="1371600"/>
            <a:ext cx="4000500" cy="54864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31" name="Shape 31"/>
          <p:cNvSpPr/>
          <p:nvPr>
            <p:ph type="title"/>
          </p:nvPr>
        </p:nvSpPr>
        <p:spPr>
          <a:xfrm>
            <a:off x="457200" y="256810"/>
            <a:ext cx="8229600" cy="1178656"/>
          </a:xfrm>
          <a:prstGeom prst="rect">
            <a:avLst/>
          </a:prstGeom>
        </p:spPr>
        <p:txBody>
          <a:bodyPr/>
          <a:lstStyle/>
          <a:p>
            <a:pPr lvl="0">
              <a:defRPr sz="1800">
                <a:solidFill>
                  <a:srgbClr val="000000"/>
                </a:solidFill>
              </a:defRPr>
            </a:pPr>
            <a:r>
              <a:rPr sz="3000">
                <a:solidFill>
                  <a:srgbClr val="881C1C"/>
                </a:solidFill>
              </a:rPr>
              <a:t>Click to edit Master title style</a:t>
            </a:r>
          </a:p>
        </p:txBody>
      </p:sp>
      <p:sp>
        <p:nvSpPr>
          <p:cNvPr id="32" name="Shape 32"/>
          <p:cNvSpPr/>
          <p:nvPr>
            <p:ph type="body" idx="1"/>
          </p:nvPr>
        </p:nvSpPr>
        <p:spPr>
          <a:xfrm>
            <a:off x="457200" y="1435465"/>
            <a:ext cx="4040188" cy="739410"/>
          </a:xfrm>
          <a:prstGeom prst="rect">
            <a:avLst/>
          </a:prstGeom>
        </p:spPr>
        <p:txBody>
          <a:bodyPr anchor="b"/>
          <a:lstStyle>
            <a:lvl1pPr marL="0" indent="0">
              <a:buClrTx/>
              <a:buSzTx/>
              <a:buFontTx/>
              <a:buNone/>
              <a:defRPr b="1"/>
            </a:lvl1pPr>
          </a:lstStyle>
          <a:p>
            <a:pPr lvl="0">
              <a:defRPr b="0" sz="1800"/>
            </a:pPr>
            <a:r>
              <a:rPr b="1" sz="2400"/>
              <a:t>Click to edit Master text styles</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4" name="Shape 34"/>
          <p:cNvSpPr/>
          <p:nvPr>
            <p:ph type="title"/>
          </p:nvPr>
        </p:nvSpPr>
        <p:spPr>
          <a:xfrm>
            <a:off x="304800" y="152400"/>
            <a:ext cx="8839200" cy="1447800"/>
          </a:xfrm>
          <a:prstGeom prst="rect">
            <a:avLst/>
          </a:prstGeom>
        </p:spPr>
        <p:txBody>
          <a:bodyPr/>
          <a:lstStyle/>
          <a:p>
            <a:pPr lvl="0">
              <a:defRPr sz="1800">
                <a:solidFill>
                  <a:srgbClr val="000000"/>
                </a:solidFill>
              </a:defRPr>
            </a:pPr>
            <a:r>
              <a:rPr sz="3000">
                <a:solidFill>
                  <a:srgbClr val="881C1C"/>
                </a:solidFill>
              </a:rPr>
              <a:t>Click to edit Master title style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7" name="Shape 37"/>
          <p:cNvSpPr/>
          <p:nvPr>
            <p:ph type="title"/>
          </p:nvPr>
        </p:nvSpPr>
        <p:spPr>
          <a:xfrm>
            <a:off x="457200" y="0"/>
            <a:ext cx="3008314" cy="1435100"/>
          </a:xfrm>
          <a:prstGeom prst="rect">
            <a:avLst/>
          </a:prstGeom>
        </p:spPr>
        <p:txBody>
          <a:bodyPr anchor="b"/>
          <a:lstStyle>
            <a:lvl1pPr>
              <a:defRPr b="1" sz="2000"/>
            </a:lvl1pPr>
          </a:lstStyle>
          <a:p>
            <a:pPr lvl="0">
              <a:defRPr b="0" sz="1800">
                <a:solidFill>
                  <a:srgbClr val="000000"/>
                </a:solidFill>
              </a:defRPr>
            </a:pPr>
            <a:r>
              <a:rPr b="1" sz="2000">
                <a:solidFill>
                  <a:srgbClr val="881C1C"/>
                </a:solidFill>
              </a:rPr>
              <a:t>Click to edit Master title style</a:t>
            </a:r>
          </a:p>
        </p:txBody>
      </p:sp>
      <p:sp>
        <p:nvSpPr>
          <p:cNvPr id="38" name="Shape 38"/>
          <p:cNvSpPr/>
          <p:nvPr>
            <p:ph type="body" idx="1"/>
          </p:nvPr>
        </p:nvSpPr>
        <p:spPr>
          <a:xfrm>
            <a:off x="3575050" y="273050"/>
            <a:ext cx="5111750" cy="658495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40" name="Shape 40"/>
          <p:cNvSpPr/>
          <p:nvPr>
            <p:ph type="title"/>
          </p:nvPr>
        </p:nvSpPr>
        <p:spPr>
          <a:xfrm>
            <a:off x="1792288" y="4800600"/>
            <a:ext cx="5486401" cy="566738"/>
          </a:xfrm>
          <a:prstGeom prst="rect">
            <a:avLst/>
          </a:prstGeom>
        </p:spPr>
        <p:txBody>
          <a:bodyPr anchor="b"/>
          <a:lstStyle>
            <a:lvl1pPr>
              <a:defRPr b="1" sz="2000"/>
            </a:lvl1pPr>
          </a:lstStyle>
          <a:p>
            <a:pPr lvl="0">
              <a:defRPr b="0" sz="1800">
                <a:solidFill>
                  <a:srgbClr val="000000"/>
                </a:solidFill>
              </a:defRPr>
            </a:pPr>
            <a:r>
              <a:rPr b="1" sz="2000">
                <a:solidFill>
                  <a:srgbClr val="881C1C"/>
                </a:solidFill>
              </a:rPr>
              <a:t>Click to edit Master title style</a:t>
            </a:r>
          </a:p>
        </p:txBody>
      </p:sp>
      <p:sp>
        <p:nvSpPr>
          <p:cNvPr id="41" name="Shape 41"/>
          <p:cNvSpPr/>
          <p:nvPr>
            <p:ph type="body" idx="1"/>
          </p:nvPr>
        </p:nvSpPr>
        <p:spPr>
          <a:xfrm>
            <a:off x="1792288" y="5367337"/>
            <a:ext cx="5486401" cy="804863"/>
          </a:xfrm>
          <a:prstGeom prst="rect">
            <a:avLst/>
          </a:prstGeom>
        </p:spPr>
        <p:txBody>
          <a:bodyPr/>
          <a:lstStyle>
            <a:lvl1pPr marL="0" indent="0">
              <a:spcBef>
                <a:spcPts val="300"/>
              </a:spcBef>
              <a:buClrTx/>
              <a:buSzTx/>
              <a:buFontTx/>
              <a:buNone/>
              <a:defRPr sz="1400"/>
            </a:lvl1pPr>
          </a:lstStyle>
          <a:p>
            <a:pPr lvl="0">
              <a:defRPr sz="1800"/>
            </a:pPr>
            <a:r>
              <a:rPr sz="1400"/>
              <a:t>Click to edit Master text styles</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0" y="1219200"/>
            <a:ext cx="9144001" cy="0"/>
          </a:xfrm>
          <a:prstGeom prst="line">
            <a:avLst/>
          </a:prstGeom>
          <a:ln w="12700">
            <a:solidFill/>
            <a:round/>
          </a:ln>
        </p:spPr>
        <p:txBody>
          <a:bodyPr lIns="0" tIns="0" rIns="0" bIns="0"/>
          <a:lstStyle/>
          <a:p>
            <a:pPr lvl="0" defTabSz="457200">
              <a:defRPr sz="1200">
                <a:latin typeface="+mn-lt"/>
                <a:ea typeface="+mn-ea"/>
                <a:cs typeface="+mn-cs"/>
                <a:sym typeface="Helvetica"/>
              </a:defRPr>
            </a:pPr>
          </a:p>
        </p:txBody>
      </p:sp>
      <p:pic>
        <p:nvPicPr>
          <p:cNvPr id="3" name="image1.jpg" descr="Untitled-1.jpg                                                 00000893 keithpaul                      BC07756D:"/>
          <p:cNvPicPr/>
          <p:nvPr/>
        </p:nvPicPr>
        <p:blipFill>
          <a:blip r:embed="rId2">
            <a:extLst/>
          </a:blip>
          <a:stretch>
            <a:fillRect/>
          </a:stretch>
        </p:blipFill>
        <p:spPr>
          <a:xfrm>
            <a:off x="0" y="0"/>
            <a:ext cx="9144000" cy="457200"/>
          </a:xfrm>
          <a:prstGeom prst="rect">
            <a:avLst/>
          </a:prstGeom>
          <a:ln w="12700">
            <a:miter lim="400000"/>
          </a:ln>
        </p:spPr>
      </p:pic>
      <p:pic>
        <p:nvPicPr>
          <p:cNvPr id="4" name="image2.jpg" descr="A [blk-201].jpg                                                00000893 keithpaul                      BC07756D:"/>
          <p:cNvPicPr/>
          <p:nvPr/>
        </p:nvPicPr>
        <p:blipFill>
          <a:blip r:embed="rId3">
            <a:extLst/>
          </a:blip>
          <a:stretch>
            <a:fillRect/>
          </a:stretch>
        </p:blipFill>
        <p:spPr>
          <a:xfrm>
            <a:off x="152400" y="114300"/>
            <a:ext cx="2592389" cy="342900"/>
          </a:xfrm>
          <a:prstGeom prst="rect">
            <a:avLst/>
          </a:prstGeom>
          <a:ln w="12700">
            <a:miter lim="400000"/>
          </a:ln>
        </p:spPr>
      </p:pic>
      <p:pic>
        <p:nvPicPr>
          <p:cNvPr id="5" name="image3.png"/>
          <p:cNvPicPr/>
          <p:nvPr/>
        </p:nvPicPr>
        <p:blipFill>
          <a:blip r:embed="rId4">
            <a:extLst/>
          </a:blip>
          <a:stretch>
            <a:fillRect/>
          </a:stretch>
        </p:blipFill>
        <p:spPr>
          <a:xfrm>
            <a:off x="0" y="6096000"/>
            <a:ext cx="9144000" cy="774700"/>
          </a:xfrm>
          <a:prstGeom prst="rect">
            <a:avLst/>
          </a:prstGeom>
          <a:ln w="12700">
            <a:miter lim="400000"/>
          </a:ln>
        </p:spPr>
      </p:pic>
      <p:sp>
        <p:nvSpPr>
          <p:cNvPr id="6" name="Shape 6"/>
          <p:cNvSpPr/>
          <p:nvPr/>
        </p:nvSpPr>
        <p:spPr>
          <a:xfrm>
            <a:off x="8382000" y="6172200"/>
            <a:ext cx="609600" cy="307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sz="1400"/>
            </a:lvl1pPr>
          </a:lstStyle>
          <a:p>
            <a:pPr lvl="0">
              <a:defRPr sz="1800"/>
            </a:pPr>
            <a:r>
              <a:rPr sz="1400"/>
              <a:t>‹#›</a:t>
            </a:r>
          </a:p>
        </p:txBody>
      </p:sp>
      <p:sp>
        <p:nvSpPr>
          <p:cNvPr id="7" name="Shape 7"/>
          <p:cNvSpPr/>
          <p:nvPr/>
        </p:nvSpPr>
        <p:spPr>
          <a:xfrm>
            <a:off x="152400" y="6172200"/>
            <a:ext cx="3358865" cy="30480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defRPr sz="1400"/>
            </a:lvl1pPr>
          </a:lstStyle>
          <a:p>
            <a:pPr lvl="0">
              <a:defRPr sz="1800"/>
            </a:pPr>
            <a:r>
              <a:rPr sz="1400"/>
              <a:t>Electrical and Computer Engineering</a:t>
            </a:r>
          </a:p>
        </p:txBody>
      </p:sp>
      <p:sp>
        <p:nvSpPr>
          <p:cNvPr id="8" name="Shape 8"/>
          <p:cNvSpPr/>
          <p:nvPr/>
        </p:nvSpPr>
        <p:spPr>
          <a:xfrm>
            <a:off x="0" y="6096000"/>
            <a:ext cx="9144001" cy="0"/>
          </a:xfrm>
          <a:prstGeom prst="line">
            <a:avLst/>
          </a:prstGeom>
          <a:ln w="12700">
            <a:solidFill/>
            <a:round/>
          </a:ln>
        </p:spPr>
        <p:txBody>
          <a:bodyPr lIns="0" tIns="0" rIns="0" bIns="0"/>
          <a:lstStyle/>
          <a:p>
            <a:pPr lvl="0" defTabSz="457200">
              <a:defRPr sz="1200">
                <a:latin typeface="+mn-lt"/>
                <a:ea typeface="+mn-ea"/>
                <a:cs typeface="+mn-cs"/>
                <a:sym typeface="Helvetica"/>
              </a:defRPr>
            </a:pPr>
          </a:p>
        </p:txBody>
      </p:sp>
      <p:sp>
        <p:nvSpPr>
          <p:cNvPr id="9" name="Shape 9"/>
          <p:cNvSpPr/>
          <p:nvPr>
            <p:ph type="title"/>
          </p:nvPr>
        </p:nvSpPr>
        <p:spPr>
          <a:xfrm>
            <a:off x="304800" y="381000"/>
            <a:ext cx="8839200" cy="990600"/>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nchor="ctr"/>
          <a:lstStyle/>
          <a:p>
            <a:pPr lvl="0">
              <a:defRPr sz="1800">
                <a:solidFill>
                  <a:srgbClr val="000000"/>
                </a:solidFill>
              </a:defRPr>
            </a:pPr>
            <a:r>
              <a:rPr sz="3000">
                <a:solidFill>
                  <a:srgbClr val="881C1C"/>
                </a:solidFill>
              </a:rPr>
              <a:t>Click to edit Master title style</a:t>
            </a:r>
          </a:p>
        </p:txBody>
      </p:sp>
      <p:sp>
        <p:nvSpPr>
          <p:cNvPr id="10" name="Shape 10"/>
          <p:cNvSpPr/>
          <p:nvPr>
            <p:ph type="body" idx="1"/>
          </p:nvPr>
        </p:nvSpPr>
        <p:spPr>
          <a:xfrm>
            <a:off x="381000" y="1371600"/>
            <a:ext cx="8153400" cy="5486400"/>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lstStyle/>
          <a:p>
            <a:pPr lvl="0">
              <a:defRPr sz="1800"/>
            </a:pPr>
            <a:r>
              <a:rPr sz="2400"/>
              <a:t>Click to edit Master text styles</a:t>
            </a:r>
            <a:endParaRPr sz="2400"/>
          </a:p>
          <a:p>
            <a:pPr lvl="1">
              <a:defRPr sz="1800"/>
            </a:pPr>
            <a:r>
              <a:rPr sz="2400"/>
              <a:t>Second level</a:t>
            </a:r>
            <a:endParaRPr sz="2400"/>
          </a:p>
          <a:p>
            <a:pPr lvl="2">
              <a:defRPr sz="1800"/>
            </a:pPr>
            <a:r>
              <a:rPr sz="2400"/>
              <a:t>Third level</a:t>
            </a:r>
            <a:endParaRPr sz="2400"/>
          </a:p>
          <a:p>
            <a:pPr lvl="3">
              <a:defRPr sz="1800"/>
            </a:pPr>
            <a:r>
              <a:rPr sz="2400"/>
              <a:t>Fourth level</a:t>
            </a:r>
            <a:endParaRPr sz="2400"/>
          </a:p>
          <a:p>
            <a:pPr lvl="4">
              <a:defRPr sz="1800"/>
            </a:pPr>
            <a:r>
              <a:rPr sz="2400"/>
              <a:t>Fifth level</a:t>
            </a:r>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transition spd="med" advClick="1"/>
  <p:txStyles>
    <p:titleStyle>
      <a:lvl1pPr>
        <a:defRPr sz="3000">
          <a:solidFill>
            <a:srgbClr val="881C1C"/>
          </a:solidFill>
          <a:latin typeface="Georgia"/>
          <a:ea typeface="Georgia"/>
          <a:cs typeface="Georgia"/>
          <a:sym typeface="Georgia"/>
        </a:defRPr>
      </a:lvl1pPr>
      <a:lvl2pPr>
        <a:defRPr sz="3000">
          <a:solidFill>
            <a:srgbClr val="881C1C"/>
          </a:solidFill>
          <a:latin typeface="Georgia"/>
          <a:ea typeface="Georgia"/>
          <a:cs typeface="Georgia"/>
          <a:sym typeface="Georgia"/>
        </a:defRPr>
      </a:lvl2pPr>
      <a:lvl3pPr>
        <a:defRPr sz="3000">
          <a:solidFill>
            <a:srgbClr val="881C1C"/>
          </a:solidFill>
          <a:latin typeface="Georgia"/>
          <a:ea typeface="Georgia"/>
          <a:cs typeface="Georgia"/>
          <a:sym typeface="Georgia"/>
        </a:defRPr>
      </a:lvl3pPr>
      <a:lvl4pPr>
        <a:defRPr sz="3000">
          <a:solidFill>
            <a:srgbClr val="881C1C"/>
          </a:solidFill>
          <a:latin typeface="Georgia"/>
          <a:ea typeface="Georgia"/>
          <a:cs typeface="Georgia"/>
          <a:sym typeface="Georgia"/>
        </a:defRPr>
      </a:lvl4pPr>
      <a:lvl5pPr>
        <a:defRPr sz="3000">
          <a:solidFill>
            <a:srgbClr val="881C1C"/>
          </a:solidFill>
          <a:latin typeface="Georgia"/>
          <a:ea typeface="Georgia"/>
          <a:cs typeface="Georgia"/>
          <a:sym typeface="Georgia"/>
        </a:defRPr>
      </a:lvl5pPr>
      <a:lvl6pPr indent="457200">
        <a:defRPr sz="3000">
          <a:solidFill>
            <a:srgbClr val="881C1C"/>
          </a:solidFill>
          <a:latin typeface="Georgia"/>
          <a:ea typeface="Georgia"/>
          <a:cs typeface="Georgia"/>
          <a:sym typeface="Georgia"/>
        </a:defRPr>
      </a:lvl6pPr>
      <a:lvl7pPr indent="914400">
        <a:defRPr sz="3000">
          <a:solidFill>
            <a:srgbClr val="881C1C"/>
          </a:solidFill>
          <a:latin typeface="Georgia"/>
          <a:ea typeface="Georgia"/>
          <a:cs typeface="Georgia"/>
          <a:sym typeface="Georgia"/>
        </a:defRPr>
      </a:lvl7pPr>
      <a:lvl8pPr indent="1371600">
        <a:defRPr sz="3000">
          <a:solidFill>
            <a:srgbClr val="881C1C"/>
          </a:solidFill>
          <a:latin typeface="Georgia"/>
          <a:ea typeface="Georgia"/>
          <a:cs typeface="Georgia"/>
          <a:sym typeface="Georgia"/>
        </a:defRPr>
      </a:lvl8pPr>
      <a:lvl9pPr indent="1828800">
        <a:defRPr sz="3000">
          <a:solidFill>
            <a:srgbClr val="881C1C"/>
          </a:solidFill>
          <a:latin typeface="Georgia"/>
          <a:ea typeface="Georgia"/>
          <a:cs typeface="Georgia"/>
          <a:sym typeface="Georgia"/>
        </a:defRPr>
      </a:lvl9pPr>
    </p:titleStyle>
    <p:bodyStyle>
      <a:lvl1pPr marL="342900" indent="-342900">
        <a:spcBef>
          <a:spcPts val="500"/>
        </a:spcBef>
        <a:buClr>
          <a:srgbClr val="840C22"/>
        </a:buClr>
        <a:buSzPct val="100000"/>
        <a:buFont typeface="Wingdings"/>
        <a:buChar char="▪"/>
        <a:defRPr sz="2400">
          <a:latin typeface="Verdana"/>
          <a:ea typeface="Verdana"/>
          <a:cs typeface="Verdana"/>
          <a:sym typeface="Verdana"/>
        </a:defRPr>
      </a:lvl1pPr>
      <a:lvl2pPr marL="800100" indent="-342900">
        <a:spcBef>
          <a:spcPts val="500"/>
        </a:spcBef>
        <a:buClr>
          <a:srgbClr val="840C22"/>
        </a:buClr>
        <a:buSzPct val="100000"/>
        <a:buFont typeface="Wingdings"/>
        <a:buChar char="•"/>
        <a:defRPr sz="2400">
          <a:latin typeface="Verdana"/>
          <a:ea typeface="Verdana"/>
          <a:cs typeface="Verdana"/>
          <a:sym typeface="Verdana"/>
        </a:defRPr>
      </a:lvl2pPr>
      <a:lvl3pPr marL="1188719" indent="-274319">
        <a:spcBef>
          <a:spcPts val="500"/>
        </a:spcBef>
        <a:buClr>
          <a:srgbClr val="840C22"/>
        </a:buClr>
        <a:buSzPct val="100000"/>
        <a:buFont typeface="Wingdings"/>
        <a:buChar char="•"/>
        <a:defRPr sz="2400">
          <a:latin typeface="Verdana"/>
          <a:ea typeface="Verdana"/>
          <a:cs typeface="Verdana"/>
          <a:sym typeface="Verdana"/>
        </a:defRPr>
      </a:lvl3pPr>
      <a:lvl4pPr marL="1676400" indent="-304800">
        <a:spcBef>
          <a:spcPts val="500"/>
        </a:spcBef>
        <a:buClr>
          <a:srgbClr val="840C22"/>
        </a:buClr>
        <a:buSzPct val="100000"/>
        <a:buFont typeface="Wingdings"/>
        <a:buChar char="•"/>
        <a:defRPr sz="2400">
          <a:latin typeface="Verdana"/>
          <a:ea typeface="Verdana"/>
          <a:cs typeface="Verdana"/>
          <a:sym typeface="Verdana"/>
        </a:defRPr>
      </a:lvl4pPr>
      <a:lvl5pPr marL="2171700" indent="-342900">
        <a:spcBef>
          <a:spcPts val="500"/>
        </a:spcBef>
        <a:buClr>
          <a:srgbClr val="840C22"/>
        </a:buClr>
        <a:buSzPct val="100000"/>
        <a:buFont typeface="Wingdings"/>
        <a:buChar char="•"/>
        <a:defRPr sz="2400">
          <a:latin typeface="Verdana"/>
          <a:ea typeface="Verdana"/>
          <a:cs typeface="Verdana"/>
          <a:sym typeface="Verdana"/>
        </a:defRPr>
      </a:lvl5pPr>
      <a:lvl6pPr marL="2628900" indent="-342900">
        <a:spcBef>
          <a:spcPts val="500"/>
        </a:spcBef>
        <a:buClr>
          <a:srgbClr val="840C22"/>
        </a:buClr>
        <a:buSzPct val="100000"/>
        <a:buFont typeface="Wingdings"/>
        <a:buChar char="•"/>
        <a:defRPr sz="2400">
          <a:latin typeface="Verdana"/>
          <a:ea typeface="Verdana"/>
          <a:cs typeface="Verdana"/>
          <a:sym typeface="Verdana"/>
        </a:defRPr>
      </a:lvl6pPr>
      <a:lvl7pPr marL="3086100" indent="-342900">
        <a:spcBef>
          <a:spcPts val="500"/>
        </a:spcBef>
        <a:buClr>
          <a:srgbClr val="840C22"/>
        </a:buClr>
        <a:buSzPct val="100000"/>
        <a:buFont typeface="Wingdings"/>
        <a:buChar char="•"/>
        <a:defRPr sz="2400">
          <a:latin typeface="Verdana"/>
          <a:ea typeface="Verdana"/>
          <a:cs typeface="Verdana"/>
          <a:sym typeface="Verdana"/>
        </a:defRPr>
      </a:lvl7pPr>
      <a:lvl8pPr marL="3543300" indent="-342900">
        <a:spcBef>
          <a:spcPts val="500"/>
        </a:spcBef>
        <a:buClr>
          <a:srgbClr val="840C22"/>
        </a:buClr>
        <a:buSzPct val="100000"/>
        <a:buFont typeface="Wingdings"/>
        <a:buChar char="•"/>
        <a:defRPr sz="2400">
          <a:latin typeface="Verdana"/>
          <a:ea typeface="Verdana"/>
          <a:cs typeface="Verdana"/>
          <a:sym typeface="Verdana"/>
        </a:defRPr>
      </a:lvl8pPr>
      <a:lvl9pPr marL="4000500" indent="-342900">
        <a:spcBef>
          <a:spcPts val="500"/>
        </a:spcBef>
        <a:buClr>
          <a:srgbClr val="840C22"/>
        </a:buClr>
        <a:buSzPct val="100000"/>
        <a:buFont typeface="Wingdings"/>
        <a:buChar char="•"/>
        <a:defRPr sz="2400">
          <a:latin typeface="Verdana"/>
          <a:ea typeface="Verdana"/>
          <a:cs typeface="Verdana"/>
          <a:sym typeface="Verdana"/>
        </a:defRPr>
      </a:lvl9pPr>
    </p:bodyStyle>
    <p:otherStyle>
      <a:lvl1pPr algn="r">
        <a:defRPr sz="1200">
          <a:solidFill>
            <a:schemeClr val="tx1"/>
          </a:solidFill>
          <a:latin typeface="+mn-lt"/>
          <a:ea typeface="+mn-ea"/>
          <a:cs typeface="+mn-cs"/>
          <a:sym typeface="Geneva"/>
        </a:defRPr>
      </a:lvl1pPr>
      <a:lvl2pPr indent="457200" algn="r">
        <a:defRPr sz="1200">
          <a:solidFill>
            <a:schemeClr val="tx1"/>
          </a:solidFill>
          <a:latin typeface="+mn-lt"/>
          <a:ea typeface="+mn-ea"/>
          <a:cs typeface="+mn-cs"/>
          <a:sym typeface="Geneva"/>
        </a:defRPr>
      </a:lvl2pPr>
      <a:lvl3pPr indent="914400" algn="r">
        <a:defRPr sz="1200">
          <a:solidFill>
            <a:schemeClr val="tx1"/>
          </a:solidFill>
          <a:latin typeface="+mn-lt"/>
          <a:ea typeface="+mn-ea"/>
          <a:cs typeface="+mn-cs"/>
          <a:sym typeface="Geneva"/>
        </a:defRPr>
      </a:lvl3pPr>
      <a:lvl4pPr indent="1371600" algn="r">
        <a:defRPr sz="1200">
          <a:solidFill>
            <a:schemeClr val="tx1"/>
          </a:solidFill>
          <a:latin typeface="+mn-lt"/>
          <a:ea typeface="+mn-ea"/>
          <a:cs typeface="+mn-cs"/>
          <a:sym typeface="Geneva"/>
        </a:defRPr>
      </a:lvl4pPr>
      <a:lvl5pPr indent="1828800" algn="r">
        <a:defRPr sz="1200">
          <a:solidFill>
            <a:schemeClr val="tx1"/>
          </a:solidFill>
          <a:latin typeface="+mn-lt"/>
          <a:ea typeface="+mn-ea"/>
          <a:cs typeface="+mn-cs"/>
          <a:sym typeface="Geneva"/>
        </a:defRPr>
      </a:lvl5pPr>
      <a:lvl6pPr indent="2286000" algn="r">
        <a:defRPr sz="1200">
          <a:solidFill>
            <a:schemeClr val="tx1"/>
          </a:solidFill>
          <a:latin typeface="+mn-lt"/>
          <a:ea typeface="+mn-ea"/>
          <a:cs typeface="+mn-cs"/>
          <a:sym typeface="Geneva"/>
        </a:defRPr>
      </a:lvl6pPr>
      <a:lvl7pPr indent="2743200" algn="r">
        <a:defRPr sz="1200">
          <a:solidFill>
            <a:schemeClr val="tx1"/>
          </a:solidFill>
          <a:latin typeface="+mn-lt"/>
          <a:ea typeface="+mn-ea"/>
          <a:cs typeface="+mn-cs"/>
          <a:sym typeface="Geneva"/>
        </a:defRPr>
      </a:lvl7pPr>
      <a:lvl8pPr indent="3200400" algn="r">
        <a:defRPr sz="1200">
          <a:solidFill>
            <a:schemeClr val="tx1"/>
          </a:solidFill>
          <a:latin typeface="+mn-lt"/>
          <a:ea typeface="+mn-ea"/>
          <a:cs typeface="+mn-cs"/>
          <a:sym typeface="Geneva"/>
        </a:defRPr>
      </a:lvl8pPr>
      <a:lvl9pPr indent="3657600" algn="r">
        <a:defRPr sz="1200">
          <a:solidFill>
            <a:schemeClr val="tx1"/>
          </a:solidFill>
          <a:latin typeface="+mn-lt"/>
          <a:ea typeface="+mn-ea"/>
          <a:cs typeface="+mn-cs"/>
          <a:sym typeface="Genev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body" idx="1"/>
          </p:nvPr>
        </p:nvSpPr>
        <p:spPr>
          <a:xfrm>
            <a:off x="1790700" y="3124200"/>
            <a:ext cx="5562600" cy="1752600"/>
          </a:xfrm>
          <a:prstGeom prst="rect">
            <a:avLst/>
          </a:prstGeom>
        </p:spPr>
        <p:txBody>
          <a:bodyPr lIns="0" tIns="0" rIns="0" bIns="0">
            <a:normAutofit fontScale="100000" lnSpcReduction="0"/>
          </a:bodyPr>
          <a:lstStyle/>
          <a:p>
            <a:pPr lvl="0">
              <a:defRPr sz="1800"/>
            </a:pPr>
            <a:r>
              <a:rPr sz="2800"/>
              <a:t>Team14: </a:t>
            </a:r>
          </a:p>
          <a:p>
            <a:pPr lvl="0">
              <a:defRPr sz="1800"/>
            </a:pPr>
            <a:r>
              <a:rPr sz="2800">
                <a:latin typeface="Georgia"/>
                <a:ea typeface="Georgia"/>
                <a:cs typeface="Georgia"/>
                <a:sym typeface="Georgia"/>
              </a:rPr>
              <a:t>BMW</a:t>
            </a:r>
            <a:br>
              <a:rPr sz="2800">
                <a:latin typeface="Georgia"/>
                <a:ea typeface="Georgia"/>
                <a:cs typeface="Georgia"/>
                <a:sym typeface="Georgia"/>
              </a:rPr>
            </a:br>
            <a:r>
              <a:rPr b="1" sz="2800">
                <a:latin typeface="Georgia"/>
                <a:ea typeface="Georgia"/>
                <a:cs typeface="Georgia"/>
                <a:sym typeface="Georgia"/>
              </a:rPr>
              <a:t>B</a:t>
            </a:r>
            <a:r>
              <a:rPr sz="2800">
                <a:latin typeface="Georgia"/>
                <a:ea typeface="Georgia"/>
                <a:cs typeface="Georgia"/>
                <a:sym typeface="Georgia"/>
              </a:rPr>
              <a:t>rainwave </a:t>
            </a:r>
            <a:r>
              <a:rPr b="1" sz="2800">
                <a:latin typeface="Georgia"/>
                <a:ea typeface="Georgia"/>
                <a:cs typeface="Georgia"/>
                <a:sym typeface="Georgia"/>
              </a:rPr>
              <a:t>M</a:t>
            </a:r>
            <a:r>
              <a:rPr sz="2800">
                <a:latin typeface="Georgia"/>
                <a:ea typeface="Georgia"/>
                <a:cs typeface="Georgia"/>
                <a:sym typeface="Georgia"/>
              </a:rPr>
              <a:t>anipulated </a:t>
            </a:r>
            <a:r>
              <a:rPr b="1" sz="2800">
                <a:latin typeface="Georgia"/>
                <a:ea typeface="Georgia"/>
                <a:cs typeface="Georgia"/>
                <a:sym typeface="Georgia"/>
              </a:rPr>
              <a:t>W</a:t>
            </a:r>
            <a:r>
              <a:rPr sz="2800">
                <a:latin typeface="Georgia"/>
                <a:ea typeface="Georgia"/>
                <a:cs typeface="Georgia"/>
                <a:sym typeface="Georgia"/>
              </a:rPr>
              <a:t>agon</a:t>
            </a:r>
          </a:p>
        </p:txBody>
      </p:sp>
      <p:sp>
        <p:nvSpPr>
          <p:cNvPr id="55" name="Shape 55"/>
          <p:cNvSpPr/>
          <p:nvPr>
            <p:ph type="title"/>
          </p:nvPr>
        </p:nvSpPr>
        <p:spPr>
          <a:xfrm>
            <a:off x="0" y="1447800"/>
            <a:ext cx="9144000" cy="1143000"/>
          </a:xfrm>
          <a:prstGeom prst="rect">
            <a:avLst/>
          </a:prstGeom>
        </p:spPr>
        <p:txBody>
          <a:bodyPr lIns="0" tIns="0" rIns="0" bIns="0">
            <a:normAutofit fontScale="100000" lnSpcReduction="0"/>
          </a:bodyPr>
          <a:lstStyle>
            <a:lvl1pPr>
              <a:defRPr sz="4800"/>
            </a:lvl1pPr>
          </a:lstStyle>
          <a:p>
            <a:pPr lvl="0">
              <a:defRPr sz="1800">
                <a:solidFill>
                  <a:srgbClr val="000000"/>
                </a:solidFill>
              </a:defRPr>
            </a:pPr>
            <a:r>
              <a:rPr sz="4800">
                <a:solidFill>
                  <a:srgbClr val="881C1C"/>
                </a:solidFill>
              </a:rPr>
              <a:t>Final Product Review</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Final Product </a:t>
            </a:r>
          </a:p>
        </p:txBody>
      </p:sp>
      <p:pic>
        <p:nvPicPr>
          <p:cNvPr id="188" name="image12.png" descr="emotiv.png"/>
          <p:cNvPicPr/>
          <p:nvPr/>
        </p:nvPicPr>
        <p:blipFill>
          <a:blip r:embed="rId3">
            <a:extLst/>
          </a:blip>
          <a:stretch>
            <a:fillRect/>
          </a:stretch>
        </p:blipFill>
        <p:spPr>
          <a:xfrm>
            <a:off x="3365501" y="1538948"/>
            <a:ext cx="1376583" cy="902922"/>
          </a:xfrm>
          <a:prstGeom prst="rect">
            <a:avLst/>
          </a:prstGeom>
          <a:ln w="12700">
            <a:miter lim="400000"/>
          </a:ln>
        </p:spPr>
      </p:pic>
      <p:pic>
        <p:nvPicPr>
          <p:cNvPr id="189" name="image14.jpeg"/>
          <p:cNvPicPr/>
          <p:nvPr/>
        </p:nvPicPr>
        <p:blipFill>
          <a:blip r:embed="rId4">
            <a:extLst/>
          </a:blip>
          <a:stretch>
            <a:fillRect/>
          </a:stretch>
        </p:blipFill>
        <p:spPr>
          <a:xfrm>
            <a:off x="185516" y="1538948"/>
            <a:ext cx="1376584" cy="1376583"/>
          </a:xfrm>
          <a:prstGeom prst="rect">
            <a:avLst/>
          </a:prstGeom>
          <a:ln w="12700">
            <a:miter lim="400000"/>
          </a:ln>
        </p:spPr>
      </p:pic>
      <p:sp>
        <p:nvSpPr>
          <p:cNvPr id="190" name="Shape 190"/>
          <p:cNvSpPr/>
          <p:nvPr/>
        </p:nvSpPr>
        <p:spPr>
          <a:xfrm>
            <a:off x="1643378" y="1999201"/>
            <a:ext cx="1465582" cy="1"/>
          </a:xfrm>
          <a:prstGeom prst="line">
            <a:avLst/>
          </a:prstGeom>
          <a:ln w="57150">
            <a:solidFill>
              <a:srgbClr val="00CC99"/>
            </a:solidFill>
            <a:tailEnd type="triangle"/>
          </a:ln>
        </p:spPr>
        <p:txBody>
          <a:bodyPr lIns="0" tIns="0" rIns="0" bIns="0"/>
          <a:lstStyle/>
          <a:p>
            <a:pPr lvl="0" defTabSz="457200">
              <a:defRPr sz="1200">
                <a:latin typeface="+mn-lt"/>
                <a:ea typeface="+mn-ea"/>
                <a:cs typeface="+mn-cs"/>
                <a:sym typeface="Helvetica"/>
              </a:defRPr>
            </a:pPr>
          </a:p>
        </p:txBody>
      </p:sp>
      <p:sp>
        <p:nvSpPr>
          <p:cNvPr id="191" name="Shape 191"/>
          <p:cNvSpPr/>
          <p:nvPr/>
        </p:nvSpPr>
        <p:spPr>
          <a:xfrm>
            <a:off x="4103370" y="2570479"/>
            <a:ext cx="1" cy="1227141"/>
          </a:xfrm>
          <a:prstGeom prst="line">
            <a:avLst/>
          </a:prstGeom>
          <a:ln w="57150">
            <a:solidFill>
              <a:srgbClr val="00CC99"/>
            </a:solidFill>
            <a:tailEnd type="triangle"/>
          </a:ln>
        </p:spPr>
        <p:txBody>
          <a:bodyPr lIns="0" tIns="0" rIns="0" bIns="0"/>
          <a:lstStyle/>
          <a:p>
            <a:pPr lvl="0" defTabSz="457200">
              <a:defRPr sz="1200">
                <a:latin typeface="+mn-lt"/>
                <a:ea typeface="+mn-ea"/>
                <a:cs typeface="+mn-cs"/>
                <a:sym typeface="Helvetica"/>
              </a:defRPr>
            </a:pPr>
          </a:p>
        </p:txBody>
      </p:sp>
      <p:sp>
        <p:nvSpPr>
          <p:cNvPr id="192" name="Shape 192"/>
          <p:cNvSpPr/>
          <p:nvPr/>
        </p:nvSpPr>
        <p:spPr>
          <a:xfrm>
            <a:off x="5212079" y="4872018"/>
            <a:ext cx="1266830" cy="1"/>
          </a:xfrm>
          <a:prstGeom prst="line">
            <a:avLst/>
          </a:prstGeom>
          <a:ln w="57150">
            <a:solidFill>
              <a:srgbClr val="00CC99"/>
            </a:solidFill>
            <a:tailEnd type="triangle"/>
          </a:ln>
        </p:spPr>
        <p:txBody>
          <a:bodyPr lIns="0" tIns="0" rIns="0" bIns="0"/>
          <a:lstStyle/>
          <a:p>
            <a:pPr lvl="0" defTabSz="457200">
              <a:defRPr sz="1200">
                <a:latin typeface="+mn-lt"/>
                <a:ea typeface="+mn-ea"/>
                <a:cs typeface="+mn-cs"/>
                <a:sym typeface="Helvetica"/>
              </a:defRPr>
            </a:pPr>
          </a:p>
        </p:txBody>
      </p:sp>
      <p:pic>
        <p:nvPicPr>
          <p:cNvPr id="193" name="image15.jpg" descr="IMG_3402.JPG"/>
          <p:cNvPicPr/>
          <p:nvPr/>
        </p:nvPicPr>
        <p:blipFill>
          <a:blip r:embed="rId5">
            <a:extLst/>
          </a:blip>
          <a:srcRect l="10952" t="0" r="9716" b="7946"/>
          <a:stretch>
            <a:fillRect/>
          </a:stretch>
        </p:blipFill>
        <p:spPr>
          <a:xfrm>
            <a:off x="6631309" y="3797620"/>
            <a:ext cx="2230964" cy="1941549"/>
          </a:xfrm>
          <a:prstGeom prst="rect">
            <a:avLst/>
          </a:prstGeom>
          <a:ln w="12700">
            <a:miter lim="400000"/>
          </a:ln>
        </p:spPr>
      </p:pic>
      <p:pic>
        <p:nvPicPr>
          <p:cNvPr id="194" name="image16.jpg" descr="IMG_3403.JPG"/>
          <p:cNvPicPr/>
          <p:nvPr/>
        </p:nvPicPr>
        <p:blipFill>
          <a:blip r:embed="rId6">
            <a:extLst/>
          </a:blip>
          <a:srcRect l="14166" t="0" r="0" b="0"/>
          <a:stretch>
            <a:fillRect/>
          </a:stretch>
        </p:blipFill>
        <p:spPr>
          <a:xfrm rot="5400000">
            <a:off x="3142782" y="3928905"/>
            <a:ext cx="2080369" cy="1817800"/>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Specification</a:t>
            </a:r>
          </a:p>
        </p:txBody>
      </p:sp>
      <p:graphicFrame>
        <p:nvGraphicFramePr>
          <p:cNvPr id="199" name="Table 199"/>
          <p:cNvGraphicFramePr/>
          <p:nvPr/>
        </p:nvGraphicFramePr>
        <p:xfrm>
          <a:off x="558801" y="1504950"/>
          <a:ext cx="8038788" cy="4237779"/>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827108"/>
                <a:gridCol w="2457027"/>
                <a:gridCol w="1625597"/>
                <a:gridCol w="2129056"/>
              </a:tblGrid>
              <a:tr h="538252">
                <a:tc>
                  <a:txBody>
                    <a:bodyPr/>
                    <a:lstStyle/>
                    <a:p>
                      <a:pPr lvl="0" indent="457200" algn="ctr">
                        <a:defRPr b="0" i="0" sz="1800">
                          <a:solidFill>
                            <a:srgbClr val="000000"/>
                          </a:solidFill>
                        </a:defRPr>
                      </a:pPr>
                      <a:r>
                        <a:rPr b="1" sz="1600">
                          <a:sym typeface="Verdana"/>
                        </a:rPr>
                        <a:t>Command</a:t>
                      </a:r>
                    </a:p>
                  </a:txBody>
                  <a:tcPr marL="63500" marR="63500" marT="63500" marB="63500" anchor="t" anchorCtr="0" horzOverflow="overflow">
                    <a:lnL>
                      <a:solidFill>
                        <a:srgbClr val="A5DEC6"/>
                      </a:solidFill>
                    </a:lnL>
                    <a:lnT>
                      <a:solidFill>
                        <a:srgbClr val="A5DEC6"/>
                      </a:solidFill>
                    </a:lnT>
                    <a:solidFill>
                      <a:srgbClr val="AAE2CA"/>
                    </a:solidFill>
                  </a:tcPr>
                </a:tc>
                <a:tc>
                  <a:txBody>
                    <a:bodyPr/>
                    <a:lstStyle/>
                    <a:p>
                      <a:pPr lvl="0" indent="457200" algn="ctr">
                        <a:defRPr b="0" i="0" sz="1800">
                          <a:solidFill>
                            <a:srgbClr val="000000"/>
                          </a:solidFill>
                        </a:defRPr>
                      </a:pPr>
                      <a:r>
                        <a:rPr b="1" sz="1600">
                          <a:sym typeface="Verdana"/>
                        </a:rPr>
                        <a:t>User Action</a:t>
                      </a:r>
                    </a:p>
                  </a:txBody>
                  <a:tcPr marL="63500" marR="63500" marT="63500" marB="63500" anchor="t" anchorCtr="0" horzOverflow="overflow">
                    <a:lnT>
                      <a:solidFill>
                        <a:srgbClr val="A5DEC6"/>
                      </a:solidFill>
                    </a:lnT>
                    <a:solidFill>
                      <a:srgbClr val="AAE2CA"/>
                    </a:solidFill>
                  </a:tcPr>
                </a:tc>
                <a:tc>
                  <a:txBody>
                    <a:bodyPr/>
                    <a:lstStyle/>
                    <a:p>
                      <a:pPr lvl="0" indent="457200" algn="ctr">
                        <a:defRPr b="0" i="0" sz="1800">
                          <a:solidFill>
                            <a:srgbClr val="000000"/>
                          </a:solidFill>
                        </a:defRPr>
                      </a:pPr>
                      <a:r>
                        <a:rPr b="1" sz="1600">
                          <a:sym typeface="Verdana"/>
                        </a:rPr>
                        <a:t>Accuracy</a:t>
                      </a:r>
                    </a:p>
                  </a:txBody>
                  <a:tcPr marL="63500" marR="63500" marT="63500" marB="63500" anchor="t" anchorCtr="0" horzOverflow="overflow">
                    <a:lnT>
                      <a:solidFill>
                        <a:srgbClr val="A5DEC6"/>
                      </a:solidFill>
                    </a:lnT>
                    <a:solidFill>
                      <a:srgbClr val="AAE2CA"/>
                    </a:solidFill>
                  </a:tcPr>
                </a:tc>
                <a:tc>
                  <a:txBody>
                    <a:bodyPr/>
                    <a:lstStyle/>
                    <a:p>
                      <a:pPr lvl="0" indent="457200" algn="ctr">
                        <a:defRPr b="0" i="0" sz="1800">
                          <a:solidFill>
                            <a:srgbClr val="000000"/>
                          </a:solidFill>
                        </a:defRPr>
                      </a:pPr>
                      <a:r>
                        <a:rPr b="1" sz="1600">
                          <a:sym typeface="Verdana"/>
                        </a:rPr>
                        <a:t>Avg. Detection Time</a:t>
                      </a:r>
                    </a:p>
                  </a:txBody>
                  <a:tcPr marL="63500" marR="63500" marT="63500" marB="63500" anchor="t" anchorCtr="0" horzOverflow="overflow">
                    <a:lnR>
                      <a:solidFill>
                        <a:srgbClr val="A5DEC6"/>
                      </a:solidFill>
                    </a:lnR>
                    <a:lnT>
                      <a:solidFill>
                        <a:srgbClr val="A5DEC6"/>
                      </a:solidFill>
                    </a:lnT>
                    <a:solidFill>
                      <a:srgbClr val="AAE2CA"/>
                    </a:solidFill>
                  </a:tcPr>
                </a:tc>
              </a:tr>
              <a:tr h="691473">
                <a:tc>
                  <a:txBody>
                    <a:bodyPr/>
                    <a:lstStyle/>
                    <a:p>
                      <a:pPr lvl="0" indent="457200" algn="ctr">
                        <a:defRPr b="0" i="0" sz="1800"/>
                      </a:pPr>
                      <a:r>
                        <a:rPr sz="1600">
                          <a:sym typeface="Verdana"/>
                        </a:rPr>
                        <a:t>Forward</a:t>
                      </a:r>
                    </a:p>
                  </a:txBody>
                  <a:tcPr marL="63500" marR="63500" marT="63500" marB="63500" anchor="t" anchorCtr="0" horzOverflow="overflow">
                    <a:lnL>
                      <a:solidFill>
                        <a:srgbClr val="A5DEC6"/>
                      </a:solidFill>
                    </a:lnL>
                    <a:lnR>
                      <a:solidFill>
                        <a:srgbClr val="A5DEC6"/>
                      </a:solidFill>
                    </a:lnR>
                    <a:lnB>
                      <a:solidFill>
                        <a:srgbClr val="A5DEC6"/>
                      </a:solidFill>
                    </a:lnB>
                    <a:solidFill>
                      <a:srgbClr val="AAE2CA">
                        <a:alpha val="40000"/>
                      </a:srgbClr>
                    </a:solidFill>
                  </a:tcPr>
                </a:tc>
                <a:tc>
                  <a:txBody>
                    <a:bodyPr/>
                    <a:lstStyle/>
                    <a:p>
                      <a:pPr lvl="0" indent="457200" algn="ctr">
                        <a:defRPr b="0" i="0" sz="1800"/>
                      </a:pPr>
                      <a:r>
                        <a:rPr sz="1600">
                          <a:sym typeface="Verdana"/>
                        </a:rPr>
                        <a:t>Close Eye if  Car stop</a:t>
                      </a:r>
                    </a:p>
                  </a:txBody>
                  <a:tcPr marL="63500" marR="63500" marT="63500" marB="63500" anchor="t" anchorCtr="0" horzOverflow="overflow">
                    <a:lnL>
                      <a:solidFill>
                        <a:srgbClr val="A5DEC6"/>
                      </a:solidFill>
                    </a:lnL>
                    <a:lnR>
                      <a:solidFill>
                        <a:srgbClr val="A5DEC6"/>
                      </a:solidFill>
                    </a:lnR>
                    <a:lnB>
                      <a:solidFill>
                        <a:srgbClr val="A5DEC6"/>
                      </a:solidFill>
                    </a:lnB>
                    <a:solidFill>
                      <a:srgbClr val="AAE2CA">
                        <a:alpha val="40000"/>
                      </a:srgbClr>
                    </a:solidFill>
                  </a:tcPr>
                </a:tc>
                <a:tc rowSpan="2">
                  <a:txBody>
                    <a:bodyPr/>
                    <a:lstStyle/>
                    <a:p>
                      <a:pPr lvl="0" indent="457200" algn="ctr">
                        <a:defRPr b="0" i="0" sz="1800"/>
                      </a:pPr>
                      <a:endParaRPr sz="1600">
                        <a:sym typeface="Verdana"/>
                      </a:endParaRPr>
                    </a:p>
                    <a:p>
                      <a:pPr lvl="0" indent="457200" algn="ctr">
                        <a:defRPr b="0" i="0" sz="1800"/>
                      </a:pPr>
                      <a:endParaRPr sz="1600">
                        <a:sym typeface="Verdana"/>
                      </a:endParaRPr>
                    </a:p>
                    <a:p>
                      <a:pPr lvl="0" indent="457200" algn="ctr">
                        <a:defRPr b="0" i="0" sz="1800"/>
                      </a:pPr>
                      <a:endParaRPr sz="1600">
                        <a:sym typeface="Verdana"/>
                      </a:endParaRPr>
                    </a:p>
                    <a:p>
                      <a:pPr lvl="0" indent="457200" algn="ctr">
                        <a:defRPr b="0" i="0" sz="1800"/>
                      </a:pPr>
                      <a:r>
                        <a:rPr sz="1600">
                          <a:sym typeface="Verdana"/>
                        </a:rPr>
                        <a:t>90.90% </a:t>
                      </a:r>
                    </a:p>
                  </a:txBody>
                  <a:tcPr marL="63500" marR="63500" marT="63500" marB="63500" anchor="t" anchorCtr="0" horzOverflow="overflow">
                    <a:lnL>
                      <a:solidFill>
                        <a:srgbClr val="A5DEC6"/>
                      </a:solidFill>
                    </a:lnL>
                    <a:lnR>
                      <a:solidFill>
                        <a:srgbClr val="A5DEC6"/>
                      </a:solidFill>
                    </a:lnR>
                    <a:lnB>
                      <a:solidFill>
                        <a:srgbClr val="A5DEC6"/>
                      </a:solidFill>
                    </a:lnB>
                    <a:solidFill>
                      <a:srgbClr val="AAE2CA">
                        <a:alpha val="40000"/>
                      </a:srgbClr>
                    </a:solidFill>
                  </a:tcPr>
                </a:tc>
                <a:tc rowSpan="2">
                  <a:txBody>
                    <a:bodyPr/>
                    <a:lstStyle/>
                    <a:p>
                      <a:pPr lvl="0" indent="457200" algn="ctr">
                        <a:defRPr b="0" i="0" sz="1800"/>
                      </a:pPr>
                      <a:endParaRPr b="1" i="1" sz="1600">
                        <a:sym typeface="Verdana"/>
                      </a:endParaRPr>
                    </a:p>
                    <a:p>
                      <a:pPr lvl="0" indent="457200" algn="ctr">
                        <a:defRPr b="0" i="0" sz="1800"/>
                      </a:pPr>
                      <a:endParaRPr b="1" i="1" sz="1600">
                        <a:sym typeface="Verdana"/>
                      </a:endParaRPr>
                    </a:p>
                    <a:p>
                      <a:pPr lvl="0" indent="457200" algn="ctr">
                        <a:defRPr b="0" i="0" sz="1800"/>
                      </a:pPr>
                      <a:endParaRPr b="1" i="1" sz="1600">
                        <a:sym typeface="Verdana"/>
                      </a:endParaRPr>
                    </a:p>
                    <a:p>
                      <a:pPr lvl="0" indent="457200" algn="ctr">
                        <a:defRPr b="0" i="0" sz="1800"/>
                      </a:pPr>
                      <a:r>
                        <a:rPr b="1" i="1" sz="1600">
                          <a:sym typeface="Verdana"/>
                        </a:rPr>
                        <a:t>2.153 s</a:t>
                      </a:r>
                      <a:endParaRPr b="1" i="1" sz="1600">
                        <a:sym typeface="Verdana"/>
                      </a:endParaRPr>
                    </a:p>
                  </a:txBody>
                  <a:tcPr marL="63500" marR="63500" marT="63500" marB="63500" anchor="t" anchorCtr="0" horzOverflow="overflow">
                    <a:lnL>
                      <a:solidFill>
                        <a:srgbClr val="A5DEC6"/>
                      </a:solidFill>
                    </a:lnL>
                    <a:lnR>
                      <a:solidFill>
                        <a:srgbClr val="A5DEC6"/>
                      </a:solidFill>
                    </a:lnR>
                    <a:lnB>
                      <a:solidFill>
                        <a:srgbClr val="A5DEC6"/>
                      </a:solidFill>
                    </a:lnB>
                    <a:solidFill>
                      <a:srgbClr val="AAE2CA">
                        <a:alpha val="40000"/>
                      </a:srgbClr>
                    </a:solidFill>
                  </a:tcPr>
                </a:tc>
              </a:tr>
              <a:tr h="722073">
                <a:tc>
                  <a:txBody>
                    <a:bodyPr/>
                    <a:lstStyle/>
                    <a:p>
                      <a:pPr lvl="0" indent="457200" algn="ctr">
                        <a:defRPr b="0" i="0" sz="1800"/>
                      </a:pPr>
                      <a:r>
                        <a:rPr sz="1600">
                          <a:sym typeface="Verdana"/>
                        </a:rPr>
                        <a:t>Stop</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noFill/>
                  </a:tcPr>
                </a:tc>
                <a:tc>
                  <a:txBody>
                    <a:bodyPr/>
                    <a:lstStyle/>
                    <a:p>
                      <a:pPr lvl="0" indent="457200" algn="ctr">
                        <a:defRPr b="0" i="0" sz="1800"/>
                      </a:pPr>
                      <a:r>
                        <a:rPr sz="1600">
                          <a:sym typeface="Verdana"/>
                        </a:rPr>
                        <a:t>Close Eye if Car Move Forward</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noFill/>
                  </a:tcPr>
                </a:tc>
                <a:tc vMerge="1">
                  <a:tcPr/>
                </a:tc>
                <a:tc vMerge="1">
                  <a:tcPr/>
                </a:tc>
              </a:tr>
              <a:tr h="704461">
                <a:tc>
                  <a:txBody>
                    <a:bodyPr/>
                    <a:lstStyle/>
                    <a:p>
                      <a:pPr lvl="0" indent="457200" algn="ctr">
                        <a:defRPr b="0" i="0" sz="1800"/>
                      </a:pPr>
                      <a:r>
                        <a:rPr sz="1600">
                          <a:sym typeface="Verdana"/>
                        </a:rPr>
                        <a:t>Left Turn </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solidFill>
                      <a:srgbClr val="AAE2CA">
                        <a:alpha val="40000"/>
                      </a:srgbClr>
                    </a:solidFill>
                  </a:tcPr>
                </a:tc>
                <a:tc>
                  <a:txBody>
                    <a:bodyPr/>
                    <a:lstStyle/>
                    <a:p>
                      <a:pPr lvl="0" indent="457200" algn="ctr">
                        <a:defRPr b="0" i="0" sz="1800"/>
                      </a:pPr>
                      <a:r>
                        <a:rPr sz="1600">
                          <a:sym typeface="Verdana"/>
                        </a:rPr>
                        <a:t>Look at </a:t>
                      </a:r>
                      <a:r>
                        <a:rPr sz="1600">
                          <a:sym typeface="Verdana"/>
                        </a:rPr>
                        <a:t>10 Hz </a:t>
                      </a:r>
                      <a:r>
                        <a:rPr sz="1600">
                          <a:sym typeface="Verdana"/>
                        </a:rPr>
                        <a:t>light stimulus</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solidFill>
                      <a:srgbClr val="AAE2CA">
                        <a:alpha val="40000"/>
                      </a:srgbClr>
                    </a:solidFill>
                  </a:tcPr>
                </a:tc>
                <a:tc>
                  <a:txBody>
                    <a:bodyPr/>
                    <a:lstStyle/>
                    <a:p>
                      <a:pPr lvl="0" indent="457200" algn="ctr">
                        <a:defRPr b="0" i="0" sz="1800"/>
                      </a:pPr>
                      <a:r>
                        <a:rPr sz="1600">
                          <a:sym typeface="Verdana"/>
                        </a:rPr>
                        <a:t>86.67%</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solidFill>
                      <a:srgbClr val="AAE2CA">
                        <a:alpha val="40000"/>
                      </a:srgbClr>
                    </a:solidFill>
                  </a:tcPr>
                </a:tc>
                <a:tc>
                  <a:txBody>
                    <a:bodyPr/>
                    <a:lstStyle/>
                    <a:p>
                      <a:pPr lvl="0" indent="457200" algn="ctr">
                        <a:defRPr b="0" i="0" sz="1800"/>
                      </a:pPr>
                      <a:r>
                        <a:rPr b="1" i="1" sz="1600">
                          <a:sym typeface="Verdana"/>
                        </a:rPr>
                        <a:t>7.040 s</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solidFill>
                      <a:srgbClr val="AAE2CA">
                        <a:alpha val="40000"/>
                      </a:srgbClr>
                    </a:solidFill>
                  </a:tcPr>
                </a:tc>
              </a:tr>
              <a:tr h="757296">
                <a:tc>
                  <a:txBody>
                    <a:bodyPr/>
                    <a:lstStyle/>
                    <a:p>
                      <a:pPr lvl="0" indent="457200" algn="ctr">
                        <a:defRPr b="0" i="0" sz="1800"/>
                      </a:pPr>
                      <a:r>
                        <a:rPr sz="1600">
                          <a:sym typeface="Verdana"/>
                        </a:rPr>
                        <a:t>Right Turn </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noFill/>
                  </a:tcPr>
                </a:tc>
                <a:tc>
                  <a:txBody>
                    <a:bodyPr/>
                    <a:lstStyle/>
                    <a:p>
                      <a:pPr lvl="0" indent="457200" algn="ctr">
                        <a:defRPr b="0" i="0" sz="1800"/>
                      </a:pPr>
                      <a:r>
                        <a:rPr sz="1600">
                          <a:sym typeface="Verdana"/>
                        </a:rPr>
                        <a:t>Look at </a:t>
                      </a:r>
                      <a:r>
                        <a:rPr sz="1600">
                          <a:sym typeface="Verdana"/>
                        </a:rPr>
                        <a:t>15 Hz </a:t>
                      </a:r>
                      <a:r>
                        <a:rPr sz="1600">
                          <a:sym typeface="Verdana"/>
                        </a:rPr>
                        <a:t>light stimulus</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noFill/>
                  </a:tcPr>
                </a:tc>
                <a:tc>
                  <a:txBody>
                    <a:bodyPr/>
                    <a:lstStyle/>
                    <a:p>
                      <a:pPr lvl="0" indent="457200" algn="ctr">
                        <a:defRPr b="0" i="0" sz="1800"/>
                      </a:pPr>
                      <a:r>
                        <a:rPr sz="1600">
                          <a:sym typeface="Verdana"/>
                        </a:rPr>
                        <a:t>90</a:t>
                      </a:r>
                      <a:r>
                        <a:rPr sz="1600">
                          <a:sym typeface="Verdana"/>
                        </a:rPr>
                        <a:t>.59</a:t>
                      </a:r>
                      <a:r>
                        <a:rPr sz="1600">
                          <a:sym typeface="Verdana"/>
                        </a:rPr>
                        <a:t>%</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noFill/>
                  </a:tcPr>
                </a:tc>
                <a:tc>
                  <a:txBody>
                    <a:bodyPr/>
                    <a:lstStyle/>
                    <a:p>
                      <a:pPr lvl="0" indent="457200" algn="ctr">
                        <a:defRPr b="0" i="0" sz="1800"/>
                      </a:pPr>
                      <a:r>
                        <a:rPr b="1" i="1" sz="1600">
                          <a:sym typeface="Verdana"/>
                        </a:rPr>
                        <a:t>6.515 s</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noFill/>
                  </a:tcPr>
                </a:tc>
              </a:tr>
              <a:tr h="824220">
                <a:tc>
                  <a:txBody>
                    <a:bodyPr/>
                    <a:lstStyle/>
                    <a:p>
                      <a:pPr lvl="0" indent="457200" algn="ctr">
                        <a:defRPr b="0" i="0" sz="1800"/>
                      </a:pPr>
                      <a:r>
                        <a:rPr sz="1600">
                          <a:sym typeface="Verdana"/>
                        </a:rPr>
                        <a:t>*Backward</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solidFill>
                      <a:srgbClr val="AAE2CA">
                        <a:alpha val="40000"/>
                      </a:srgbClr>
                    </a:solidFill>
                  </a:tcPr>
                </a:tc>
                <a:tc>
                  <a:txBody>
                    <a:bodyPr/>
                    <a:lstStyle/>
                    <a:p>
                      <a:pPr lvl="0" indent="457200" algn="ctr">
                        <a:defRPr b="0" i="0" sz="1800"/>
                      </a:pPr>
                      <a:r>
                        <a:rPr sz="1600">
                          <a:sym typeface="Verdana"/>
                        </a:rPr>
                        <a:t>Close eye for a significant longer time</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solidFill>
                      <a:srgbClr val="AAE2CA">
                        <a:alpha val="40000"/>
                      </a:srgbClr>
                    </a:solidFill>
                  </a:tcPr>
                </a:tc>
                <a:tc>
                  <a:txBody>
                    <a:bodyPr/>
                    <a:lstStyle/>
                    <a:p>
                      <a:pPr lvl="0" indent="457200" algn="ctr">
                        <a:defRPr b="0" i="0" sz="1800"/>
                      </a:pPr>
                      <a:r>
                        <a:rPr i="1" sz="1600">
                          <a:sym typeface="Verdana"/>
                        </a:rPr>
                        <a:t>77.27%</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solidFill>
                      <a:srgbClr val="AAE2CA">
                        <a:alpha val="40000"/>
                      </a:srgbClr>
                    </a:solidFill>
                  </a:tcPr>
                </a:tc>
                <a:tc>
                  <a:txBody>
                    <a:bodyPr/>
                    <a:lstStyle/>
                    <a:p>
                      <a:pPr lvl="0" indent="457200" algn="ctr">
                        <a:defRPr b="0" i="0" sz="1800"/>
                      </a:pPr>
                      <a:r>
                        <a:rPr b="1" i="1" sz="1600">
                          <a:sym typeface="Verdana"/>
                        </a:rPr>
                        <a:t>6.012s</a:t>
                      </a:r>
                    </a:p>
                  </a:txBody>
                  <a:tcPr marL="63500" marR="63500" marT="63500" marB="63500" anchor="t" anchorCtr="0" horzOverflow="overflow">
                    <a:lnL>
                      <a:solidFill>
                        <a:srgbClr val="A5DEC6"/>
                      </a:solidFill>
                    </a:lnL>
                    <a:lnR>
                      <a:solidFill>
                        <a:srgbClr val="A5DEC6"/>
                      </a:solidFill>
                    </a:lnR>
                    <a:lnT>
                      <a:solidFill>
                        <a:srgbClr val="A5DEC6"/>
                      </a:solidFill>
                    </a:lnT>
                    <a:lnB>
                      <a:solidFill>
                        <a:srgbClr val="A5DEC6"/>
                      </a:solidFill>
                    </a:lnB>
                    <a:solidFill>
                      <a:srgbClr val="AAE2CA">
                        <a:alpha val="40000"/>
                      </a:srgbClr>
                    </a:solidFill>
                  </a:tcPr>
                </a:tc>
              </a:tr>
            </a:tbl>
          </a:graphicData>
        </a:graphic>
      </p:graphicFrame>
      <p:sp>
        <p:nvSpPr>
          <p:cNvPr id="200" name="Shape 200"/>
          <p:cNvSpPr/>
          <p:nvPr/>
        </p:nvSpPr>
        <p:spPr>
          <a:xfrm>
            <a:off x="558801" y="5742728"/>
            <a:ext cx="8038787" cy="341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Geneva"/>
                <a:ea typeface="Geneva"/>
                <a:cs typeface="Geneva"/>
                <a:sym typeface="Geneva"/>
              </a:defRPr>
            </a:lvl1pPr>
          </a:lstStyle>
          <a:p>
            <a:pPr lvl="0">
              <a:defRPr sz="1800"/>
            </a:pPr>
            <a:r>
              <a:rPr sz="1600"/>
              <a:t>* The car will stop before triggering backward.</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Demo</a:t>
            </a:r>
          </a:p>
        </p:txBody>
      </p:sp>
      <p:sp>
        <p:nvSpPr>
          <p:cNvPr id="205" name="Shape 205"/>
          <p:cNvSpPr/>
          <p:nvPr>
            <p:ph type="body" idx="1"/>
          </p:nvPr>
        </p:nvSpPr>
        <p:spPr>
          <a:xfrm>
            <a:off x="0" y="1109133"/>
            <a:ext cx="8534400" cy="5088467"/>
          </a:xfrm>
          <a:prstGeom prst="rect">
            <a:avLst/>
          </a:prstGeom>
        </p:spPr>
        <p:txBody>
          <a:bodyPr lIns="0" tIns="0" rIns="0" bIns="0">
            <a:normAutofit fontScale="100000" lnSpcReduction="0"/>
          </a:bodyPr>
          <a:lstStyle/>
          <a:p>
            <a:pPr lvl="0" marL="0" indent="0" algn="ctr">
              <a:buSzTx/>
              <a:buNone/>
              <a:defRPr sz="1800"/>
            </a:pPr>
            <a:endParaRPr b="1" sz="5000">
              <a:solidFill>
                <a:srgbClr val="800000"/>
              </a:solidFill>
            </a:endParaRPr>
          </a:p>
          <a:p>
            <a:pPr lvl="0" marL="0" indent="0" algn="ctr">
              <a:buSzTx/>
              <a:buNone/>
              <a:defRPr sz="1800"/>
            </a:pPr>
            <a:endParaRPr b="1" sz="5000">
              <a:solidFill>
                <a:srgbClr val="800000"/>
              </a:solidFill>
            </a:endParaRPr>
          </a:p>
          <a:p>
            <a:pPr lvl="0" marL="0" indent="0" algn="ctr">
              <a:spcBef>
                <a:spcPts val="1200"/>
              </a:spcBef>
              <a:buSzTx/>
              <a:buNone/>
              <a:defRPr sz="1800"/>
            </a:pPr>
            <a:r>
              <a:rPr b="1" sz="5000">
                <a:solidFill>
                  <a:srgbClr val="800000"/>
                </a:solidFill>
              </a:rPr>
              <a:t>DEMO</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Thank you</a:t>
            </a:r>
          </a:p>
        </p:txBody>
      </p:sp>
      <p:sp>
        <p:nvSpPr>
          <p:cNvPr id="208" name="Shape 208"/>
          <p:cNvSpPr/>
          <p:nvPr>
            <p:ph type="body" idx="1"/>
          </p:nvPr>
        </p:nvSpPr>
        <p:spPr>
          <a:xfrm>
            <a:off x="2273612" y="2977921"/>
            <a:ext cx="4064153" cy="1255796"/>
          </a:xfrm>
          <a:prstGeom prst="rect">
            <a:avLst/>
          </a:prstGeom>
        </p:spPr>
        <p:txBody>
          <a:bodyPr lIns="0" tIns="0" rIns="0" bIns="0">
            <a:normAutofit fontScale="100000" lnSpcReduction="0"/>
          </a:bodyPr>
          <a:lstStyle>
            <a:lvl1pPr marL="0" indent="0">
              <a:spcBef>
                <a:spcPts val="1200"/>
              </a:spcBef>
              <a:buSzTx/>
              <a:buNone/>
              <a:defRPr sz="5000"/>
            </a:lvl1pPr>
          </a:lstStyle>
          <a:p>
            <a:pPr lvl="0">
              <a:defRPr sz="1800"/>
            </a:pPr>
            <a:r>
              <a:rPr sz="5000"/>
              <a:t>Questions?</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body" idx="1"/>
          </p:nvPr>
        </p:nvSpPr>
        <p:spPr>
          <a:xfrm>
            <a:off x="1790700" y="3124200"/>
            <a:ext cx="5562600" cy="1752600"/>
          </a:xfrm>
          <a:prstGeom prst="rect">
            <a:avLst/>
          </a:prstGeom>
        </p:spPr>
        <p:txBody>
          <a:bodyPr lIns="0" tIns="0" rIns="0" bIns="0">
            <a:normAutofit fontScale="100000" lnSpcReduction="0"/>
          </a:bodyPr>
          <a:lstStyle/>
          <a:p>
            <a:pPr lvl="0"/>
          </a:p>
        </p:txBody>
      </p:sp>
      <p:sp>
        <p:nvSpPr>
          <p:cNvPr id="211" name="Shape 211"/>
          <p:cNvSpPr/>
          <p:nvPr>
            <p:ph type="title"/>
          </p:nvPr>
        </p:nvSpPr>
        <p:spPr>
          <a:xfrm>
            <a:off x="1143000" y="1447800"/>
            <a:ext cx="6858000" cy="1143000"/>
          </a:xfrm>
          <a:prstGeom prst="rect">
            <a:avLst/>
          </a:prstGeom>
        </p:spPr>
        <p:txBody>
          <a:bodyPr lIns="0" tIns="0" rIns="0" bIns="0">
            <a:normAutofit fontScale="100000" lnSpcReduction="0"/>
          </a:bodyPr>
          <a:lstStyle/>
          <a:p>
            <a:pPr lvl="0">
              <a:defRPr sz="1800">
                <a:solidFill>
                  <a:srgbClr val="000000"/>
                </a:solidFill>
              </a:defRPr>
            </a:pPr>
            <a:r>
              <a:rPr sz="4700">
                <a:solidFill>
                  <a:srgbClr val="881C1C"/>
                </a:solidFill>
              </a:rPr>
              <a:t>Backup Slide</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SSVEP detection method</a:t>
            </a:r>
          </a:p>
        </p:txBody>
      </p:sp>
      <p:sp>
        <p:nvSpPr>
          <p:cNvPr id="216" name="Shape 216"/>
          <p:cNvSpPr/>
          <p:nvPr>
            <p:ph type="body" idx="1"/>
          </p:nvPr>
        </p:nvSpPr>
        <p:spPr>
          <a:xfrm>
            <a:off x="381000" y="1371600"/>
            <a:ext cx="8153400" cy="4495800"/>
          </a:xfrm>
          <a:prstGeom prst="rect">
            <a:avLst/>
          </a:prstGeom>
        </p:spPr>
        <p:txBody>
          <a:bodyPr lIns="0" tIns="0" rIns="0" bIns="0">
            <a:normAutofit fontScale="100000" lnSpcReduction="0"/>
          </a:bodyPr>
          <a:lstStyle/>
          <a:p>
            <a:pPr lvl="0">
              <a:defRPr sz="1800"/>
            </a:pPr>
            <a:r>
              <a:rPr sz="2400"/>
              <a:t>FFT of 4 seconds frame</a:t>
            </a:r>
            <a:endParaRPr sz="2400"/>
          </a:p>
          <a:p>
            <a:pPr lvl="0">
              <a:defRPr sz="1800"/>
            </a:pPr>
            <a:r>
              <a:rPr sz="2400"/>
              <a:t>0.25 seconds overlapping windows</a:t>
            </a:r>
            <a:endParaRPr sz="2400"/>
          </a:p>
          <a:p>
            <a:pPr lvl="0">
              <a:defRPr sz="1800"/>
            </a:pPr>
            <a:r>
              <a:rPr sz="2400"/>
              <a:t>Detect dominant frequency between 7Hz to 15Hz</a:t>
            </a:r>
            <a:endParaRPr sz="2400"/>
          </a:p>
          <a:p>
            <a:pPr lvl="0">
              <a:defRPr sz="1800"/>
            </a:pPr>
            <a:endParaRPr sz="2400"/>
          </a:p>
          <a:p>
            <a:pPr lvl="0">
              <a:defRPr sz="1800"/>
            </a:pPr>
            <a:r>
              <a:rPr sz="2400"/>
              <a:t>Detect consecutive occurrence (5+)of expected frequency</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Possible Source of Error</a:t>
            </a:r>
          </a:p>
        </p:txBody>
      </p:sp>
      <p:sp>
        <p:nvSpPr>
          <p:cNvPr id="221" name="Shape 221"/>
          <p:cNvSpPr/>
          <p:nvPr>
            <p:ph type="body" idx="1"/>
          </p:nvPr>
        </p:nvSpPr>
        <p:spPr>
          <a:xfrm>
            <a:off x="381000" y="1371600"/>
            <a:ext cx="8153400" cy="4495800"/>
          </a:xfrm>
          <a:prstGeom prst="rect">
            <a:avLst/>
          </a:prstGeom>
        </p:spPr>
        <p:txBody>
          <a:bodyPr lIns="0" tIns="0" rIns="0" bIns="0">
            <a:normAutofit fontScale="100000" lnSpcReduction="0"/>
          </a:bodyPr>
          <a:lstStyle/>
          <a:p>
            <a:pPr lvl="0">
              <a:defRPr sz="1800"/>
            </a:pPr>
            <a:r>
              <a:rPr sz="2400"/>
              <a:t>Alpha increase due to tiredness</a:t>
            </a:r>
            <a:endParaRPr sz="2400"/>
          </a:p>
          <a:p>
            <a:pPr lvl="1" marL="742950" indent="-285750">
              <a:spcBef>
                <a:spcPts val="400"/>
              </a:spcBef>
              <a:buFont typeface="Times"/>
              <a:defRPr sz="1800"/>
            </a:pPr>
            <a:r>
              <a:rPr sz="2000"/>
              <a:t>Lead to trigger close-eye condition</a:t>
            </a:r>
            <a:endParaRPr sz="2000"/>
          </a:p>
          <a:p>
            <a:pPr lvl="1" marL="285750" indent="171450">
              <a:spcBef>
                <a:spcPts val="400"/>
              </a:spcBef>
              <a:buSzTx/>
              <a:buNone/>
              <a:defRPr sz="1800"/>
            </a:pPr>
            <a:endParaRPr sz="2000"/>
          </a:p>
          <a:p>
            <a:pPr lvl="0">
              <a:defRPr sz="1800"/>
            </a:pPr>
            <a:r>
              <a:rPr sz="2400"/>
              <a:t> Accidentally trigger SSVEP</a:t>
            </a:r>
            <a:endParaRPr sz="2400"/>
          </a:p>
          <a:p>
            <a:pPr lvl="1" marL="742950" indent="-285750">
              <a:spcBef>
                <a:spcPts val="400"/>
              </a:spcBef>
              <a:buFont typeface="Times"/>
              <a:defRPr sz="1800"/>
            </a:pPr>
            <a:r>
              <a:rPr sz="2000"/>
              <a:t>User may see the blinking square even if they are not intend to</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xfrm>
            <a:off x="304800" y="609600"/>
            <a:ext cx="8839200" cy="533400"/>
          </a:xfrm>
          <a:prstGeom prst="rect">
            <a:avLst/>
          </a:prstGeom>
        </p:spPr>
        <p:txBody>
          <a:bodyPr lIns="0" tIns="0" rIns="0" bIns="0">
            <a:normAutofit fontScale="100000" lnSpcReduction="0"/>
          </a:bodyPr>
          <a:lstStyle/>
          <a:p>
            <a:pPr lvl="0"/>
          </a:p>
        </p:txBody>
      </p:sp>
      <p:sp>
        <p:nvSpPr>
          <p:cNvPr id="224" name="Shape 224"/>
          <p:cNvSpPr/>
          <p:nvPr>
            <p:ph type="body" idx="1"/>
          </p:nvPr>
        </p:nvSpPr>
        <p:spPr>
          <a:xfrm>
            <a:off x="381000" y="1371600"/>
            <a:ext cx="8153400" cy="4495800"/>
          </a:xfrm>
          <a:prstGeom prst="rect">
            <a:avLst/>
          </a:prstGeom>
        </p:spPr>
        <p:txBody>
          <a:bodyPr lIns="0" tIns="0" rIns="0" bIns="0">
            <a:normAutofit fontScale="100000" lnSpcReduction="0"/>
          </a:bodyPr>
          <a:lstStyle/>
          <a:p>
            <a:pPr lvl="0" marL="0" indent="0">
              <a:buSzTx/>
              <a:buNone/>
              <a:defRPr sz="1800"/>
            </a:pPr>
            <a:r>
              <a:rPr sz="2400"/>
              <a:t>FFT COMPUTE RATE</a:t>
            </a:r>
            <a:endParaRPr sz="2400"/>
          </a:p>
          <a:p>
            <a:pPr lvl="0" marL="0" indent="0">
              <a:buSzTx/>
              <a:buNone/>
              <a:defRPr sz="1800"/>
            </a:pPr>
            <a:endParaRPr sz="2400"/>
          </a:p>
          <a:p>
            <a:pPr lvl="0" marL="0" indent="0">
              <a:buSzTx/>
              <a:buNone/>
              <a:defRPr sz="1800"/>
            </a:pPr>
            <a:r>
              <a:rPr sz="2400"/>
              <a:t>QM EXPLAIN</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Team 14 Members</a:t>
            </a:r>
          </a:p>
        </p:txBody>
      </p:sp>
      <p:sp>
        <p:nvSpPr>
          <p:cNvPr id="60" name="Shape 60"/>
          <p:cNvSpPr/>
          <p:nvPr/>
        </p:nvSpPr>
        <p:spPr>
          <a:xfrm>
            <a:off x="0" y="1674816"/>
            <a:ext cx="1638300" cy="75459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lvl="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pPr>
            <a:r>
              <a:rPr sz="2000">
                <a:latin typeface="Geneva"/>
                <a:ea typeface="Geneva"/>
                <a:cs typeface="Geneva"/>
                <a:sym typeface="Geneva"/>
              </a:rPr>
              <a:t>Zijian Chen</a:t>
            </a:r>
            <a:endParaRPr>
              <a:latin typeface="Geneva"/>
              <a:ea typeface="Geneva"/>
              <a:cs typeface="Geneva"/>
              <a:sym typeface="Geneva"/>
            </a:endParaRPr>
          </a:p>
          <a:p>
            <a:pPr lvl="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pPr>
            <a:r>
              <a:rPr sz="2000">
                <a:latin typeface="Geneva"/>
                <a:ea typeface="Geneva"/>
                <a:cs typeface="Geneva"/>
                <a:sym typeface="Geneva"/>
              </a:rPr>
              <a:t>CSE</a:t>
            </a:r>
          </a:p>
        </p:txBody>
      </p:sp>
      <p:sp>
        <p:nvSpPr>
          <p:cNvPr id="61" name="Shape 61"/>
          <p:cNvSpPr/>
          <p:nvPr/>
        </p:nvSpPr>
        <p:spPr>
          <a:xfrm>
            <a:off x="6955614" y="1674816"/>
            <a:ext cx="2438402" cy="75459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lvl="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pPr>
            <a:r>
              <a:rPr sz="2000">
                <a:latin typeface="Geneva"/>
                <a:ea typeface="Geneva"/>
                <a:cs typeface="Geneva"/>
                <a:sym typeface="Geneva"/>
              </a:rPr>
              <a:t>Tiffany Jao</a:t>
            </a:r>
            <a:endParaRPr sz="2000">
              <a:latin typeface="Geneva"/>
              <a:ea typeface="Geneva"/>
              <a:cs typeface="Geneva"/>
              <a:sym typeface="Geneva"/>
            </a:endParaRPr>
          </a:p>
          <a:p>
            <a:pPr lvl="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pPr>
            <a:r>
              <a:rPr sz="2000">
                <a:latin typeface="Geneva"/>
                <a:ea typeface="Geneva"/>
                <a:cs typeface="Geneva"/>
                <a:sym typeface="Geneva"/>
              </a:rPr>
              <a:t>CSE</a:t>
            </a:r>
          </a:p>
        </p:txBody>
      </p:sp>
      <p:sp>
        <p:nvSpPr>
          <p:cNvPr id="62" name="Shape 62"/>
          <p:cNvSpPr/>
          <p:nvPr/>
        </p:nvSpPr>
        <p:spPr>
          <a:xfrm>
            <a:off x="304800" y="5049832"/>
            <a:ext cx="1638300" cy="75459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lvl="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pPr>
            <a:r>
              <a:rPr sz="2000">
                <a:latin typeface="Geneva"/>
                <a:ea typeface="Geneva"/>
                <a:cs typeface="Geneva"/>
                <a:sym typeface="Geneva"/>
              </a:rPr>
              <a:t>Man Qin</a:t>
            </a:r>
            <a:endParaRPr>
              <a:latin typeface="Geneva"/>
              <a:ea typeface="Geneva"/>
              <a:cs typeface="Geneva"/>
              <a:sym typeface="Geneva"/>
            </a:endParaRPr>
          </a:p>
          <a:p>
            <a:pPr lvl="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pPr>
            <a:r>
              <a:rPr sz="2000">
                <a:latin typeface="Geneva"/>
                <a:ea typeface="Geneva"/>
                <a:cs typeface="Geneva"/>
                <a:sym typeface="Geneva"/>
              </a:rPr>
              <a:t>EE</a:t>
            </a:r>
          </a:p>
        </p:txBody>
      </p:sp>
      <p:sp>
        <p:nvSpPr>
          <p:cNvPr id="63" name="Shape 63"/>
          <p:cNvSpPr/>
          <p:nvPr/>
        </p:nvSpPr>
        <p:spPr>
          <a:xfrm>
            <a:off x="7124700" y="5070464"/>
            <a:ext cx="2114550" cy="75459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lvl="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pPr>
            <a:r>
              <a:rPr sz="2000">
                <a:latin typeface="Geneva"/>
                <a:ea typeface="Geneva"/>
                <a:cs typeface="Geneva"/>
                <a:sym typeface="Geneva"/>
              </a:rPr>
              <a:t>Xueling Zhao</a:t>
            </a:r>
            <a:endParaRPr>
              <a:latin typeface="Geneva"/>
              <a:ea typeface="Geneva"/>
              <a:cs typeface="Geneva"/>
              <a:sym typeface="Geneva"/>
            </a:endParaRPr>
          </a:p>
          <a:p>
            <a:pPr lvl="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pPr>
            <a:r>
              <a:rPr sz="2000">
                <a:latin typeface="Geneva"/>
                <a:ea typeface="Geneva"/>
                <a:cs typeface="Geneva"/>
                <a:sym typeface="Geneva"/>
              </a:rPr>
              <a:t>EE</a:t>
            </a:r>
          </a:p>
        </p:txBody>
      </p:sp>
      <p:sp>
        <p:nvSpPr>
          <p:cNvPr id="64" name="Shape 64"/>
          <p:cNvSpPr/>
          <p:nvPr/>
        </p:nvSpPr>
        <p:spPr>
          <a:xfrm>
            <a:off x="3318185" y="3990183"/>
            <a:ext cx="2473016" cy="75459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lvl="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pPr>
            <a:r>
              <a:rPr sz="2000">
                <a:latin typeface="Geneva"/>
                <a:ea typeface="Geneva"/>
                <a:cs typeface="Geneva"/>
                <a:sym typeface="Geneva"/>
              </a:rPr>
              <a:t>Faculty Advisor: </a:t>
            </a:r>
            <a:endParaRPr>
              <a:latin typeface="Geneva"/>
              <a:ea typeface="Geneva"/>
              <a:cs typeface="Geneva"/>
              <a:sym typeface="Geneva"/>
            </a:endParaRPr>
          </a:p>
          <a:p>
            <a:pPr lvl="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a:pPr>
            <a:r>
              <a:rPr sz="2000">
                <a:latin typeface="Geneva"/>
                <a:ea typeface="Geneva"/>
                <a:cs typeface="Geneva"/>
                <a:sym typeface="Geneva"/>
              </a:rPr>
              <a:t>Qiangfei Xia</a:t>
            </a:r>
          </a:p>
        </p:txBody>
      </p:sp>
      <p:pic>
        <p:nvPicPr>
          <p:cNvPr id="65" name="image6.jpg" descr="xia2.jpg"/>
          <p:cNvPicPr/>
          <p:nvPr/>
        </p:nvPicPr>
        <p:blipFill>
          <a:blip r:embed="rId2">
            <a:extLst/>
          </a:blip>
          <a:stretch>
            <a:fillRect/>
          </a:stretch>
        </p:blipFill>
        <p:spPr>
          <a:xfrm>
            <a:off x="3321670" y="2218920"/>
            <a:ext cx="1771264" cy="1771264"/>
          </a:xfrm>
          <a:prstGeom prst="rect">
            <a:avLst/>
          </a:prstGeom>
          <a:ln w="12700">
            <a:miter lim="400000"/>
          </a:ln>
        </p:spPr>
      </p:pic>
      <p:pic>
        <p:nvPicPr>
          <p:cNvPr id="66" name="image7.jpeg" descr="IMG_1014.JPG"/>
          <p:cNvPicPr/>
          <p:nvPr/>
        </p:nvPicPr>
        <p:blipFill>
          <a:blip r:embed="rId3">
            <a:extLst/>
          </a:blip>
          <a:srcRect l="0" t="4167" r="0" b="0"/>
          <a:stretch>
            <a:fillRect/>
          </a:stretch>
        </p:blipFill>
        <p:spPr>
          <a:xfrm>
            <a:off x="1638300" y="3924389"/>
            <a:ext cx="1246500" cy="2123665"/>
          </a:xfrm>
          <a:prstGeom prst="rect">
            <a:avLst/>
          </a:prstGeom>
          <a:ln w="12700">
            <a:miter lim="400000"/>
          </a:ln>
        </p:spPr>
      </p:pic>
      <p:pic>
        <p:nvPicPr>
          <p:cNvPr id="67" name="image8.jpeg" descr="zhao.jpg"/>
          <p:cNvPicPr/>
          <p:nvPr/>
        </p:nvPicPr>
        <p:blipFill>
          <a:blip r:embed="rId4">
            <a:extLst/>
          </a:blip>
          <a:srcRect l="18893" t="0" r="14313" b="0"/>
          <a:stretch>
            <a:fillRect/>
          </a:stretch>
        </p:blipFill>
        <p:spPr>
          <a:xfrm>
            <a:off x="5791200" y="4051610"/>
            <a:ext cx="1333500" cy="1996442"/>
          </a:xfrm>
          <a:prstGeom prst="rect">
            <a:avLst/>
          </a:prstGeom>
          <a:ln w="12700">
            <a:miter lim="400000"/>
          </a:ln>
        </p:spPr>
      </p:pic>
      <p:pic>
        <p:nvPicPr>
          <p:cNvPr id="68" name="image9.jpeg" descr="10808382_316835235167150_1942624760_n.jpg"/>
          <p:cNvPicPr/>
          <p:nvPr/>
        </p:nvPicPr>
        <p:blipFill>
          <a:blip r:embed="rId5">
            <a:extLst/>
          </a:blip>
          <a:srcRect l="9715" t="3333" r="21808" b="36968"/>
          <a:stretch>
            <a:fillRect/>
          </a:stretch>
        </p:blipFill>
        <p:spPr>
          <a:xfrm>
            <a:off x="1638299" y="1674816"/>
            <a:ext cx="1246501" cy="1769263"/>
          </a:xfrm>
          <a:prstGeom prst="rect">
            <a:avLst/>
          </a:prstGeom>
          <a:ln w="12700">
            <a:miter lim="400000"/>
          </a:ln>
        </p:spPr>
      </p:pic>
      <p:pic>
        <p:nvPicPr>
          <p:cNvPr id="69" name="image10.jpeg" descr="D:\tiffany\OneDrive\NasaPic\07232014Picture\jsc2014e068736.jpg"/>
          <p:cNvPicPr/>
          <p:nvPr/>
        </p:nvPicPr>
        <p:blipFill>
          <a:blip r:embed="rId6">
            <a:extLst/>
          </a:blip>
          <a:srcRect l="26629" t="8936" r="19665" b="18447"/>
          <a:stretch>
            <a:fillRect/>
          </a:stretch>
        </p:blipFill>
        <p:spPr>
          <a:xfrm>
            <a:off x="5791198" y="1674816"/>
            <a:ext cx="1164417" cy="1968028"/>
          </a:xfrm>
          <a:prstGeom prst="rect">
            <a:avLst/>
          </a:prstGeom>
          <a:ln w="12700">
            <a:miter lim="400000"/>
          </a:ln>
        </p:spPr>
      </p:pic>
      <p:pic>
        <p:nvPicPr>
          <p:cNvPr id="70" name="image11.jpeg" descr="Xia_crop.jpg"/>
          <p:cNvPicPr/>
          <p:nvPr/>
        </p:nvPicPr>
        <p:blipFill>
          <a:blip r:embed="rId7">
            <a:extLst/>
          </a:blip>
          <a:stretch>
            <a:fillRect/>
          </a:stretch>
        </p:blipFill>
        <p:spPr>
          <a:xfrm>
            <a:off x="3318185" y="2149642"/>
            <a:ext cx="1840544" cy="1840542"/>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 name="image12.png" descr="emotiv.png"/>
          <p:cNvPicPr/>
          <p:nvPr/>
        </p:nvPicPr>
        <p:blipFill>
          <a:blip r:embed="rId3">
            <a:extLst/>
          </a:blip>
          <a:stretch>
            <a:fillRect/>
          </a:stretch>
        </p:blipFill>
        <p:spPr>
          <a:xfrm>
            <a:off x="1" y="1704943"/>
            <a:ext cx="1376582" cy="902921"/>
          </a:xfrm>
          <a:prstGeom prst="rect">
            <a:avLst/>
          </a:prstGeom>
          <a:ln w="12700">
            <a:miter lim="400000"/>
          </a:ln>
        </p:spPr>
      </p:pic>
      <p:sp>
        <p:nvSpPr>
          <p:cNvPr id="73" name="Shape 73"/>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Block Diagram</a:t>
            </a:r>
          </a:p>
        </p:txBody>
      </p:sp>
      <p:sp>
        <p:nvSpPr>
          <p:cNvPr id="74" name="Shape 74"/>
          <p:cNvSpPr/>
          <p:nvPr/>
        </p:nvSpPr>
        <p:spPr>
          <a:xfrm>
            <a:off x="2549086" y="1289444"/>
            <a:ext cx="6117838" cy="3716611"/>
          </a:xfrm>
          <a:prstGeom prst="rect">
            <a:avLst/>
          </a:prstGeom>
          <a:solidFill>
            <a:srgbClr val="FFFFFF"/>
          </a:solidFill>
          <a:ln w="12700">
            <a:solidFill/>
            <a:round/>
          </a:ln>
        </p:spPr>
        <p:txBody>
          <a:bodyPr lIns="0" tIns="0" rIns="0" bIns="0"/>
          <a:lstStyle/>
          <a:p>
            <a:pPr lvl="0" algn="ctr">
              <a:defRPr sz="1600">
                <a:latin typeface="Geneva"/>
                <a:ea typeface="Geneva"/>
                <a:cs typeface="Geneva"/>
                <a:sym typeface="Geneva"/>
              </a:defRPr>
            </a:pPr>
          </a:p>
        </p:txBody>
      </p:sp>
      <p:sp>
        <p:nvSpPr>
          <p:cNvPr id="75" name="Shape 75"/>
          <p:cNvSpPr/>
          <p:nvPr/>
        </p:nvSpPr>
        <p:spPr>
          <a:xfrm>
            <a:off x="6102118" y="1352490"/>
            <a:ext cx="1308657" cy="41313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000">
                <a:latin typeface="Geneva"/>
                <a:ea typeface="Geneva"/>
                <a:cs typeface="Geneva"/>
                <a:sym typeface="Geneva"/>
              </a:defRPr>
            </a:lvl1pPr>
          </a:lstStyle>
          <a:p>
            <a:pPr lvl="0">
              <a:defRPr sz="1800"/>
            </a:pPr>
            <a:r>
              <a:rPr sz="2000"/>
              <a:t>Computer</a:t>
            </a:r>
          </a:p>
        </p:txBody>
      </p:sp>
      <p:sp>
        <p:nvSpPr>
          <p:cNvPr id="76" name="Shape 76"/>
          <p:cNvSpPr/>
          <p:nvPr/>
        </p:nvSpPr>
        <p:spPr>
          <a:xfrm>
            <a:off x="936625" y="1933543"/>
            <a:ext cx="1863378" cy="3"/>
          </a:xfrm>
          <a:prstGeom prst="line">
            <a:avLst/>
          </a:prstGeom>
          <a:ln w="12700">
            <a:solidFill/>
            <a:round/>
            <a:tailEnd type="triangle"/>
          </a:ln>
        </p:spPr>
        <p:txBody>
          <a:bodyPr lIns="0" tIns="0" rIns="0" bIns="0"/>
          <a:lstStyle/>
          <a:p>
            <a:pPr lvl="0" defTabSz="457200">
              <a:defRPr sz="1200">
                <a:latin typeface="+mn-lt"/>
                <a:ea typeface="+mn-ea"/>
                <a:cs typeface="+mn-cs"/>
                <a:sym typeface="Helvetica"/>
              </a:defRPr>
            </a:pPr>
          </a:p>
        </p:txBody>
      </p:sp>
      <p:grpSp>
        <p:nvGrpSpPr>
          <p:cNvPr id="79" name="Group 79"/>
          <p:cNvGrpSpPr/>
          <p:nvPr/>
        </p:nvGrpSpPr>
        <p:grpSpPr>
          <a:xfrm>
            <a:off x="2799999" y="1552543"/>
            <a:ext cx="3010253" cy="3284236"/>
            <a:chOff x="0" y="-1"/>
            <a:chExt cx="3010252" cy="3284234"/>
          </a:xfrm>
        </p:grpSpPr>
        <p:sp>
          <p:nvSpPr>
            <p:cNvPr id="77" name="Shape 77"/>
            <p:cNvSpPr/>
            <p:nvPr/>
          </p:nvSpPr>
          <p:spPr>
            <a:xfrm>
              <a:off x="-1" y="-1"/>
              <a:ext cx="3010253" cy="3284235"/>
            </a:xfrm>
            <a:prstGeom prst="rect">
              <a:avLst/>
            </a:prstGeom>
            <a:noFill/>
            <a:ln w="12700" cap="flat">
              <a:solidFill>
                <a:srgbClr val="000000"/>
              </a:solidFill>
              <a:prstDash val="solid"/>
              <a:round/>
            </a:ln>
            <a:effectLst/>
          </p:spPr>
          <p:txBody>
            <a:bodyPr wrap="square" lIns="0" tIns="0" rIns="0" bIns="0" numCol="1" anchor="t">
              <a:noAutofit/>
            </a:bodyPr>
            <a:lstStyle/>
            <a:p>
              <a:pPr lvl="0">
                <a:defRPr sz="1600">
                  <a:latin typeface="Geneva"/>
                  <a:ea typeface="Geneva"/>
                  <a:cs typeface="Geneva"/>
                  <a:sym typeface="Geneva"/>
                </a:defRPr>
              </a:pPr>
            </a:p>
          </p:txBody>
        </p:sp>
        <p:sp>
          <p:nvSpPr>
            <p:cNvPr id="78" name="Shape 78"/>
            <p:cNvSpPr/>
            <p:nvPr/>
          </p:nvSpPr>
          <p:spPr>
            <a:xfrm>
              <a:off x="-1" y="-2"/>
              <a:ext cx="3010253" cy="3411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600">
                  <a:latin typeface="Geneva"/>
                  <a:ea typeface="Geneva"/>
                  <a:cs typeface="Geneva"/>
                  <a:sym typeface="Geneva"/>
                </a:defRPr>
              </a:lvl1pPr>
            </a:lstStyle>
            <a:p>
              <a:pPr lvl="0">
                <a:defRPr sz="1800"/>
              </a:pPr>
              <a:r>
                <a:rPr sz="1600"/>
                <a:t>C# Application</a:t>
              </a:r>
            </a:p>
          </p:txBody>
        </p:sp>
      </p:grpSp>
      <p:sp>
        <p:nvSpPr>
          <p:cNvPr id="80" name="Shape 80"/>
          <p:cNvSpPr/>
          <p:nvPr/>
        </p:nvSpPr>
        <p:spPr>
          <a:xfrm>
            <a:off x="6950167" y="3812471"/>
            <a:ext cx="1504953" cy="2819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Geneva"/>
                <a:ea typeface="Geneva"/>
                <a:cs typeface="Geneva"/>
                <a:sym typeface="Geneva"/>
              </a:defRPr>
            </a:lvl1pPr>
          </a:lstStyle>
          <a:p>
            <a:pPr lvl="0">
              <a:defRPr sz="1800"/>
            </a:pPr>
            <a:r>
              <a:rPr sz="1200"/>
              <a:t>command</a:t>
            </a:r>
          </a:p>
        </p:txBody>
      </p:sp>
      <p:sp>
        <p:nvSpPr>
          <p:cNvPr id="81" name="Shape 81"/>
          <p:cNvSpPr/>
          <p:nvPr/>
        </p:nvSpPr>
        <p:spPr>
          <a:xfrm>
            <a:off x="6404516" y="2565973"/>
            <a:ext cx="1646669" cy="525959"/>
          </a:xfrm>
          <a:prstGeom prst="rect">
            <a:avLst/>
          </a:prstGeom>
          <a:solidFill>
            <a:srgbClr val="FF66FF"/>
          </a:solidFill>
          <a:ln>
            <a:solidFill/>
          </a:ln>
          <a:extLst>
            <a:ext uri="{C572A759-6A51-4108-AA02-DFA0A04FC94B}">
              <ma14:wrappingTextBoxFlag xmlns:ma14="http://schemas.microsoft.com/office/mac/drawingml/2011/main" val="1"/>
            </a:ext>
          </a:extLst>
        </p:spPr>
        <p:txBody>
          <a:bodyPr lIns="0" tIns="0" rIns="0" bIns="0">
            <a:spAutoFit/>
          </a:bodyPr>
          <a:lstStyle/>
          <a:p>
            <a:pPr lvl="0" algn="ctr">
              <a:defRPr sz="1800"/>
            </a:pPr>
            <a:r>
              <a:rPr sz="1600">
                <a:latin typeface="Geneva"/>
                <a:ea typeface="Geneva"/>
                <a:cs typeface="Geneva"/>
                <a:sym typeface="Geneva"/>
              </a:rPr>
              <a:t>Database</a:t>
            </a:r>
            <a:endParaRPr>
              <a:latin typeface="Geneva"/>
              <a:ea typeface="Geneva"/>
              <a:cs typeface="Geneva"/>
              <a:sym typeface="Geneva"/>
            </a:endParaRPr>
          </a:p>
          <a:p>
            <a:pPr lvl="0" algn="ctr">
              <a:defRPr sz="1800"/>
            </a:pPr>
            <a:r>
              <a:rPr sz="1600">
                <a:latin typeface="Geneva"/>
                <a:ea typeface="Geneva"/>
                <a:cs typeface="Geneva"/>
                <a:sym typeface="Geneva"/>
              </a:rPr>
              <a:t>(Training Data)</a:t>
            </a:r>
          </a:p>
        </p:txBody>
      </p:sp>
      <p:sp>
        <p:nvSpPr>
          <p:cNvPr id="82" name="Shape 82"/>
          <p:cNvSpPr/>
          <p:nvPr/>
        </p:nvSpPr>
        <p:spPr>
          <a:xfrm>
            <a:off x="2989563" y="1891100"/>
            <a:ext cx="1547545" cy="525959"/>
          </a:xfrm>
          <a:prstGeom prst="rect">
            <a:avLst/>
          </a:prstGeom>
          <a:solidFill>
            <a:srgbClr val="FFFF00"/>
          </a:solidFill>
          <a:ln>
            <a:solidFill/>
          </a:ln>
          <a:extLst>
            <a:ext uri="{C572A759-6A51-4108-AA02-DFA0A04FC94B}">
              <ma14:wrappingTextBoxFlag xmlns:ma14="http://schemas.microsoft.com/office/mac/drawingml/2011/main" val="1"/>
            </a:ext>
          </a:extLst>
        </p:spPr>
        <p:txBody>
          <a:bodyPr lIns="0" tIns="0" rIns="0" bIns="0">
            <a:spAutoFit/>
          </a:bodyPr>
          <a:lstStyle>
            <a:lvl1pPr algn="ctr">
              <a:defRPr sz="1600">
                <a:latin typeface="Geneva"/>
                <a:ea typeface="Geneva"/>
                <a:cs typeface="Geneva"/>
                <a:sym typeface="Geneva"/>
              </a:defRPr>
            </a:lvl1pPr>
          </a:lstStyle>
          <a:p>
            <a:pPr lvl="0">
              <a:defRPr sz="1800"/>
            </a:pPr>
            <a:r>
              <a:rPr sz="1600"/>
              <a:t>Signal Processing</a:t>
            </a:r>
          </a:p>
        </p:txBody>
      </p:sp>
      <p:sp>
        <p:nvSpPr>
          <p:cNvPr id="83" name="Shape 83"/>
          <p:cNvSpPr/>
          <p:nvPr/>
        </p:nvSpPr>
        <p:spPr>
          <a:xfrm>
            <a:off x="2985277" y="2815725"/>
            <a:ext cx="1366554" cy="525959"/>
          </a:xfrm>
          <a:prstGeom prst="rect">
            <a:avLst/>
          </a:prstGeom>
          <a:solidFill>
            <a:srgbClr val="ADADEB"/>
          </a:solidFill>
          <a:ln>
            <a:solidFill/>
          </a:ln>
          <a:extLst>
            <a:ext uri="{C572A759-6A51-4108-AA02-DFA0A04FC94B}">
              <ma14:wrappingTextBoxFlag xmlns:ma14="http://schemas.microsoft.com/office/mac/drawingml/2011/main" val="1"/>
            </a:ext>
          </a:extLst>
        </p:spPr>
        <p:txBody>
          <a:bodyPr lIns="0" tIns="0" rIns="0" bIns="0">
            <a:spAutoFit/>
          </a:bodyPr>
          <a:lstStyle/>
          <a:p>
            <a:pPr lvl="0" algn="ctr">
              <a:defRPr sz="1800"/>
            </a:pPr>
            <a:r>
              <a:rPr sz="1600">
                <a:latin typeface="Geneva"/>
                <a:ea typeface="Geneva"/>
                <a:cs typeface="Geneva"/>
                <a:sym typeface="Geneva"/>
              </a:rPr>
              <a:t>Bayesian</a:t>
            </a:r>
            <a:endParaRPr>
              <a:latin typeface="Geneva"/>
              <a:ea typeface="Geneva"/>
              <a:cs typeface="Geneva"/>
              <a:sym typeface="Geneva"/>
            </a:endParaRPr>
          </a:p>
          <a:p>
            <a:pPr lvl="0" algn="ctr">
              <a:defRPr sz="1800"/>
            </a:pPr>
            <a:r>
              <a:rPr sz="1600">
                <a:latin typeface="Geneva"/>
                <a:ea typeface="Geneva"/>
                <a:cs typeface="Geneva"/>
                <a:sym typeface="Geneva"/>
              </a:rPr>
              <a:t>Classifier</a:t>
            </a:r>
          </a:p>
        </p:txBody>
      </p:sp>
      <p:sp>
        <p:nvSpPr>
          <p:cNvPr id="84" name="Shape 84"/>
          <p:cNvSpPr/>
          <p:nvPr/>
        </p:nvSpPr>
        <p:spPr>
          <a:xfrm>
            <a:off x="2949057" y="4431658"/>
            <a:ext cx="1547544" cy="259259"/>
          </a:xfrm>
          <a:prstGeom prst="rect">
            <a:avLst/>
          </a:prstGeom>
          <a:solidFill>
            <a:srgbClr val="FF66FF"/>
          </a:solidFill>
          <a:ln>
            <a:solidFill/>
          </a:ln>
          <a:extLst>
            <a:ext uri="{C572A759-6A51-4108-AA02-DFA0A04FC94B}">
              <ma14:wrappingTextBoxFlag xmlns:ma14="http://schemas.microsoft.com/office/mac/drawingml/2011/main" val="1"/>
            </a:ext>
          </a:extLst>
        </p:spPr>
        <p:txBody>
          <a:bodyPr lIns="0" tIns="0" rIns="0" bIns="0">
            <a:spAutoFit/>
          </a:bodyPr>
          <a:lstStyle>
            <a:lvl1pPr algn="ctr">
              <a:defRPr sz="1600">
                <a:latin typeface="Geneva"/>
                <a:ea typeface="Geneva"/>
                <a:cs typeface="Geneva"/>
                <a:sym typeface="Geneva"/>
              </a:defRPr>
            </a:lvl1pPr>
          </a:lstStyle>
          <a:p>
            <a:pPr lvl="0">
              <a:defRPr sz="1800"/>
            </a:pPr>
            <a:r>
              <a:rPr sz="1600"/>
              <a:t>User Interface</a:t>
            </a:r>
          </a:p>
        </p:txBody>
      </p:sp>
      <p:sp>
        <p:nvSpPr>
          <p:cNvPr id="85" name="Shape 85"/>
          <p:cNvSpPr/>
          <p:nvPr/>
        </p:nvSpPr>
        <p:spPr>
          <a:xfrm flipH="1" flipV="1">
            <a:off x="4366805" y="2967015"/>
            <a:ext cx="2037714" cy="3"/>
          </a:xfrm>
          <a:prstGeom prst="line">
            <a:avLst/>
          </a:prstGeom>
          <a:ln w="12700">
            <a:solidFill/>
            <a:round/>
            <a:tailEnd type="triangle"/>
          </a:ln>
        </p:spPr>
        <p:txBody>
          <a:bodyPr lIns="0" tIns="0" rIns="0" bIns="0"/>
          <a:lstStyle/>
          <a:p>
            <a:pPr lvl="0" defTabSz="457200">
              <a:defRPr sz="1200">
                <a:latin typeface="+mn-lt"/>
                <a:ea typeface="+mn-ea"/>
                <a:cs typeface="+mn-cs"/>
                <a:sym typeface="Helvetica"/>
              </a:defRPr>
            </a:pPr>
          </a:p>
        </p:txBody>
      </p:sp>
      <p:sp>
        <p:nvSpPr>
          <p:cNvPr id="86" name="Shape 86"/>
          <p:cNvSpPr/>
          <p:nvPr/>
        </p:nvSpPr>
        <p:spPr>
          <a:xfrm>
            <a:off x="5184938" y="5117069"/>
            <a:ext cx="3481983" cy="903011"/>
          </a:xfrm>
          <a:prstGeom prst="rect">
            <a:avLst/>
          </a:prstGeom>
          <a:solidFill>
            <a:srgbClr val="FFFFFF"/>
          </a:solidFill>
          <a:ln w="12700">
            <a:solidFill/>
            <a:round/>
          </a:ln>
        </p:spPr>
        <p:txBody>
          <a:bodyPr lIns="0" tIns="0" rIns="0" bIns="0"/>
          <a:lstStyle/>
          <a:p>
            <a:pPr lvl="0" algn="ctr">
              <a:defRPr>
                <a:latin typeface="Geneva"/>
                <a:ea typeface="Geneva"/>
                <a:cs typeface="Geneva"/>
                <a:sym typeface="Geneva"/>
              </a:defRPr>
            </a:pPr>
          </a:p>
        </p:txBody>
      </p:sp>
      <p:sp>
        <p:nvSpPr>
          <p:cNvPr id="87" name="Shape 87"/>
          <p:cNvSpPr/>
          <p:nvPr/>
        </p:nvSpPr>
        <p:spPr>
          <a:xfrm>
            <a:off x="7269481" y="5440793"/>
            <a:ext cx="1149036" cy="525959"/>
          </a:xfrm>
          <a:prstGeom prst="rect">
            <a:avLst/>
          </a:prstGeom>
          <a:solidFill>
            <a:srgbClr val="85FFE0"/>
          </a:solidFill>
          <a:ln>
            <a:solidFill/>
          </a:ln>
          <a:extLst>
            <a:ext uri="{C572A759-6A51-4108-AA02-DFA0A04FC94B}">
              <ma14:wrappingTextBoxFlag xmlns:ma14="http://schemas.microsoft.com/office/mac/drawingml/2011/main" val="1"/>
            </a:ext>
          </a:extLst>
        </p:spPr>
        <p:txBody>
          <a:bodyPr lIns="0" tIns="0" rIns="0" bIns="0">
            <a:spAutoFit/>
          </a:bodyPr>
          <a:lstStyle>
            <a:lvl1pPr algn="ctr">
              <a:defRPr sz="1600">
                <a:latin typeface="Geneva"/>
                <a:ea typeface="Geneva"/>
                <a:cs typeface="Geneva"/>
                <a:sym typeface="Geneva"/>
              </a:defRPr>
            </a:lvl1pPr>
          </a:lstStyle>
          <a:p>
            <a:pPr lvl="0">
              <a:defRPr sz="1800"/>
            </a:pPr>
            <a:r>
              <a:rPr sz="1600"/>
              <a:t>Bluetooth HC05</a:t>
            </a:r>
          </a:p>
        </p:txBody>
      </p:sp>
      <p:grpSp>
        <p:nvGrpSpPr>
          <p:cNvPr id="90" name="Group 90"/>
          <p:cNvGrpSpPr/>
          <p:nvPr/>
        </p:nvGrpSpPr>
        <p:grpSpPr>
          <a:xfrm>
            <a:off x="5408514" y="5525153"/>
            <a:ext cx="996004" cy="416059"/>
            <a:chOff x="-1" y="0"/>
            <a:chExt cx="996003" cy="416057"/>
          </a:xfrm>
        </p:grpSpPr>
        <p:sp>
          <p:nvSpPr>
            <p:cNvPr id="88" name="Shape 88"/>
            <p:cNvSpPr/>
            <p:nvPr/>
          </p:nvSpPr>
          <p:spPr>
            <a:xfrm>
              <a:off x="-2" y="0"/>
              <a:ext cx="996004" cy="416059"/>
            </a:xfrm>
            <a:prstGeom prst="rect">
              <a:avLst/>
            </a:prstGeom>
            <a:solidFill>
              <a:srgbClr val="85FFE0"/>
            </a:solidFill>
            <a:ln w="12700" cap="flat">
              <a:solidFill>
                <a:srgbClr val="000000"/>
              </a:solidFill>
              <a:prstDash val="solid"/>
              <a:round/>
            </a:ln>
            <a:effectLst/>
          </p:spPr>
          <p:txBody>
            <a:bodyPr wrap="square" lIns="0" tIns="0" rIns="0" bIns="0" numCol="1" anchor="t">
              <a:noAutofit/>
            </a:bodyPr>
            <a:lstStyle/>
            <a:p>
              <a:pPr lvl="0" algn="ctr">
                <a:defRPr sz="1600">
                  <a:latin typeface="Geneva"/>
                  <a:ea typeface="Geneva"/>
                  <a:cs typeface="Geneva"/>
                  <a:sym typeface="Geneva"/>
                </a:defRPr>
              </a:pPr>
            </a:p>
          </p:txBody>
        </p:sp>
        <p:sp>
          <p:nvSpPr>
            <p:cNvPr id="89" name="Shape 89"/>
            <p:cNvSpPr/>
            <p:nvPr/>
          </p:nvSpPr>
          <p:spPr>
            <a:xfrm>
              <a:off x="-2" y="0"/>
              <a:ext cx="996004" cy="3411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600">
                  <a:latin typeface="Geneva"/>
                  <a:ea typeface="Geneva"/>
                  <a:cs typeface="Geneva"/>
                  <a:sym typeface="Geneva"/>
                </a:defRPr>
              </a:lvl1pPr>
            </a:lstStyle>
            <a:p>
              <a:pPr lvl="0">
                <a:defRPr sz="1800"/>
              </a:pPr>
              <a:r>
                <a:rPr sz="1600"/>
                <a:t>Arduino</a:t>
              </a:r>
            </a:p>
          </p:txBody>
        </p:sp>
      </p:grpSp>
      <p:sp>
        <p:nvSpPr>
          <p:cNvPr id="91" name="Shape 91"/>
          <p:cNvSpPr/>
          <p:nvPr/>
        </p:nvSpPr>
        <p:spPr>
          <a:xfrm flipH="1" flipV="1">
            <a:off x="6980153" y="5742220"/>
            <a:ext cx="284567" cy="2398"/>
          </a:xfrm>
          <a:prstGeom prst="line">
            <a:avLst/>
          </a:prstGeom>
          <a:ln w="12700">
            <a:solidFill/>
            <a:round/>
            <a:tailEnd type="triangle"/>
          </a:ln>
        </p:spPr>
        <p:txBody>
          <a:bodyPr lIns="0" tIns="0" rIns="0" bIns="0"/>
          <a:lstStyle/>
          <a:p>
            <a:pPr lvl="0" defTabSz="457200">
              <a:defRPr sz="1200">
                <a:latin typeface="+mn-lt"/>
                <a:ea typeface="+mn-ea"/>
                <a:cs typeface="+mn-cs"/>
                <a:sym typeface="Helvetica"/>
              </a:defRPr>
            </a:pPr>
          </a:p>
        </p:txBody>
      </p:sp>
      <p:sp>
        <p:nvSpPr>
          <p:cNvPr id="92" name="Shape 92"/>
          <p:cNvSpPr/>
          <p:nvPr/>
        </p:nvSpPr>
        <p:spPr>
          <a:xfrm>
            <a:off x="4356113" y="3551792"/>
            <a:ext cx="4062404" cy="1565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537" y="0"/>
                </a:lnTo>
                <a:lnTo>
                  <a:pt x="21537" y="21600"/>
                </a:lnTo>
                <a:lnTo>
                  <a:pt x="21600" y="21600"/>
                </a:lnTo>
              </a:path>
            </a:pathLst>
          </a:custGeom>
          <a:ln w="12700">
            <a:solidFill/>
            <a:round/>
            <a:tailEnd type="triangle"/>
          </a:ln>
        </p:spPr>
        <p:txBody>
          <a:bodyPr lIns="0" tIns="0" rIns="0" bIns="0"/>
          <a:lstStyle/>
          <a:p>
            <a:pPr lvl="0"/>
          </a:p>
        </p:txBody>
      </p:sp>
      <p:sp>
        <p:nvSpPr>
          <p:cNvPr id="93" name="Shape 93"/>
          <p:cNvSpPr/>
          <p:nvPr/>
        </p:nvSpPr>
        <p:spPr>
          <a:xfrm>
            <a:off x="4537104" y="2120443"/>
            <a:ext cx="2690749" cy="4455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ln w="12700">
            <a:solidFill/>
            <a:round/>
            <a:tailEnd type="triangle"/>
          </a:ln>
        </p:spPr>
        <p:txBody>
          <a:bodyPr lIns="0" tIns="0" rIns="0" bIns="0"/>
          <a:lstStyle/>
          <a:p>
            <a:pPr lvl="0"/>
          </a:p>
        </p:txBody>
      </p:sp>
      <p:sp>
        <p:nvSpPr>
          <p:cNvPr id="94" name="Shape 94"/>
          <p:cNvSpPr/>
          <p:nvPr/>
        </p:nvSpPr>
        <p:spPr>
          <a:xfrm>
            <a:off x="-116682" y="2565973"/>
            <a:ext cx="1296989" cy="8745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1600">
                <a:latin typeface="Geneva"/>
                <a:ea typeface="Geneva"/>
                <a:cs typeface="Geneva"/>
                <a:sym typeface="Geneva"/>
              </a:rPr>
              <a:t>Emotiv EPOC </a:t>
            </a:r>
            <a:endParaRPr>
              <a:latin typeface="Geneva"/>
              <a:ea typeface="Geneva"/>
              <a:cs typeface="Geneva"/>
              <a:sym typeface="Geneva"/>
            </a:endParaRPr>
          </a:p>
          <a:p>
            <a:pPr lvl="0" algn="ctr">
              <a:defRPr sz="1800"/>
            </a:pPr>
            <a:r>
              <a:rPr sz="1600">
                <a:latin typeface="Geneva"/>
                <a:ea typeface="Geneva"/>
                <a:cs typeface="Geneva"/>
                <a:sym typeface="Geneva"/>
              </a:rPr>
              <a:t>headset</a:t>
            </a:r>
          </a:p>
        </p:txBody>
      </p:sp>
      <p:sp>
        <p:nvSpPr>
          <p:cNvPr id="95" name="Shape 95"/>
          <p:cNvSpPr/>
          <p:nvPr/>
        </p:nvSpPr>
        <p:spPr>
          <a:xfrm>
            <a:off x="1180304" y="1976671"/>
            <a:ext cx="1296989" cy="4851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Geneva"/>
                <a:ea typeface="Geneva"/>
                <a:cs typeface="Geneva"/>
                <a:sym typeface="Geneva"/>
              </a:defRPr>
            </a:lvl1pPr>
          </a:lstStyle>
          <a:p>
            <a:pPr lvl="0">
              <a:defRPr sz="1800"/>
            </a:pPr>
            <a:r>
              <a:rPr sz="1200"/>
              <a:t>Proprietary wireless 2.4GHz</a:t>
            </a:r>
          </a:p>
        </p:txBody>
      </p:sp>
      <p:sp>
        <p:nvSpPr>
          <p:cNvPr id="96" name="Shape 96"/>
          <p:cNvSpPr/>
          <p:nvPr/>
        </p:nvSpPr>
        <p:spPr>
          <a:xfrm>
            <a:off x="3672838" y="3394828"/>
            <a:ext cx="2" cy="188099"/>
          </a:xfrm>
          <a:prstGeom prst="line">
            <a:avLst/>
          </a:prstGeom>
          <a:ln w="12700">
            <a:solidFill/>
            <a:round/>
            <a:tailEnd type="triangle"/>
          </a:ln>
        </p:spPr>
        <p:txBody>
          <a:bodyPr lIns="0" tIns="0" rIns="0" bIns="0"/>
          <a:lstStyle/>
          <a:p>
            <a:pPr lvl="0" defTabSz="457200">
              <a:defRPr sz="1200">
                <a:latin typeface="+mn-lt"/>
                <a:ea typeface="+mn-ea"/>
                <a:cs typeface="+mn-cs"/>
                <a:sym typeface="Helvetica"/>
              </a:defRPr>
            </a:pPr>
          </a:p>
        </p:txBody>
      </p:sp>
      <p:sp>
        <p:nvSpPr>
          <p:cNvPr id="97" name="Shape 97"/>
          <p:cNvSpPr/>
          <p:nvPr/>
        </p:nvSpPr>
        <p:spPr>
          <a:xfrm>
            <a:off x="3672840" y="2475875"/>
            <a:ext cx="2" cy="307342"/>
          </a:xfrm>
          <a:prstGeom prst="line">
            <a:avLst/>
          </a:prstGeom>
          <a:ln w="12700">
            <a:solidFill/>
            <a:round/>
            <a:tailEnd type="triangle"/>
          </a:ln>
        </p:spPr>
        <p:txBody>
          <a:bodyPr lIns="0" tIns="0" rIns="0" bIns="0"/>
          <a:lstStyle/>
          <a:p>
            <a:pPr lvl="0" defTabSz="457200">
              <a:defRPr sz="1200">
                <a:latin typeface="+mn-lt"/>
                <a:ea typeface="+mn-ea"/>
                <a:cs typeface="+mn-cs"/>
                <a:sym typeface="Helvetica"/>
              </a:defRPr>
            </a:pPr>
          </a:p>
        </p:txBody>
      </p:sp>
      <p:sp>
        <p:nvSpPr>
          <p:cNvPr id="98" name="Shape 98"/>
          <p:cNvSpPr/>
          <p:nvPr/>
        </p:nvSpPr>
        <p:spPr>
          <a:xfrm>
            <a:off x="3364369" y="5567372"/>
            <a:ext cx="1604369" cy="4131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atin typeface="Geneva"/>
                <a:ea typeface="Geneva"/>
                <a:cs typeface="Geneva"/>
                <a:sym typeface="Geneva"/>
              </a:defRPr>
            </a:lvl1pPr>
          </a:lstStyle>
          <a:p>
            <a:pPr lvl="0">
              <a:defRPr sz="1800"/>
            </a:pPr>
            <a:r>
              <a:rPr sz="2000"/>
              <a:t>Robotic Car </a:t>
            </a:r>
          </a:p>
        </p:txBody>
      </p:sp>
      <p:sp>
        <p:nvSpPr>
          <p:cNvPr id="99" name="Shape 99"/>
          <p:cNvSpPr/>
          <p:nvPr/>
        </p:nvSpPr>
        <p:spPr>
          <a:xfrm>
            <a:off x="117229" y="4836776"/>
            <a:ext cx="341927" cy="169279"/>
          </a:xfrm>
          <a:prstGeom prst="rect">
            <a:avLst/>
          </a:prstGeom>
          <a:solidFill>
            <a:srgbClr val="00CC99"/>
          </a:solidFill>
          <a:ln w="12700">
            <a:solidFill/>
            <a:round/>
          </a:ln>
        </p:spPr>
        <p:txBody>
          <a:bodyPr lIns="0" tIns="0" rIns="0" bIns="0"/>
          <a:lstStyle/>
          <a:p>
            <a:pPr lvl="0">
              <a:defRPr>
                <a:solidFill>
                  <a:srgbClr val="FFFF00"/>
                </a:solidFill>
                <a:latin typeface="Geneva"/>
                <a:ea typeface="Geneva"/>
                <a:cs typeface="Geneva"/>
                <a:sym typeface="Geneva"/>
              </a:defRPr>
            </a:pPr>
          </a:p>
        </p:txBody>
      </p:sp>
      <p:sp>
        <p:nvSpPr>
          <p:cNvPr id="100" name="Shape 100"/>
          <p:cNvSpPr/>
          <p:nvPr/>
        </p:nvSpPr>
        <p:spPr>
          <a:xfrm>
            <a:off x="117229" y="5117069"/>
            <a:ext cx="341927" cy="169279"/>
          </a:xfrm>
          <a:prstGeom prst="rect">
            <a:avLst/>
          </a:prstGeom>
          <a:solidFill>
            <a:srgbClr val="7878DE"/>
          </a:solidFill>
          <a:ln w="12700">
            <a:solidFill/>
            <a:round/>
          </a:ln>
        </p:spPr>
        <p:txBody>
          <a:bodyPr lIns="0" tIns="0" rIns="0" bIns="0"/>
          <a:lstStyle/>
          <a:p>
            <a:pPr lvl="0">
              <a:defRPr>
                <a:latin typeface="Geneva"/>
                <a:ea typeface="Geneva"/>
                <a:cs typeface="Geneva"/>
                <a:sym typeface="Geneva"/>
              </a:defRPr>
            </a:pPr>
          </a:p>
        </p:txBody>
      </p:sp>
      <p:sp>
        <p:nvSpPr>
          <p:cNvPr id="101" name="Shape 101"/>
          <p:cNvSpPr/>
          <p:nvPr/>
        </p:nvSpPr>
        <p:spPr>
          <a:xfrm>
            <a:off x="117229" y="5398096"/>
            <a:ext cx="341927" cy="169279"/>
          </a:xfrm>
          <a:prstGeom prst="rect">
            <a:avLst/>
          </a:prstGeom>
          <a:solidFill>
            <a:srgbClr val="FFFF00"/>
          </a:solidFill>
          <a:ln w="12700">
            <a:solidFill/>
            <a:round/>
          </a:ln>
        </p:spPr>
        <p:txBody>
          <a:bodyPr lIns="0" tIns="0" rIns="0" bIns="0"/>
          <a:lstStyle/>
          <a:p>
            <a:pPr lvl="0">
              <a:defRPr>
                <a:latin typeface="Geneva"/>
                <a:ea typeface="Geneva"/>
                <a:cs typeface="Geneva"/>
                <a:sym typeface="Geneva"/>
              </a:defRPr>
            </a:pPr>
          </a:p>
        </p:txBody>
      </p:sp>
      <p:sp>
        <p:nvSpPr>
          <p:cNvPr id="102" name="Shape 102"/>
          <p:cNvSpPr/>
          <p:nvPr/>
        </p:nvSpPr>
        <p:spPr>
          <a:xfrm>
            <a:off x="117229" y="5656769"/>
            <a:ext cx="341927" cy="169279"/>
          </a:xfrm>
          <a:prstGeom prst="rect">
            <a:avLst/>
          </a:prstGeom>
          <a:solidFill>
            <a:srgbClr val="FF66FF"/>
          </a:solidFill>
          <a:ln w="12700">
            <a:solidFill/>
            <a:round/>
          </a:ln>
        </p:spPr>
        <p:txBody>
          <a:bodyPr lIns="0" tIns="0" rIns="0" bIns="0"/>
          <a:lstStyle/>
          <a:p>
            <a:pPr lvl="0">
              <a:defRPr>
                <a:latin typeface="Geneva"/>
                <a:ea typeface="Geneva"/>
                <a:cs typeface="Geneva"/>
                <a:sym typeface="Geneva"/>
              </a:defRPr>
            </a:pPr>
          </a:p>
        </p:txBody>
      </p:sp>
      <p:sp>
        <p:nvSpPr>
          <p:cNvPr id="103" name="Shape 103"/>
          <p:cNvSpPr/>
          <p:nvPr/>
        </p:nvSpPr>
        <p:spPr>
          <a:xfrm>
            <a:off x="506776" y="4736705"/>
            <a:ext cx="1584425" cy="2819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atin typeface="Geneva"/>
                <a:ea typeface="Geneva"/>
                <a:cs typeface="Geneva"/>
                <a:sym typeface="Geneva"/>
              </a:defRPr>
            </a:lvl1pPr>
          </a:lstStyle>
          <a:p>
            <a:pPr lvl="0">
              <a:defRPr sz="1800"/>
            </a:pPr>
            <a:r>
              <a:rPr sz="1200"/>
              <a:t>Man Qin</a:t>
            </a:r>
          </a:p>
        </p:txBody>
      </p:sp>
      <p:sp>
        <p:nvSpPr>
          <p:cNvPr id="104" name="Shape 104"/>
          <p:cNvSpPr/>
          <p:nvPr/>
        </p:nvSpPr>
        <p:spPr>
          <a:xfrm>
            <a:off x="506776" y="5028157"/>
            <a:ext cx="1584425" cy="2819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atin typeface="Geneva"/>
                <a:ea typeface="Geneva"/>
                <a:cs typeface="Geneva"/>
                <a:sym typeface="Geneva"/>
              </a:defRPr>
            </a:lvl1pPr>
          </a:lstStyle>
          <a:p>
            <a:pPr lvl="0">
              <a:defRPr sz="1800"/>
            </a:pPr>
            <a:r>
              <a:rPr sz="1200"/>
              <a:t>Zijian Chen</a:t>
            </a:r>
          </a:p>
        </p:txBody>
      </p:sp>
      <p:sp>
        <p:nvSpPr>
          <p:cNvPr id="105" name="Shape 105"/>
          <p:cNvSpPr/>
          <p:nvPr/>
        </p:nvSpPr>
        <p:spPr>
          <a:xfrm>
            <a:off x="506776" y="5331388"/>
            <a:ext cx="1584425" cy="2819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atin typeface="Geneva"/>
                <a:ea typeface="Geneva"/>
                <a:cs typeface="Geneva"/>
                <a:sym typeface="Geneva"/>
              </a:defRPr>
            </a:lvl1pPr>
          </a:lstStyle>
          <a:p>
            <a:pPr lvl="0">
              <a:defRPr sz="1800"/>
            </a:pPr>
            <a:r>
              <a:rPr sz="1200"/>
              <a:t>Xueling Zhao</a:t>
            </a:r>
          </a:p>
        </p:txBody>
      </p:sp>
      <p:sp>
        <p:nvSpPr>
          <p:cNvPr id="106" name="Shape 106"/>
          <p:cNvSpPr/>
          <p:nvPr/>
        </p:nvSpPr>
        <p:spPr>
          <a:xfrm>
            <a:off x="506776" y="5603961"/>
            <a:ext cx="1584425" cy="2819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atin typeface="Geneva"/>
                <a:ea typeface="Geneva"/>
                <a:cs typeface="Geneva"/>
                <a:sym typeface="Geneva"/>
              </a:defRPr>
            </a:lvl1pPr>
          </a:lstStyle>
          <a:p>
            <a:pPr lvl="0">
              <a:defRPr sz="1800"/>
            </a:pPr>
            <a:r>
              <a:rPr sz="1200"/>
              <a:t>Tiffany Jao</a:t>
            </a:r>
          </a:p>
        </p:txBody>
      </p:sp>
      <p:sp>
        <p:nvSpPr>
          <p:cNvPr id="107" name="Shape 107"/>
          <p:cNvSpPr/>
          <p:nvPr/>
        </p:nvSpPr>
        <p:spPr>
          <a:xfrm>
            <a:off x="1376583" y="1552546"/>
            <a:ext cx="761142" cy="28191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Geneva"/>
                <a:ea typeface="Geneva"/>
                <a:cs typeface="Geneva"/>
                <a:sym typeface="Geneva"/>
              </a:defRPr>
            </a:lvl1pPr>
          </a:lstStyle>
          <a:p>
            <a:pPr lvl="0">
              <a:defRPr sz="1800"/>
            </a:pPr>
            <a:r>
              <a:rPr sz="1200"/>
              <a:t>EEG data</a:t>
            </a:r>
          </a:p>
        </p:txBody>
      </p:sp>
      <p:sp>
        <p:nvSpPr>
          <p:cNvPr id="108" name="Shape 108"/>
          <p:cNvSpPr/>
          <p:nvPr/>
        </p:nvSpPr>
        <p:spPr>
          <a:xfrm>
            <a:off x="2578049" y="2475875"/>
            <a:ext cx="2277627" cy="28191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Geneva"/>
                <a:ea typeface="Geneva"/>
                <a:cs typeface="Geneva"/>
                <a:sym typeface="Geneva"/>
              </a:defRPr>
            </a:lvl1pPr>
          </a:lstStyle>
          <a:p>
            <a:pPr lvl="0">
              <a:defRPr sz="1800"/>
            </a:pPr>
            <a:r>
              <a:rPr sz="1200"/>
              <a:t>(real time) Alpha, beta power</a:t>
            </a:r>
          </a:p>
        </p:txBody>
      </p:sp>
      <p:sp>
        <p:nvSpPr>
          <p:cNvPr id="109" name="Shape 109"/>
          <p:cNvSpPr/>
          <p:nvPr/>
        </p:nvSpPr>
        <p:spPr>
          <a:xfrm>
            <a:off x="4537104" y="1751109"/>
            <a:ext cx="2185874" cy="28191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Geneva"/>
                <a:ea typeface="Geneva"/>
                <a:cs typeface="Geneva"/>
                <a:sym typeface="Geneva"/>
              </a:defRPr>
            </a:lvl1pPr>
          </a:lstStyle>
          <a:p>
            <a:pPr lvl="0">
              <a:defRPr sz="1800"/>
            </a:pPr>
            <a:r>
              <a:rPr sz="1200"/>
              <a:t> (training)Alpha, beta power</a:t>
            </a:r>
          </a:p>
        </p:txBody>
      </p:sp>
      <p:sp>
        <p:nvSpPr>
          <p:cNvPr id="110" name="Shape 110"/>
          <p:cNvSpPr/>
          <p:nvPr/>
        </p:nvSpPr>
        <p:spPr>
          <a:xfrm>
            <a:off x="4306708" y="2690017"/>
            <a:ext cx="2203620" cy="2819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atin typeface="Geneva"/>
                <a:ea typeface="Geneva"/>
                <a:cs typeface="Geneva"/>
                <a:sym typeface="Geneva"/>
              </a:defRPr>
            </a:lvl1pPr>
          </a:lstStyle>
          <a:p>
            <a:pPr lvl="0">
              <a:defRPr sz="1800"/>
            </a:pPr>
            <a:r>
              <a:rPr sz="1200"/>
              <a:t> (training)Alpha, beta power</a:t>
            </a:r>
          </a:p>
        </p:txBody>
      </p:sp>
      <p:sp>
        <p:nvSpPr>
          <p:cNvPr id="111" name="Shape 111"/>
          <p:cNvSpPr/>
          <p:nvPr/>
        </p:nvSpPr>
        <p:spPr>
          <a:xfrm>
            <a:off x="2985277" y="3623690"/>
            <a:ext cx="1366554" cy="525960"/>
          </a:xfrm>
          <a:prstGeom prst="rect">
            <a:avLst/>
          </a:prstGeom>
          <a:solidFill>
            <a:srgbClr val="ADADEB"/>
          </a:solidFill>
          <a:ln>
            <a:solidFill/>
          </a:ln>
          <a:extLst>
            <a:ext uri="{C572A759-6A51-4108-AA02-DFA0A04FC94B}">
              <ma14:wrappingTextBoxFlag xmlns:ma14="http://schemas.microsoft.com/office/mac/drawingml/2011/main" val="1"/>
            </a:ext>
          </a:extLst>
        </p:spPr>
        <p:txBody>
          <a:bodyPr lIns="0" tIns="0" rIns="0" bIns="0">
            <a:spAutoFit/>
          </a:bodyPr>
          <a:lstStyle/>
          <a:p>
            <a:pPr lvl="0" algn="ctr">
              <a:defRPr sz="1800"/>
            </a:pPr>
            <a:r>
              <a:rPr sz="1600">
                <a:latin typeface="Geneva"/>
                <a:ea typeface="Geneva"/>
                <a:cs typeface="Geneva"/>
                <a:sym typeface="Geneva"/>
              </a:rPr>
              <a:t>SSVEP</a:t>
            </a:r>
            <a:endParaRPr>
              <a:latin typeface="Geneva"/>
              <a:ea typeface="Geneva"/>
              <a:cs typeface="Geneva"/>
              <a:sym typeface="Geneva"/>
            </a:endParaRPr>
          </a:p>
          <a:p>
            <a:pPr lvl="0" algn="ctr">
              <a:defRPr sz="1800"/>
            </a:pPr>
            <a:r>
              <a:rPr sz="1600">
                <a:latin typeface="Geneva"/>
                <a:ea typeface="Geneva"/>
                <a:cs typeface="Geneva"/>
                <a:sym typeface="Geneva"/>
              </a:rPr>
              <a:t>Classifier</a:t>
            </a:r>
          </a:p>
        </p:txBody>
      </p:sp>
      <p:sp>
        <p:nvSpPr>
          <p:cNvPr id="112" name="Shape 112"/>
          <p:cNvSpPr/>
          <p:nvPr/>
        </p:nvSpPr>
        <p:spPr>
          <a:xfrm>
            <a:off x="3666533" y="4190417"/>
            <a:ext cx="2" cy="188099"/>
          </a:xfrm>
          <a:prstGeom prst="line">
            <a:avLst/>
          </a:prstGeom>
          <a:ln w="12700">
            <a:solidFill/>
            <a:round/>
            <a:tailEnd type="triangle"/>
          </a:ln>
        </p:spPr>
        <p:txBody>
          <a:bodyPr lIns="0" tIns="0" rIns="0" bIns="0"/>
          <a:lstStyle/>
          <a:p>
            <a:pPr lvl="0" defTabSz="457200">
              <a:defRPr sz="1200">
                <a:latin typeface="+mn-lt"/>
                <a:ea typeface="+mn-ea"/>
                <a:cs typeface="+mn-cs"/>
                <a:sym typeface="Helvetica"/>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5" grpId="1" fill="hold">
                                  <p:stCondLst>
                                    <p:cond delay="0"/>
                                  </p:stCondLst>
                                  <p:iterate type="el" backwards="0">
                                    <p:tmAbs val="0"/>
                                  </p:iterate>
                                  <p:childTnLst>
                                    <p:set>
                                      <p:cBhvr>
                                        <p:cTn id="6" fill="hold"/>
                                        <p:tgtEl>
                                          <p:spTgt spid="111"/>
                                        </p:tgtEl>
                                        <p:attrNameLst>
                                          <p:attrName>style.visibility</p:attrName>
                                        </p:attrNameLst>
                                      </p:cBhvr>
                                      <p:to>
                                        <p:strVal val="visible"/>
                                      </p:to>
                                    </p:set>
                                    <p:anim calcmode="lin" valueType="num">
                                      <p:cBhvr>
                                        <p:cTn id="7" dur="800" fill="hold"/>
                                        <p:tgtEl>
                                          <p:spTgt spid="111"/>
                                        </p:tgtEl>
                                        <p:attrNameLst>
                                          <p:attrName>ppt_w</p:attrName>
                                        </p:attrNameLst>
                                      </p:cBhvr>
                                      <p:tavLst>
                                        <p:tav tm="0">
                                          <p:val>
                                            <p:fltVal val="0"/>
                                          </p:val>
                                        </p:tav>
                                        <p:tav tm="100000">
                                          <p:val>
                                            <p:strVal val="#ppt_w"/>
                                          </p:val>
                                        </p:tav>
                                      </p:tavLst>
                                    </p:anim>
                                    <p:anim calcmode="lin" valueType="num">
                                      <p:cBhvr>
                                        <p:cTn id="8" dur="800" fill="hold"/>
                                        <p:tgtEl>
                                          <p:spTgt spid="111"/>
                                        </p:tgtEl>
                                        <p:attrNameLst>
                                          <p:attrName>ppt_h</p:attrName>
                                        </p:attrNameLst>
                                      </p:cBhvr>
                                      <p:tavLst>
                                        <p:tav tm="0">
                                          <p:val>
                                            <p:fltVal val="0"/>
                                          </p:val>
                                        </p:tav>
                                        <p:tav tm="100000">
                                          <p:val>
                                            <p:strVal val="#ppt_h"/>
                                          </p:val>
                                        </p:tav>
                                      </p:tavLst>
                                    </p:anim>
                                    <p:anim calcmode="lin" valueType="num">
                                      <p:cBhvr>
                                        <p:cTn id="9" dur="800" fill="hold"/>
                                        <p:tgtEl>
                                          <p:spTgt spid="111"/>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11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nodeType="afterEffect" presetClass="entr" presetSubtype="0" presetID="15" grpId="2" fill="hold">
                                  <p:stCondLst>
                                    <p:cond delay="0"/>
                                  </p:stCondLst>
                                  <p:iterate type="el" backwards="0">
                                    <p:tmAbs val="0"/>
                                  </p:iterate>
                                  <p:childTnLst>
                                    <p:set>
                                      <p:cBhvr>
                                        <p:cTn id="13" fill="hold"/>
                                        <p:tgtEl>
                                          <p:spTgt spid="112"/>
                                        </p:tgtEl>
                                        <p:attrNameLst>
                                          <p:attrName>style.visibility</p:attrName>
                                        </p:attrNameLst>
                                      </p:cBhvr>
                                      <p:to>
                                        <p:strVal val="visible"/>
                                      </p:to>
                                    </p:set>
                                    <p:anim calcmode="lin" valueType="num">
                                      <p:cBhvr>
                                        <p:cTn id="14" dur="800" fill="hold"/>
                                        <p:tgtEl>
                                          <p:spTgt spid="112"/>
                                        </p:tgtEl>
                                        <p:attrNameLst>
                                          <p:attrName>ppt_w</p:attrName>
                                        </p:attrNameLst>
                                      </p:cBhvr>
                                      <p:tavLst>
                                        <p:tav tm="0">
                                          <p:val>
                                            <p:fltVal val="0"/>
                                          </p:val>
                                        </p:tav>
                                        <p:tav tm="100000">
                                          <p:val>
                                            <p:strVal val="#ppt_w"/>
                                          </p:val>
                                        </p:tav>
                                      </p:tavLst>
                                    </p:anim>
                                    <p:anim calcmode="lin" valueType="num">
                                      <p:cBhvr>
                                        <p:cTn id="15" dur="800" fill="hold"/>
                                        <p:tgtEl>
                                          <p:spTgt spid="112"/>
                                        </p:tgtEl>
                                        <p:attrNameLst>
                                          <p:attrName>ppt_h</p:attrName>
                                        </p:attrNameLst>
                                      </p:cBhvr>
                                      <p:tavLst>
                                        <p:tav tm="0">
                                          <p:val>
                                            <p:fltVal val="0"/>
                                          </p:val>
                                        </p:tav>
                                        <p:tav tm="100000">
                                          <p:val>
                                            <p:strVal val="#ppt_h"/>
                                          </p:val>
                                        </p:tav>
                                      </p:tavLst>
                                    </p:anim>
                                    <p:anim calcmode="lin" valueType="num">
                                      <p:cBhvr>
                                        <p:cTn id="16" dur="800" fill="hold"/>
                                        <p:tgtEl>
                                          <p:spTgt spid="112"/>
                                        </p:tgtEl>
                                        <p:attrNameLst>
                                          <p:attrName>ppt_x</p:attrName>
                                        </p:attrNameLst>
                                      </p:cBhvr>
                                      <p:tavLst>
                                        <p:tav tm="0" fmla="#ppt_x+(cos(-2*pi*(1-$))*-#ppt_x-sin(-2*pi*(1-$))*(1-#ppt_y))*(1-$)">
                                          <p:val>
                                            <p:fltVal val="0"/>
                                          </p:val>
                                        </p:tav>
                                        <p:tav tm="100000">
                                          <p:val>
                                            <p:fltVal val="1"/>
                                          </p:val>
                                        </p:tav>
                                      </p:tavLst>
                                    </p:anim>
                                    <p:anim calcmode="lin" valueType="num">
                                      <p:cBhvr>
                                        <p:cTn id="17" dur="800" fill="hold"/>
                                        <p:tgtEl>
                                          <p:spTgt spid="1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 grpId="2"/>
      <p:bldP build="whole" bldLvl="1" animBg="1" rev="0" advAuto="0" spid="111"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Improvement</a:t>
            </a:r>
          </a:p>
        </p:txBody>
      </p:sp>
      <p:graphicFrame>
        <p:nvGraphicFramePr>
          <p:cNvPr id="117" name="Table 117"/>
          <p:cNvGraphicFramePr/>
          <p:nvPr/>
        </p:nvGraphicFramePr>
        <p:xfrm>
          <a:off x="304800" y="2362107"/>
          <a:ext cx="8518359" cy="202202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930701"/>
                <a:gridCol w="2525449"/>
                <a:gridCol w="3062208"/>
              </a:tblGrid>
              <a:tr h="529212">
                <a:tc>
                  <a:txBody>
                    <a:bodyPr/>
                    <a:lstStyle/>
                    <a:p>
                      <a:pPr lvl="0" algn="ctr">
                        <a:defRPr b="0" i="0" sz="1800">
                          <a:solidFill>
                            <a:srgbClr val="000000"/>
                          </a:solidFill>
                        </a:defRPr>
                      </a:pPr>
                      <a:r>
                        <a:rPr b="1">
                          <a:solidFill>
                            <a:srgbClr val="FFFFFF"/>
                          </a:solidFill>
                          <a:sym typeface="Verdana"/>
                        </a:rPr>
                        <a:t>Problem</a:t>
                      </a:r>
                    </a:p>
                  </a:txBody>
                  <a:tcPr marL="50800" marR="50800" marT="50800" marB="50800" anchor="ctr" anchorCtr="0" horzOverflow="overflow">
                    <a:lnL>
                      <a:solidFill>
                        <a:srgbClr val="00C795"/>
                      </a:solidFill>
                    </a:lnL>
                  </a:tcPr>
                </a:tc>
                <a:tc>
                  <a:txBody>
                    <a:bodyPr/>
                    <a:lstStyle/>
                    <a:p>
                      <a:pPr lvl="0" algn="ctr">
                        <a:defRPr b="0" i="0" sz="1800">
                          <a:solidFill>
                            <a:srgbClr val="000000"/>
                          </a:solidFill>
                        </a:defRPr>
                      </a:pPr>
                      <a:r>
                        <a:rPr b="1">
                          <a:solidFill>
                            <a:srgbClr val="FFFFFF"/>
                          </a:solidFill>
                          <a:sym typeface="Verdana"/>
                        </a:rPr>
                        <a:t>Solution</a:t>
                      </a:r>
                    </a:p>
                  </a:txBody>
                  <a:tcPr marL="50800" marR="50800" marT="50800" marB="50800" anchor="ctr" anchorCtr="0" horzOverflow="overflow"/>
                </a:tc>
                <a:tc>
                  <a:txBody>
                    <a:bodyPr/>
                    <a:lstStyle/>
                    <a:p>
                      <a:pPr lvl="0" algn="ctr">
                        <a:defRPr b="0" i="0" sz="1800">
                          <a:solidFill>
                            <a:srgbClr val="000000"/>
                          </a:solidFill>
                        </a:defRPr>
                      </a:pPr>
                      <a:r>
                        <a:rPr b="1">
                          <a:solidFill>
                            <a:srgbClr val="FFFFFF"/>
                          </a:solidFill>
                          <a:sym typeface="Verdana"/>
                        </a:rPr>
                        <a:t>Result</a:t>
                      </a:r>
                    </a:p>
                  </a:txBody>
                  <a:tcPr marL="50800" marR="50800" marT="50800" marB="50800" anchor="ctr" anchorCtr="0" horzOverflow="overflow">
                    <a:lnR>
                      <a:solidFill>
                        <a:srgbClr val="00C795"/>
                      </a:solidFill>
                    </a:lnR>
                  </a:tcPr>
                </a:tc>
              </a:tr>
              <a:tr h="677334">
                <a:tc>
                  <a:txBody>
                    <a:bodyPr/>
                    <a:lstStyle/>
                    <a:p>
                      <a:pPr lvl="0" algn="ctr">
                        <a:defRPr b="0" i="0" sz="1800"/>
                      </a:pPr>
                      <a:r>
                        <a:rPr b="1" i="1" sz="1600">
                          <a:sym typeface="Verdana"/>
                        </a:rPr>
                        <a:t>Wireless </a:t>
                      </a:r>
                      <a:r>
                        <a:rPr b="1" i="1" sz="1600">
                          <a:sym typeface="Verdana"/>
                        </a:rPr>
                        <a:t>Interf</a:t>
                      </a:r>
                      <a:r>
                        <a:rPr b="1" i="1" sz="1600">
                          <a:sym typeface="Verdana"/>
                        </a:rPr>
                        <a:t>erence</a:t>
                      </a:r>
                    </a:p>
                  </a:txBody>
                  <a:tcPr marL="50800" marR="50800" marT="50800" marB="50800" anchor="ctr" anchorCtr="0" horzOverflow="overflow"/>
                </a:tc>
                <a:tc>
                  <a:txBody>
                    <a:bodyPr/>
                    <a:lstStyle/>
                    <a:p>
                      <a:pPr lvl="0" algn="ctr">
                        <a:defRPr b="0" i="0" sz="1800"/>
                      </a:pPr>
                      <a:r>
                        <a:rPr b="1" i="1" sz="1600">
                          <a:sym typeface="Verdana"/>
                        </a:rPr>
                        <a:t>USB Extender</a:t>
                      </a:r>
                    </a:p>
                  </a:txBody>
                  <a:tcPr marL="50800" marR="50800" marT="50800" marB="50800" anchor="ctr" anchorCtr="0" horzOverflow="overflow"/>
                </a:tc>
                <a:tc>
                  <a:txBody>
                    <a:bodyPr/>
                    <a:lstStyle/>
                    <a:p>
                      <a:pPr lvl="0" algn="ctr">
                        <a:defRPr b="0" i="0" sz="1800"/>
                      </a:pPr>
                      <a:r>
                        <a:rPr b="1" i="1" sz="1600">
                          <a:sym typeface="Verdana"/>
                        </a:rPr>
                        <a:t>Stable headset-computer connection</a:t>
                      </a:r>
                    </a:p>
                  </a:txBody>
                  <a:tcPr marL="50800" marR="50800" marT="50800" marB="50800" anchor="ctr" anchorCtr="0" horzOverflow="overflow"/>
                </a:tc>
              </a:tr>
              <a:tr h="815473">
                <a:tc>
                  <a:txBody>
                    <a:bodyPr/>
                    <a:lstStyle/>
                    <a:p>
                      <a:pPr lvl="0" algn="ctr">
                        <a:defRPr b="0" i="0" sz="1800"/>
                      </a:pPr>
                      <a:r>
                        <a:rPr b="1" i="1" sz="1600">
                          <a:sym typeface="Verdana"/>
                        </a:rPr>
                        <a:t>Closed-Eye detection time: 4~5 s</a:t>
                      </a:r>
                    </a:p>
                  </a:txBody>
                  <a:tcPr marL="50800" marR="50800" marT="50800" marB="50800" anchor="ctr" anchorCtr="0" horzOverflow="overflow">
                    <a:noFill/>
                  </a:tcPr>
                </a:tc>
                <a:tc>
                  <a:txBody>
                    <a:bodyPr/>
                    <a:lstStyle/>
                    <a:p>
                      <a:pPr lvl="0" algn="ctr">
                        <a:defRPr b="0" i="0" sz="1800"/>
                      </a:pPr>
                      <a:r>
                        <a:rPr sz="1600">
                          <a:sym typeface="Verdana"/>
                        </a:rPr>
                        <a:t>FFT compute rate:</a:t>
                      </a:r>
                      <a:endParaRPr sz="1600">
                        <a:sym typeface="Verdana"/>
                      </a:endParaRPr>
                    </a:p>
                    <a:p>
                      <a:pPr lvl="0" algn="ctr">
                        <a:defRPr b="0" i="0" sz="1800"/>
                      </a:pPr>
                      <a:r>
                        <a:rPr sz="1600">
                          <a:sym typeface="Verdana"/>
                        </a:rPr>
                        <a:t>2/sec  -&gt; 4/sec </a:t>
                      </a:r>
                    </a:p>
                  </a:txBody>
                  <a:tcPr marL="50800" marR="50800" marT="50800" marB="50800" anchor="ctr" anchorCtr="0" horzOverflow="overflow">
                    <a:noFill/>
                  </a:tcPr>
                </a:tc>
                <a:tc>
                  <a:txBody>
                    <a:bodyPr/>
                    <a:lstStyle/>
                    <a:p>
                      <a:pPr lvl="0" algn="ctr">
                        <a:defRPr b="0" i="0" sz="1800"/>
                      </a:pPr>
                      <a:r>
                        <a:rPr b="1" i="1" sz="1600">
                          <a:sym typeface="Verdana"/>
                        </a:rPr>
                        <a:t>Detection time reduced to 2~3 s</a:t>
                      </a:r>
                    </a:p>
                  </a:txBody>
                  <a:tcPr marL="50800" marR="50800" marT="50800" marB="50800" anchor="ctr" anchorCtr="0" horzOverflow="overflow">
                    <a:noFill/>
                  </a:tcPr>
                </a:tc>
              </a:tr>
            </a:tbl>
          </a:graphicData>
        </a:graphic>
      </p:graphicFrame>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17"/>
                                        </p:tgtEl>
                                        <p:attrNameLst>
                                          <p:attrName>style.visibility</p:attrName>
                                        </p:attrNameLst>
                                      </p:cBhvr>
                                      <p:to>
                                        <p:strVal val="visible"/>
                                      </p:to>
                                    </p:set>
                                    <p:anim calcmode="lin" valueType="num">
                                      <p:cBhvr>
                                        <p:cTn id="7" dur="1000" fill="hold"/>
                                        <p:tgtEl>
                                          <p:spTgt spid="117"/>
                                        </p:tgtEl>
                                        <p:attrNameLst>
                                          <p:attrName>ppt_x</p:attrName>
                                        </p:attrNameLst>
                                      </p:cBhvr>
                                      <p:tavLst>
                                        <p:tav tm="0">
                                          <p:val>
                                            <p:strVal val="#ppt_x"/>
                                          </p:val>
                                        </p:tav>
                                        <p:tav tm="100000">
                                          <p:val>
                                            <p:strVal val="#ppt_x"/>
                                          </p:val>
                                        </p:tav>
                                      </p:tavLst>
                                    </p:anim>
                                    <p:anim calcmode="lin" valueType="num">
                                      <p:cBhvr>
                                        <p:cTn id="8" dur="10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Features</a:t>
            </a:r>
          </a:p>
        </p:txBody>
      </p:sp>
      <p:sp>
        <p:nvSpPr>
          <p:cNvPr id="120" name="Shape 120"/>
          <p:cNvSpPr/>
          <p:nvPr/>
        </p:nvSpPr>
        <p:spPr>
          <a:xfrm>
            <a:off x="5009593" y="1433094"/>
            <a:ext cx="3034633" cy="196545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71475" indent="-371475">
              <a:lnSpc>
                <a:spcPct val="120000"/>
              </a:lnSpc>
              <a:buClr>
                <a:srgbClr val="FF0000"/>
              </a:buClr>
              <a:buSzPct val="100000"/>
              <a:buFont typeface="Arial"/>
              <a:buChar char="•"/>
              <a:defRPr sz="1800"/>
            </a:pPr>
            <a:r>
              <a:rPr sz="2600">
                <a:solidFill>
                  <a:srgbClr val="FF0000"/>
                </a:solidFill>
                <a:latin typeface="Geneva"/>
                <a:ea typeface="Geneva"/>
                <a:cs typeface="Geneva"/>
                <a:sym typeface="Geneva"/>
              </a:rPr>
              <a:t>New Features</a:t>
            </a:r>
            <a:endParaRPr sz="2400">
              <a:latin typeface="Geneva"/>
              <a:ea typeface="Geneva"/>
              <a:cs typeface="Geneva"/>
              <a:sym typeface="Geneva"/>
            </a:endParaRPr>
          </a:p>
          <a:p>
            <a:pPr lvl="1" marL="800100" indent="-342900">
              <a:lnSpc>
                <a:spcPct val="120000"/>
              </a:lnSpc>
              <a:buSzPct val="100000"/>
              <a:buFont typeface="Arial"/>
              <a:buChar char="•"/>
              <a:defRPr sz="1800"/>
            </a:pPr>
            <a:r>
              <a:rPr sz="2400">
                <a:latin typeface="Geneva"/>
                <a:ea typeface="Geneva"/>
                <a:cs typeface="Geneva"/>
                <a:sym typeface="Geneva"/>
              </a:rPr>
              <a:t>Left Turn </a:t>
            </a:r>
            <a:endParaRPr sz="2400">
              <a:latin typeface="Geneva"/>
              <a:ea typeface="Geneva"/>
              <a:cs typeface="Geneva"/>
              <a:sym typeface="Geneva"/>
            </a:endParaRPr>
          </a:p>
          <a:p>
            <a:pPr lvl="1" marL="800100" indent="-342900">
              <a:lnSpc>
                <a:spcPct val="120000"/>
              </a:lnSpc>
              <a:buSzPct val="100000"/>
              <a:buFont typeface="Arial"/>
              <a:buChar char="•"/>
              <a:defRPr sz="1800"/>
            </a:pPr>
            <a:r>
              <a:rPr sz="2400">
                <a:latin typeface="Geneva"/>
                <a:ea typeface="Geneva"/>
                <a:cs typeface="Geneva"/>
                <a:sym typeface="Geneva"/>
              </a:rPr>
              <a:t>Right Turn</a:t>
            </a:r>
            <a:endParaRPr sz="2400">
              <a:latin typeface="Geneva"/>
              <a:ea typeface="Geneva"/>
              <a:cs typeface="Geneva"/>
              <a:sym typeface="Geneva"/>
            </a:endParaRPr>
          </a:p>
          <a:p>
            <a:pPr lvl="1" marL="800100" indent="-342900">
              <a:lnSpc>
                <a:spcPct val="120000"/>
              </a:lnSpc>
              <a:buSzPct val="100000"/>
              <a:buFont typeface="Arial"/>
              <a:buChar char="•"/>
              <a:defRPr sz="1800"/>
            </a:pPr>
            <a:r>
              <a:rPr sz="2400">
                <a:latin typeface="Geneva"/>
                <a:ea typeface="Geneva"/>
                <a:cs typeface="Geneva"/>
                <a:sym typeface="Geneva"/>
              </a:rPr>
              <a:t>Backward*</a:t>
            </a:r>
          </a:p>
        </p:txBody>
      </p:sp>
      <p:sp>
        <p:nvSpPr>
          <p:cNvPr id="121" name="Shape 121"/>
          <p:cNvSpPr/>
          <p:nvPr/>
        </p:nvSpPr>
        <p:spPr>
          <a:xfrm>
            <a:off x="572167" y="1433094"/>
            <a:ext cx="3542633" cy="14828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71475" indent="-371475">
              <a:lnSpc>
                <a:spcPct val="120000"/>
              </a:lnSpc>
              <a:buSzPct val="100000"/>
              <a:buFont typeface="Arial"/>
              <a:buChar char="•"/>
              <a:defRPr sz="1800"/>
            </a:pPr>
            <a:r>
              <a:rPr sz="2600">
                <a:latin typeface="Geneva"/>
                <a:ea typeface="Geneva"/>
                <a:cs typeface="Geneva"/>
                <a:sym typeface="Geneva"/>
              </a:rPr>
              <a:t>Original Features</a:t>
            </a:r>
            <a:endParaRPr sz="2400">
              <a:latin typeface="Geneva"/>
              <a:ea typeface="Geneva"/>
              <a:cs typeface="Geneva"/>
              <a:sym typeface="Geneva"/>
            </a:endParaRPr>
          </a:p>
          <a:p>
            <a:pPr lvl="1" marL="800100" indent="-342900">
              <a:lnSpc>
                <a:spcPct val="120000"/>
              </a:lnSpc>
              <a:buSzPct val="100000"/>
              <a:buFont typeface="Arial"/>
              <a:buChar char="•"/>
              <a:defRPr sz="1800"/>
            </a:pPr>
            <a:r>
              <a:rPr sz="2400">
                <a:latin typeface="Geneva"/>
                <a:ea typeface="Geneva"/>
                <a:cs typeface="Geneva"/>
                <a:sym typeface="Geneva"/>
              </a:rPr>
              <a:t>Forward</a:t>
            </a:r>
            <a:endParaRPr sz="2400">
              <a:latin typeface="Geneva"/>
              <a:ea typeface="Geneva"/>
              <a:cs typeface="Geneva"/>
              <a:sym typeface="Geneva"/>
            </a:endParaRPr>
          </a:p>
          <a:p>
            <a:pPr lvl="1" marL="800100" indent="-342900">
              <a:lnSpc>
                <a:spcPct val="120000"/>
              </a:lnSpc>
              <a:buSzPct val="100000"/>
              <a:buFont typeface="Arial"/>
              <a:buChar char="•"/>
              <a:defRPr sz="1800"/>
            </a:pPr>
            <a:r>
              <a:rPr sz="2400">
                <a:latin typeface="Geneva"/>
                <a:ea typeface="Geneva"/>
                <a:cs typeface="Geneva"/>
                <a:sym typeface="Geneva"/>
              </a:rPr>
              <a:t>Stop</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9" presetID="15" grpId="1" fill="hold">
                                  <p:stCondLst>
                                    <p:cond delay="0"/>
                                  </p:stCondLst>
                                  <p:iterate type="el" backwards="0">
                                    <p:tmAbs val="0"/>
                                  </p:iterate>
                                  <p:childTnLst>
                                    <p:set>
                                      <p:cBhvr>
                                        <p:cTn id="6" fill="hold"/>
                                        <p:tgtEl>
                                          <p:spTgt spid="120"/>
                                        </p:tgtEl>
                                        <p:attrNameLst>
                                          <p:attrName>style.visibility</p:attrName>
                                        </p:attrNameLst>
                                      </p:cBhvr>
                                      <p:to>
                                        <p:strVal val="visible"/>
                                      </p:to>
                                    </p:set>
                                    <p:anim calcmode="lin" valueType="num">
                                      <p:cBhvr>
                                        <p:cTn id="7" dur="1000" fill="hold"/>
                                        <p:tgtEl>
                                          <p:spTgt spid="120"/>
                                        </p:tgtEl>
                                        <p:attrNameLst>
                                          <p:attrName>ppt_w</p:attrName>
                                        </p:attrNameLst>
                                      </p:cBhvr>
                                      <p:tavLst>
                                        <p:tav tm="0">
                                          <p:val>
                                            <p:fltVal val="0"/>
                                          </p:val>
                                        </p:tav>
                                        <p:tav tm="100000">
                                          <p:val>
                                            <p:strVal val="#ppt_w"/>
                                          </p:val>
                                        </p:tav>
                                      </p:tavLst>
                                    </p:anim>
                                    <p:anim calcmode="lin" valueType="num">
                                      <p:cBhvr>
                                        <p:cTn id="8" dur="1000" fill="hold"/>
                                        <p:tgtEl>
                                          <p:spTgt spid="120"/>
                                        </p:tgtEl>
                                        <p:attrNameLst>
                                          <p:attrName>ppt_h</p:attrName>
                                        </p:attrNameLst>
                                      </p:cBhvr>
                                      <p:tavLst>
                                        <p:tav tm="0">
                                          <p:val>
                                            <p:fltVal val="0"/>
                                          </p:val>
                                        </p:tav>
                                        <p:tav tm="100000">
                                          <p:val>
                                            <p:strVal val="#ppt_h"/>
                                          </p:val>
                                        </p:tav>
                                      </p:tavLst>
                                    </p:anim>
                                    <p:anim calcmode="lin" valueType="num">
                                      <p:cBhvr>
                                        <p:cTn id="9" dur="1000" fill="hold"/>
                                        <p:tgtEl>
                                          <p:spTgt spid="1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Alpha and Beta power</a:t>
            </a:r>
          </a:p>
        </p:txBody>
      </p:sp>
      <p:sp>
        <p:nvSpPr>
          <p:cNvPr id="126" name="Shape 126"/>
          <p:cNvSpPr/>
          <p:nvPr>
            <p:ph type="body" idx="1"/>
          </p:nvPr>
        </p:nvSpPr>
        <p:spPr>
          <a:xfrm>
            <a:off x="525693" y="1269809"/>
            <a:ext cx="8153401" cy="1774203"/>
          </a:xfrm>
          <a:prstGeom prst="rect">
            <a:avLst/>
          </a:prstGeom>
        </p:spPr>
        <p:txBody>
          <a:bodyPr lIns="0" tIns="0" rIns="0" bIns="0">
            <a:normAutofit fontScale="100000" lnSpcReduction="0"/>
          </a:bodyPr>
          <a:lstStyle/>
          <a:p>
            <a:pPr lvl="0" marL="279749" indent="-279749" defTabSz="813816">
              <a:spcBef>
                <a:spcPts val="400"/>
              </a:spcBef>
              <a:defRPr sz="1800"/>
            </a:pPr>
            <a:r>
              <a:rPr sz="1958"/>
              <a:t>Headset: EEG Voltage Data</a:t>
            </a:r>
            <a:endParaRPr sz="1958"/>
          </a:p>
          <a:p>
            <a:pPr lvl="0" marL="279749" indent="-279749" defTabSz="813816">
              <a:spcBef>
                <a:spcPts val="400"/>
              </a:spcBef>
              <a:defRPr sz="1800"/>
            </a:pPr>
            <a:r>
              <a:rPr sz="1958"/>
              <a:t>Alpha wave: 8-12Hz &amp; Beta wave : 13-30Hz</a:t>
            </a:r>
            <a:endParaRPr sz="1958"/>
          </a:p>
          <a:p>
            <a:pPr lvl="0" marL="279749" indent="-279749" defTabSz="813816">
              <a:spcBef>
                <a:spcPts val="400"/>
              </a:spcBef>
              <a:defRPr sz="1800"/>
            </a:pPr>
            <a:r>
              <a:rPr sz="1958"/>
              <a:t>To calculate the alpha and beta power:</a:t>
            </a:r>
            <a:endParaRPr sz="1958"/>
          </a:p>
          <a:p>
            <a:pPr lvl="1" marL="635793" indent="-228885" defTabSz="813816">
              <a:spcBef>
                <a:spcPts val="300"/>
              </a:spcBef>
              <a:buFont typeface="Times"/>
              <a:defRPr sz="1800"/>
            </a:pPr>
            <a:r>
              <a:rPr sz="1602"/>
              <a:t>Sum up the power at each corresponding frequency</a:t>
            </a:r>
            <a:endParaRPr sz="1779"/>
          </a:p>
          <a:p>
            <a:pPr lvl="0" marL="279749" indent="-279749" defTabSz="813816">
              <a:spcBef>
                <a:spcPts val="400"/>
              </a:spcBef>
              <a:defRPr sz="1800"/>
            </a:pPr>
            <a:r>
              <a:rPr sz="1958"/>
              <a:t>Alpha wave power increase as we close our eyes</a:t>
            </a:r>
          </a:p>
        </p:txBody>
      </p:sp>
      <p:graphicFrame>
        <p:nvGraphicFramePr>
          <p:cNvPr id="127" name="Chart 127"/>
          <p:cNvGraphicFramePr/>
          <p:nvPr/>
        </p:nvGraphicFramePr>
        <p:xfrm>
          <a:off x="-12001" y="2582596"/>
          <a:ext cx="8446739" cy="3816140"/>
        </p:xfrm>
        <a:graphic xmlns:a="http://schemas.openxmlformats.org/drawingml/2006/main">
          <a:graphicData uri="http://schemas.openxmlformats.org/drawingml/2006/chart">
            <c:chart xmlns:c="http://schemas.openxmlformats.org/drawingml/2006/chart" r:id="rId3"/>
          </a:graphicData>
        </a:graphic>
      </p:graphicFrame>
      <p:graphicFrame>
        <p:nvGraphicFramePr>
          <p:cNvPr id="128" name="Chart 128"/>
          <p:cNvGraphicFramePr/>
          <p:nvPr/>
        </p:nvGraphicFramePr>
        <p:xfrm>
          <a:off x="368036" y="3185927"/>
          <a:ext cx="8147531" cy="2746869"/>
        </p:xfrm>
        <a:graphic xmlns:a="http://schemas.openxmlformats.org/drawingml/2006/main">
          <a:graphicData uri="http://schemas.openxmlformats.org/drawingml/2006/chart">
            <c:chart xmlns:c="http://schemas.openxmlformats.org/drawingml/2006/chart" r:id="rId4"/>
          </a:graphicData>
        </a:graphic>
      </p:graphicFrame>
      <p:sp>
        <p:nvSpPr>
          <p:cNvPr id="129" name="Shape 129"/>
          <p:cNvSpPr/>
          <p:nvPr/>
        </p:nvSpPr>
        <p:spPr>
          <a:xfrm rot="16200000">
            <a:off x="-447481" y="4172700"/>
            <a:ext cx="1845735" cy="341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Geneva"/>
                <a:ea typeface="Geneva"/>
                <a:cs typeface="Geneva"/>
                <a:sym typeface="Geneva"/>
              </a:defRPr>
            </a:lvl1pPr>
          </a:lstStyle>
          <a:p>
            <a:pPr lvl="0">
              <a:defRPr sz="1800"/>
            </a:pPr>
            <a:r>
              <a:rPr sz="1600"/>
              <a:t>Power Amplitude</a:t>
            </a:r>
          </a:p>
        </p:txBody>
      </p:sp>
      <p:sp>
        <p:nvSpPr>
          <p:cNvPr id="130" name="Shape 130"/>
          <p:cNvSpPr/>
          <p:nvPr/>
        </p:nvSpPr>
        <p:spPr>
          <a:xfrm>
            <a:off x="2556933" y="3365908"/>
            <a:ext cx="5520268" cy="4131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atin typeface="Geneva"/>
                <a:ea typeface="Geneva"/>
                <a:cs typeface="Geneva"/>
                <a:sym typeface="Geneva"/>
              </a:defRPr>
            </a:lvl1pPr>
          </a:lstStyle>
          <a:p>
            <a:pPr lvl="0">
              <a:defRPr sz="1800"/>
            </a:pPr>
            <a:r>
              <a:rPr sz="2000"/>
              <a:t>Eye-Closed: Power vs. Frequency</a:t>
            </a:r>
          </a:p>
        </p:txBody>
      </p:sp>
      <p:sp>
        <p:nvSpPr>
          <p:cNvPr id="131" name="Shape 131"/>
          <p:cNvSpPr/>
          <p:nvPr/>
        </p:nvSpPr>
        <p:spPr>
          <a:xfrm>
            <a:off x="1388534" y="3962398"/>
            <a:ext cx="1168401" cy="3898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0000"/>
                </a:solidFill>
                <a:latin typeface="Geneva"/>
                <a:ea typeface="Geneva"/>
                <a:cs typeface="Geneva"/>
                <a:sym typeface="Geneva"/>
              </a:defRPr>
            </a:lvl1pPr>
          </a:lstStyle>
          <a:p>
            <a:pPr lvl="0">
              <a:defRPr>
                <a:solidFill>
                  <a:srgbClr val="000000"/>
                </a:solidFill>
              </a:defRPr>
            </a:pPr>
            <a:r>
              <a:rPr>
                <a:solidFill>
                  <a:srgbClr val="FF0000"/>
                </a:solidFill>
              </a:rPr>
              <a:t>Alpha</a:t>
            </a:r>
          </a:p>
        </p:txBody>
      </p:sp>
      <p:sp>
        <p:nvSpPr>
          <p:cNvPr id="132" name="Shape 132"/>
          <p:cNvSpPr/>
          <p:nvPr/>
        </p:nvSpPr>
        <p:spPr>
          <a:xfrm>
            <a:off x="3471333" y="4555066"/>
            <a:ext cx="1032822" cy="4131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solidFill>
                  <a:srgbClr val="3366FF"/>
                </a:solidFill>
                <a:latin typeface="Geneva"/>
                <a:ea typeface="Geneva"/>
                <a:cs typeface="Geneva"/>
                <a:sym typeface="Geneva"/>
              </a:defRPr>
            </a:lvl1pPr>
          </a:lstStyle>
          <a:p>
            <a:pPr lvl="0">
              <a:defRPr sz="1800">
                <a:solidFill>
                  <a:srgbClr val="000000"/>
                </a:solidFill>
              </a:defRPr>
            </a:pPr>
            <a:r>
              <a:rPr sz="2000">
                <a:solidFill>
                  <a:srgbClr val="3366FF"/>
                </a:solidFill>
              </a:rPr>
              <a:t>Beta</a:t>
            </a:r>
          </a:p>
        </p:txBody>
      </p:sp>
      <p:sp>
        <p:nvSpPr>
          <p:cNvPr id="133" name="Shape 133"/>
          <p:cNvSpPr/>
          <p:nvPr/>
        </p:nvSpPr>
        <p:spPr>
          <a:xfrm>
            <a:off x="3471333" y="5842055"/>
            <a:ext cx="2590801" cy="3411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Geneva"/>
                <a:ea typeface="Geneva"/>
                <a:cs typeface="Geneva"/>
                <a:sym typeface="Geneva"/>
              </a:defRPr>
            </a:lvl1pPr>
          </a:lstStyle>
          <a:p>
            <a:pPr lvl="0">
              <a:defRPr sz="1800"/>
            </a:pPr>
            <a:r>
              <a:rPr sz="1600"/>
              <a:t>Frequency(Hz)</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4" presetID="2" grpId="1" fill="hold">
                                  <p:stCondLst>
                                    <p:cond delay="0"/>
                                  </p:stCondLst>
                                  <p:iterate type="el" backwards="0">
                                    <p:tmAbs val="0"/>
                                  </p:iterate>
                                  <p:childTnLst>
                                    <p:anim calcmode="lin" valueType="num">
                                      <p:cBhvr>
                                        <p:cTn id="6" dur="1000" fill="hold"/>
                                        <p:tgtEl>
                                          <p:spTgt spid="127"/>
                                        </p:tgtEl>
                                        <p:attrNameLst>
                                          <p:attrName>ppt_x</p:attrName>
                                        </p:attrNameLst>
                                      </p:cBhvr>
                                      <p:tavLst>
                                        <p:tav tm="0">
                                          <p:val>
                                            <p:strVal val="ppt_x"/>
                                          </p:val>
                                        </p:tav>
                                        <p:tav tm="100000">
                                          <p:val>
                                            <p:strVal val="ppt_x"/>
                                          </p:val>
                                        </p:tav>
                                      </p:tavLst>
                                    </p:anim>
                                    <p:anim calcmode="lin" valueType="num">
                                      <p:cBhvr>
                                        <p:cTn id="7" dur="1000" fill="hold"/>
                                        <p:tgtEl>
                                          <p:spTgt spid="127"/>
                                        </p:tgtEl>
                                        <p:attrNameLst>
                                          <p:attrName>ppt_y</p:attrName>
                                        </p:attrNameLst>
                                      </p:cBhvr>
                                      <p:tavLst>
                                        <p:tav tm="0">
                                          <p:val>
                                            <p:strVal val="ppt_y"/>
                                          </p:val>
                                        </p:tav>
                                        <p:tav tm="100000">
                                          <p:val>
                                            <p:strVal val="1+ppt_h/2"/>
                                          </p:val>
                                        </p:tav>
                                      </p:tavLst>
                                    </p:anim>
                                    <p:set>
                                      <p:cBhvr>
                                        <p:cTn id="8" fill="hold">
                                          <p:stCondLst>
                                            <p:cond delay="999"/>
                                          </p:stCondLst>
                                        </p:cTn>
                                        <p:tgtEl>
                                          <p:spTgt spid="12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 grpId="2" fill="hold">
                                  <p:stCondLst>
                                    <p:cond delay="0"/>
                                  </p:stCondLst>
                                  <p:iterate type="el" backwards="0">
                                    <p:tmAbs val="0"/>
                                  </p:iterate>
                                  <p:childTnLst>
                                    <p:set>
                                      <p:cBhvr>
                                        <p:cTn id="12" fill="hold"/>
                                        <p:tgtEl>
                                          <p:spTgt spid="128"/>
                                        </p:tgtEl>
                                        <p:attrNameLst>
                                          <p:attrName>style.visibility</p:attrName>
                                        </p:attrNameLst>
                                      </p:cBhvr>
                                      <p:to>
                                        <p:strVal val="visible"/>
                                      </p:to>
                                    </p:set>
                                    <p:anim calcmode="lin" valueType="num">
                                      <p:cBhvr>
                                        <p:cTn id="13" dur="1000" fill="hold"/>
                                        <p:tgtEl>
                                          <p:spTgt spid="128"/>
                                        </p:tgtEl>
                                        <p:attrNameLst>
                                          <p:attrName>ppt_x</p:attrName>
                                        </p:attrNameLst>
                                      </p:cBhvr>
                                      <p:tavLst>
                                        <p:tav tm="0">
                                          <p:val>
                                            <p:strVal val="0-#ppt_w/2"/>
                                          </p:val>
                                        </p:tav>
                                        <p:tav tm="100000">
                                          <p:val>
                                            <p:strVal val="#ppt_x"/>
                                          </p:val>
                                        </p:tav>
                                      </p:tavLst>
                                    </p:anim>
                                    <p:anim calcmode="lin" valueType="num">
                                      <p:cBhvr>
                                        <p:cTn id="14" dur="1000" fill="hold"/>
                                        <p:tgtEl>
                                          <p:spTgt spid="12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nodeType="afterEffect" presetClass="entr" presetSubtype="8" presetID="2" grpId="3" fill="hold">
                                  <p:stCondLst>
                                    <p:cond delay="0"/>
                                  </p:stCondLst>
                                  <p:iterate type="el" backwards="0">
                                    <p:tmAbs val="0"/>
                                  </p:iterate>
                                  <p:childTnLst>
                                    <p:set>
                                      <p:cBhvr>
                                        <p:cTn id="17" fill="hold"/>
                                        <p:tgtEl>
                                          <p:spTgt spid="129"/>
                                        </p:tgtEl>
                                        <p:attrNameLst>
                                          <p:attrName>style.visibility</p:attrName>
                                        </p:attrNameLst>
                                      </p:cBhvr>
                                      <p:to>
                                        <p:strVal val="visible"/>
                                      </p:to>
                                    </p:set>
                                    <p:anim calcmode="lin" valueType="num">
                                      <p:cBhvr>
                                        <p:cTn id="18" dur="1000" fill="hold"/>
                                        <p:tgtEl>
                                          <p:spTgt spid="129"/>
                                        </p:tgtEl>
                                        <p:attrNameLst>
                                          <p:attrName>ppt_x</p:attrName>
                                        </p:attrNameLst>
                                      </p:cBhvr>
                                      <p:tavLst>
                                        <p:tav tm="0">
                                          <p:val>
                                            <p:strVal val="0-#ppt_w/2"/>
                                          </p:val>
                                        </p:tav>
                                        <p:tav tm="100000">
                                          <p:val>
                                            <p:strVal val="#ppt_x"/>
                                          </p:val>
                                        </p:tav>
                                      </p:tavLst>
                                    </p:anim>
                                    <p:anim calcmode="lin" valueType="num">
                                      <p:cBhvr>
                                        <p:cTn id="19" dur="1000" fill="hold"/>
                                        <p:tgtEl>
                                          <p:spTgt spid="129"/>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nodeType="afterEffect" presetClass="entr" presetSubtype="8" presetID="2" grpId="4" fill="hold">
                                  <p:stCondLst>
                                    <p:cond delay="0"/>
                                  </p:stCondLst>
                                  <p:iterate type="el" backwards="0">
                                    <p:tmAbs val="0"/>
                                  </p:iterate>
                                  <p:childTnLst>
                                    <p:set>
                                      <p:cBhvr>
                                        <p:cTn id="22" fill="hold"/>
                                        <p:tgtEl>
                                          <p:spTgt spid="130"/>
                                        </p:tgtEl>
                                        <p:attrNameLst>
                                          <p:attrName>style.visibility</p:attrName>
                                        </p:attrNameLst>
                                      </p:cBhvr>
                                      <p:to>
                                        <p:strVal val="visible"/>
                                      </p:to>
                                    </p:set>
                                    <p:anim calcmode="lin" valueType="num">
                                      <p:cBhvr>
                                        <p:cTn id="23" dur="1000" fill="hold"/>
                                        <p:tgtEl>
                                          <p:spTgt spid="130"/>
                                        </p:tgtEl>
                                        <p:attrNameLst>
                                          <p:attrName>ppt_x</p:attrName>
                                        </p:attrNameLst>
                                      </p:cBhvr>
                                      <p:tavLst>
                                        <p:tav tm="0">
                                          <p:val>
                                            <p:strVal val="0-#ppt_w/2"/>
                                          </p:val>
                                        </p:tav>
                                        <p:tav tm="100000">
                                          <p:val>
                                            <p:strVal val="#ppt_x"/>
                                          </p:val>
                                        </p:tav>
                                      </p:tavLst>
                                    </p:anim>
                                    <p:anim calcmode="lin" valueType="num">
                                      <p:cBhvr>
                                        <p:cTn id="24" dur="1000" fill="hold"/>
                                        <p:tgtEl>
                                          <p:spTgt spid="130"/>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nodeType="afterEffect" presetClass="entr" presetSubtype="8" presetID="2" grpId="5" fill="hold">
                                  <p:stCondLst>
                                    <p:cond delay="0"/>
                                  </p:stCondLst>
                                  <p:iterate type="el" backwards="0">
                                    <p:tmAbs val="0"/>
                                  </p:iterate>
                                  <p:childTnLst>
                                    <p:set>
                                      <p:cBhvr>
                                        <p:cTn id="27" fill="hold"/>
                                        <p:tgtEl>
                                          <p:spTgt spid="131"/>
                                        </p:tgtEl>
                                        <p:attrNameLst>
                                          <p:attrName>style.visibility</p:attrName>
                                        </p:attrNameLst>
                                      </p:cBhvr>
                                      <p:to>
                                        <p:strVal val="visible"/>
                                      </p:to>
                                    </p:set>
                                    <p:anim calcmode="lin" valueType="num">
                                      <p:cBhvr>
                                        <p:cTn id="28" dur="1000" fill="hold"/>
                                        <p:tgtEl>
                                          <p:spTgt spid="131"/>
                                        </p:tgtEl>
                                        <p:attrNameLst>
                                          <p:attrName>ppt_x</p:attrName>
                                        </p:attrNameLst>
                                      </p:cBhvr>
                                      <p:tavLst>
                                        <p:tav tm="0">
                                          <p:val>
                                            <p:strVal val="0-#ppt_w/2"/>
                                          </p:val>
                                        </p:tav>
                                        <p:tav tm="100000">
                                          <p:val>
                                            <p:strVal val="#ppt_x"/>
                                          </p:val>
                                        </p:tav>
                                      </p:tavLst>
                                    </p:anim>
                                    <p:anim calcmode="lin" valueType="num">
                                      <p:cBhvr>
                                        <p:cTn id="29" dur="1000" fill="hold"/>
                                        <p:tgtEl>
                                          <p:spTgt spid="131"/>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nodeType="afterEffect" presetClass="entr" presetSubtype="8" presetID="2" grpId="6" fill="hold">
                                  <p:stCondLst>
                                    <p:cond delay="0"/>
                                  </p:stCondLst>
                                  <p:iterate type="el" backwards="0">
                                    <p:tmAbs val="0"/>
                                  </p:iterate>
                                  <p:childTnLst>
                                    <p:set>
                                      <p:cBhvr>
                                        <p:cTn id="32" fill="hold"/>
                                        <p:tgtEl>
                                          <p:spTgt spid="132"/>
                                        </p:tgtEl>
                                        <p:attrNameLst>
                                          <p:attrName>style.visibility</p:attrName>
                                        </p:attrNameLst>
                                      </p:cBhvr>
                                      <p:to>
                                        <p:strVal val="visible"/>
                                      </p:to>
                                    </p:set>
                                    <p:anim calcmode="lin" valueType="num">
                                      <p:cBhvr>
                                        <p:cTn id="33" dur="1000" fill="hold"/>
                                        <p:tgtEl>
                                          <p:spTgt spid="132"/>
                                        </p:tgtEl>
                                        <p:attrNameLst>
                                          <p:attrName>ppt_x</p:attrName>
                                        </p:attrNameLst>
                                      </p:cBhvr>
                                      <p:tavLst>
                                        <p:tav tm="0">
                                          <p:val>
                                            <p:strVal val="0-#ppt_w/2"/>
                                          </p:val>
                                        </p:tav>
                                        <p:tav tm="100000">
                                          <p:val>
                                            <p:strVal val="#ppt_x"/>
                                          </p:val>
                                        </p:tav>
                                      </p:tavLst>
                                    </p:anim>
                                    <p:anim calcmode="lin" valueType="num">
                                      <p:cBhvr>
                                        <p:cTn id="34" dur="1000" fill="hold"/>
                                        <p:tgtEl>
                                          <p:spTgt spid="132"/>
                                        </p:tgtEl>
                                        <p:attrNameLst>
                                          <p:attrName>ppt_y</p:attrName>
                                        </p:attrNameLst>
                                      </p:cBhvr>
                                      <p:tavLst>
                                        <p:tav tm="0">
                                          <p:val>
                                            <p:strVal val="#ppt_y"/>
                                          </p:val>
                                        </p:tav>
                                        <p:tav tm="100000">
                                          <p:val>
                                            <p:strVal val="#ppt_y"/>
                                          </p:val>
                                        </p:tav>
                                      </p:tavLst>
                                    </p:anim>
                                  </p:childTnLst>
                                </p:cTn>
                              </p:par>
                            </p:childTnLst>
                          </p:cTn>
                        </p:par>
                        <p:par>
                          <p:cTn id="35" fill="hold">
                            <p:stCondLst>
                              <p:cond delay="5000"/>
                            </p:stCondLst>
                            <p:childTnLst>
                              <p:par>
                                <p:cTn id="36" nodeType="afterEffect" presetClass="entr" presetSubtype="8" presetID="2" grpId="7" fill="hold">
                                  <p:stCondLst>
                                    <p:cond delay="0"/>
                                  </p:stCondLst>
                                  <p:iterate type="el" backwards="0">
                                    <p:tmAbs val="0"/>
                                  </p:iterate>
                                  <p:childTnLst>
                                    <p:set>
                                      <p:cBhvr>
                                        <p:cTn id="37" fill="hold"/>
                                        <p:tgtEl>
                                          <p:spTgt spid="133"/>
                                        </p:tgtEl>
                                        <p:attrNameLst>
                                          <p:attrName>style.visibility</p:attrName>
                                        </p:attrNameLst>
                                      </p:cBhvr>
                                      <p:to>
                                        <p:strVal val="visible"/>
                                      </p:to>
                                    </p:set>
                                    <p:anim calcmode="lin" valueType="num">
                                      <p:cBhvr>
                                        <p:cTn id="38" dur="1000" fill="hold"/>
                                        <p:tgtEl>
                                          <p:spTgt spid="133"/>
                                        </p:tgtEl>
                                        <p:attrNameLst>
                                          <p:attrName>ppt_x</p:attrName>
                                        </p:attrNameLst>
                                      </p:cBhvr>
                                      <p:tavLst>
                                        <p:tav tm="0">
                                          <p:val>
                                            <p:strVal val="0-#ppt_w/2"/>
                                          </p:val>
                                        </p:tav>
                                        <p:tav tm="100000">
                                          <p:val>
                                            <p:strVal val="#ppt_x"/>
                                          </p:val>
                                        </p:tav>
                                      </p:tavLst>
                                    </p:anim>
                                    <p:anim calcmode="lin" valueType="num">
                                      <p:cBhvr>
                                        <p:cTn id="39" dur="1000" fill="hold"/>
                                        <p:tgtEl>
                                          <p:spTgt spid="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6"/>
      <p:bldP build="whole" bldLvl="1" animBg="1" rev="0" advAuto="0" spid="130" grpId="4"/>
      <p:bldP build="whole" bldLvl="1" animBg="1" rev="0" advAuto="0" spid="129" grpId="3"/>
      <p:bldP build="whole" bldLvl="1" animBg="1" rev="0" advAuto="0" spid="133" grpId="7"/>
      <p:bldP build="whole" bldLvl="1" animBg="1" rev="0" advAuto="0" spid="131" grpId="5"/>
      <p:bldP build="whole" bldLvl="1" animBg="1" rev="0" advAuto="0" spid="128" grpId="2"/>
      <p:bldP build="whole" bldLvl="1" animBg="1" rev="0" advAuto="0" spid="127"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304800" y="592667"/>
            <a:ext cx="8839200" cy="533401"/>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Forward &amp; Stop &amp; Backward</a:t>
            </a:r>
          </a:p>
        </p:txBody>
      </p:sp>
      <p:grpSp>
        <p:nvGrpSpPr>
          <p:cNvPr id="140" name="Group 140"/>
          <p:cNvGrpSpPr/>
          <p:nvPr/>
        </p:nvGrpSpPr>
        <p:grpSpPr>
          <a:xfrm>
            <a:off x="134469" y="3326738"/>
            <a:ext cx="1602858" cy="1035639"/>
            <a:chOff x="0" y="0"/>
            <a:chExt cx="1602857" cy="1035638"/>
          </a:xfrm>
        </p:grpSpPr>
        <p:sp>
          <p:nvSpPr>
            <p:cNvPr id="138" name="Shape 138"/>
            <p:cNvSpPr/>
            <p:nvPr/>
          </p:nvSpPr>
          <p:spPr>
            <a:xfrm>
              <a:off x="0" y="-1"/>
              <a:ext cx="1602858" cy="103564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8575" cap="flat">
              <a:solidFill>
                <a:srgbClr val="00CC99"/>
              </a:solidFill>
              <a:prstDash val="solid"/>
              <a:bevel/>
            </a:ln>
            <a:effectLst/>
          </p:spPr>
          <p:txBody>
            <a:bodyPr wrap="square" lIns="0" tIns="0" rIns="0" bIns="0" numCol="1" anchor="t">
              <a:noAutofit/>
            </a:bodyPr>
            <a:lstStyle/>
            <a:p>
              <a:pPr lvl="0" algn="ctr">
                <a:defRPr sz="1800">
                  <a:solidFill>
                    <a:srgbClr val="0000FF"/>
                  </a:solidFill>
                  <a:latin typeface="Geneva"/>
                  <a:ea typeface="Geneva"/>
                  <a:cs typeface="Geneva"/>
                  <a:sym typeface="Geneva"/>
                </a:defRPr>
              </a:pPr>
            </a:p>
          </p:txBody>
        </p:sp>
        <p:sp>
          <p:nvSpPr>
            <p:cNvPr id="139" name="Shape 139"/>
            <p:cNvSpPr/>
            <p:nvPr/>
          </p:nvSpPr>
          <p:spPr>
            <a:xfrm>
              <a:off x="234732" y="151665"/>
              <a:ext cx="1133394" cy="7073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defRPr sz="1800"/>
              </a:pPr>
              <a:r>
                <a:rPr>
                  <a:latin typeface="Geneva"/>
                  <a:ea typeface="Geneva"/>
                  <a:cs typeface="Geneva"/>
                  <a:sym typeface="Geneva"/>
                </a:rPr>
                <a:t>Car </a:t>
              </a:r>
              <a:r>
                <a:rPr>
                  <a:solidFill>
                    <a:srgbClr val="0000FF"/>
                  </a:solidFill>
                  <a:latin typeface="Geneva"/>
                  <a:ea typeface="Geneva"/>
                  <a:cs typeface="Geneva"/>
                  <a:sym typeface="Geneva"/>
                </a:rPr>
                <a:t>Forward</a:t>
              </a:r>
            </a:p>
          </p:txBody>
        </p:sp>
      </p:grpSp>
      <p:grpSp>
        <p:nvGrpSpPr>
          <p:cNvPr id="143" name="Group 143"/>
          <p:cNvGrpSpPr/>
          <p:nvPr/>
        </p:nvGrpSpPr>
        <p:grpSpPr>
          <a:xfrm>
            <a:off x="3732632" y="3288534"/>
            <a:ext cx="1584434" cy="1035639"/>
            <a:chOff x="0" y="0"/>
            <a:chExt cx="1584432" cy="1035638"/>
          </a:xfrm>
        </p:grpSpPr>
        <p:sp>
          <p:nvSpPr>
            <p:cNvPr id="141" name="Shape 141"/>
            <p:cNvSpPr/>
            <p:nvPr/>
          </p:nvSpPr>
          <p:spPr>
            <a:xfrm>
              <a:off x="-1" y="-1"/>
              <a:ext cx="1584434" cy="103564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rgbClr val="2D2DB9"/>
              </a:solidFill>
              <a:prstDash val="solid"/>
              <a:bevel/>
            </a:ln>
            <a:effectLst/>
          </p:spPr>
          <p:txBody>
            <a:bodyPr wrap="square" lIns="0" tIns="0" rIns="0" bIns="0" numCol="1" anchor="t">
              <a:noAutofit/>
            </a:bodyPr>
            <a:lstStyle/>
            <a:p>
              <a:pPr lvl="0" algn="ctr">
                <a:defRPr sz="1800">
                  <a:solidFill>
                    <a:srgbClr val="0000FF"/>
                  </a:solidFill>
                  <a:latin typeface="Geneva"/>
                  <a:ea typeface="Geneva"/>
                  <a:cs typeface="Geneva"/>
                  <a:sym typeface="Geneva"/>
                </a:defRPr>
              </a:pPr>
            </a:p>
          </p:txBody>
        </p:sp>
        <p:sp>
          <p:nvSpPr>
            <p:cNvPr id="142" name="Shape 142"/>
            <p:cNvSpPr/>
            <p:nvPr/>
          </p:nvSpPr>
          <p:spPr>
            <a:xfrm>
              <a:off x="232035" y="151665"/>
              <a:ext cx="1120361" cy="3898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defRPr sz="1800"/>
              </a:pPr>
              <a:r>
                <a:rPr>
                  <a:latin typeface="Geneva"/>
                  <a:ea typeface="Geneva"/>
                  <a:cs typeface="Geneva"/>
                  <a:sym typeface="Geneva"/>
                </a:rPr>
                <a:t>Car </a:t>
              </a:r>
              <a:r>
                <a:rPr>
                  <a:solidFill>
                    <a:srgbClr val="0000FF"/>
                  </a:solidFill>
                  <a:latin typeface="Geneva"/>
                  <a:ea typeface="Geneva"/>
                  <a:cs typeface="Geneva"/>
                  <a:sym typeface="Geneva"/>
                </a:rPr>
                <a:t>Stop</a:t>
              </a:r>
            </a:p>
          </p:txBody>
        </p:sp>
      </p:grpSp>
      <p:grpSp>
        <p:nvGrpSpPr>
          <p:cNvPr id="147" name="Group 147"/>
          <p:cNvGrpSpPr/>
          <p:nvPr/>
        </p:nvGrpSpPr>
        <p:grpSpPr>
          <a:xfrm>
            <a:off x="1009873" y="2646800"/>
            <a:ext cx="3313009" cy="641737"/>
            <a:chOff x="0" y="0"/>
            <a:chExt cx="3313007" cy="641736"/>
          </a:xfrm>
        </p:grpSpPr>
        <p:sp>
          <p:nvSpPr>
            <p:cNvPr id="144" name="Shape 144"/>
            <p:cNvSpPr/>
            <p:nvPr/>
          </p:nvSpPr>
          <p:spPr>
            <a:xfrm>
              <a:off x="0" y="0"/>
              <a:ext cx="3313008" cy="6417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77" y="21600"/>
                  </a:moveTo>
                  <a:lnTo>
                    <a:pt x="19508" y="16200"/>
                  </a:lnTo>
                  <a:lnTo>
                    <a:pt x="20031" y="16200"/>
                  </a:lnTo>
                  <a:lnTo>
                    <a:pt x="20031" y="16200"/>
                  </a:lnTo>
                  <a:cubicBezTo>
                    <a:pt x="18871" y="6663"/>
                    <a:pt x="14818" y="0"/>
                    <a:pt x="10177" y="0"/>
                  </a:cubicBezTo>
                  <a:lnTo>
                    <a:pt x="11223" y="0"/>
                  </a:lnTo>
                  <a:cubicBezTo>
                    <a:pt x="15864" y="0"/>
                    <a:pt x="19917" y="6663"/>
                    <a:pt x="21077" y="16200"/>
                  </a:cubicBezTo>
                  <a:lnTo>
                    <a:pt x="21600" y="16200"/>
                  </a:lnTo>
                  <a:close/>
                  <a:moveTo>
                    <a:pt x="10700" y="29"/>
                  </a:moveTo>
                  <a:lnTo>
                    <a:pt x="10700" y="29"/>
                  </a:lnTo>
                  <a:cubicBezTo>
                    <a:pt x="5290" y="619"/>
                    <a:pt x="1046" y="10102"/>
                    <a:pt x="1046" y="21600"/>
                  </a:cubicBezTo>
                  <a:lnTo>
                    <a:pt x="0" y="21600"/>
                  </a:lnTo>
                  <a:cubicBezTo>
                    <a:pt x="0" y="9671"/>
                    <a:pt x="4556" y="0"/>
                    <a:pt x="10177" y="0"/>
                  </a:cubicBezTo>
                  <a:cubicBezTo>
                    <a:pt x="10352" y="0"/>
                    <a:pt x="10526" y="10"/>
                    <a:pt x="10700" y="29"/>
                  </a:cubicBezTo>
                  <a:close/>
                </a:path>
              </a:pathLst>
            </a:custGeom>
            <a:solidFill>
              <a:srgbClr val="00CC99"/>
            </a:solidFill>
            <a:ln w="12700" cap="flat">
              <a:noFill/>
              <a:miter lim="400000"/>
            </a:ln>
            <a:effectLst/>
          </p:spPr>
          <p:txBody>
            <a:bodyPr wrap="square" lIns="0" tIns="0" rIns="0" bIns="0" numCol="1" anchor="t">
              <a:noAutofit/>
            </a:bodyPr>
            <a:lstStyle/>
            <a:p>
              <a:pPr lvl="0">
                <a:defRPr>
                  <a:latin typeface="Geneva"/>
                  <a:ea typeface="Geneva"/>
                  <a:cs typeface="Geneva"/>
                  <a:sym typeface="Geneva"/>
                </a:defRPr>
              </a:pPr>
            </a:p>
          </p:txBody>
        </p:sp>
        <p:sp>
          <p:nvSpPr>
            <p:cNvPr id="145" name="Shape 145"/>
            <p:cNvSpPr/>
            <p:nvPr/>
          </p:nvSpPr>
          <p:spPr>
            <a:xfrm>
              <a:off x="0" y="0"/>
              <a:ext cx="1641180" cy="6417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9"/>
                  </a:moveTo>
                  <a:lnTo>
                    <a:pt x="21600" y="29"/>
                  </a:lnTo>
                  <a:cubicBezTo>
                    <a:pt x="10678" y="619"/>
                    <a:pt x="2112" y="10102"/>
                    <a:pt x="2112" y="21600"/>
                  </a:cubicBezTo>
                  <a:lnTo>
                    <a:pt x="0" y="21600"/>
                  </a:lnTo>
                  <a:cubicBezTo>
                    <a:pt x="0" y="9671"/>
                    <a:pt x="9198" y="0"/>
                    <a:pt x="20544" y="0"/>
                  </a:cubicBezTo>
                  <a:cubicBezTo>
                    <a:pt x="20896" y="0"/>
                    <a:pt x="21248" y="10"/>
                    <a:pt x="21600" y="29"/>
                  </a:cubicBezTo>
                  <a:close/>
                </a:path>
              </a:pathLst>
            </a:custGeom>
            <a:solidFill>
              <a:srgbClr val="000000">
                <a:alpha val="20000"/>
              </a:srgbClr>
            </a:solidFill>
            <a:ln w="12700" cap="flat">
              <a:noFill/>
              <a:miter lim="400000"/>
            </a:ln>
            <a:effectLst/>
          </p:spPr>
          <p:txBody>
            <a:bodyPr wrap="square" lIns="0" tIns="0" rIns="0" bIns="0" numCol="1" anchor="t">
              <a:noAutofit/>
            </a:bodyPr>
            <a:lstStyle/>
            <a:p>
              <a:pPr lvl="0">
                <a:defRPr>
                  <a:latin typeface="Geneva"/>
                  <a:ea typeface="Geneva"/>
                  <a:cs typeface="Geneva"/>
                  <a:sym typeface="Geneva"/>
                </a:defRPr>
              </a:pPr>
            </a:p>
          </p:txBody>
        </p:sp>
        <p:sp>
          <p:nvSpPr>
            <p:cNvPr id="146" name="Shape 146"/>
            <p:cNvSpPr/>
            <p:nvPr/>
          </p:nvSpPr>
          <p:spPr>
            <a:xfrm>
              <a:off x="0" y="0"/>
              <a:ext cx="3313008" cy="6417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00" y="29"/>
                  </a:moveTo>
                  <a:lnTo>
                    <a:pt x="10700" y="29"/>
                  </a:lnTo>
                  <a:cubicBezTo>
                    <a:pt x="5290" y="619"/>
                    <a:pt x="1046" y="10102"/>
                    <a:pt x="1046" y="21600"/>
                  </a:cubicBezTo>
                  <a:lnTo>
                    <a:pt x="0" y="21600"/>
                  </a:lnTo>
                  <a:cubicBezTo>
                    <a:pt x="0" y="9671"/>
                    <a:pt x="4556" y="0"/>
                    <a:pt x="10177" y="0"/>
                  </a:cubicBezTo>
                  <a:lnTo>
                    <a:pt x="11223" y="0"/>
                  </a:lnTo>
                  <a:cubicBezTo>
                    <a:pt x="15864" y="0"/>
                    <a:pt x="19917" y="6663"/>
                    <a:pt x="21077" y="16200"/>
                  </a:cubicBezTo>
                  <a:lnTo>
                    <a:pt x="21600" y="16200"/>
                  </a:lnTo>
                  <a:lnTo>
                    <a:pt x="20877" y="21600"/>
                  </a:lnTo>
                  <a:lnTo>
                    <a:pt x="19508" y="16200"/>
                  </a:lnTo>
                  <a:lnTo>
                    <a:pt x="20031" y="16200"/>
                  </a:lnTo>
                  <a:lnTo>
                    <a:pt x="20031" y="16200"/>
                  </a:lnTo>
                  <a:cubicBezTo>
                    <a:pt x="18871" y="6663"/>
                    <a:pt x="14818" y="0"/>
                    <a:pt x="10177" y="0"/>
                  </a:cubicBezTo>
                </a:path>
              </a:pathLst>
            </a:custGeom>
            <a:noFill/>
            <a:ln w="12700" cap="flat">
              <a:solidFill>
                <a:srgbClr val="000000"/>
              </a:solidFill>
              <a:prstDash val="solid"/>
              <a:round/>
            </a:ln>
            <a:effectLst/>
          </p:spPr>
          <p:txBody>
            <a:bodyPr wrap="square" lIns="0" tIns="0" rIns="0" bIns="0" numCol="1" anchor="t">
              <a:noAutofit/>
            </a:bodyPr>
            <a:lstStyle/>
            <a:p>
              <a:pPr lvl="0">
                <a:defRPr>
                  <a:latin typeface="Geneva"/>
                  <a:ea typeface="Geneva"/>
                  <a:cs typeface="Geneva"/>
                  <a:sym typeface="Geneva"/>
                </a:defRPr>
              </a:pPr>
            </a:p>
          </p:txBody>
        </p:sp>
      </p:grpSp>
      <p:grpSp>
        <p:nvGrpSpPr>
          <p:cNvPr id="151" name="Group 151"/>
          <p:cNvGrpSpPr/>
          <p:nvPr/>
        </p:nvGrpSpPr>
        <p:grpSpPr>
          <a:xfrm>
            <a:off x="1054657" y="4324172"/>
            <a:ext cx="3317790" cy="609604"/>
            <a:chOff x="0" y="0"/>
            <a:chExt cx="3317788" cy="609602"/>
          </a:xfrm>
        </p:grpSpPr>
        <p:sp>
          <p:nvSpPr>
            <p:cNvPr id="148" name="Shape 148"/>
            <p:cNvSpPr/>
            <p:nvPr/>
          </p:nvSpPr>
          <p:spPr>
            <a:xfrm rot="10800000">
              <a:off x="0" y="0"/>
              <a:ext cx="3317789" cy="609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32" y="21600"/>
                  </a:moveTo>
                  <a:lnTo>
                    <a:pt x="19616" y="16200"/>
                  </a:lnTo>
                  <a:lnTo>
                    <a:pt x="20112" y="16200"/>
                  </a:lnTo>
                  <a:lnTo>
                    <a:pt x="20112" y="16200"/>
                  </a:lnTo>
                  <a:cubicBezTo>
                    <a:pt x="18947" y="6663"/>
                    <a:pt x="14878" y="0"/>
                    <a:pt x="10218" y="0"/>
                  </a:cubicBezTo>
                  <a:lnTo>
                    <a:pt x="11210" y="0"/>
                  </a:lnTo>
                  <a:cubicBezTo>
                    <a:pt x="15870" y="0"/>
                    <a:pt x="19939" y="6663"/>
                    <a:pt x="21104" y="16200"/>
                  </a:cubicBezTo>
                  <a:lnTo>
                    <a:pt x="21600" y="16200"/>
                  </a:lnTo>
                  <a:close/>
                  <a:moveTo>
                    <a:pt x="10714" y="25"/>
                  </a:moveTo>
                  <a:lnTo>
                    <a:pt x="10714" y="25"/>
                  </a:lnTo>
                  <a:cubicBezTo>
                    <a:pt x="5270" y="585"/>
                    <a:pt x="992" y="10078"/>
                    <a:pt x="992" y="21600"/>
                  </a:cubicBezTo>
                  <a:lnTo>
                    <a:pt x="0" y="21600"/>
                  </a:lnTo>
                  <a:cubicBezTo>
                    <a:pt x="0" y="9671"/>
                    <a:pt x="4575" y="0"/>
                    <a:pt x="10218" y="0"/>
                  </a:cubicBezTo>
                  <a:cubicBezTo>
                    <a:pt x="10384" y="0"/>
                    <a:pt x="10549" y="8"/>
                    <a:pt x="10714" y="25"/>
                  </a:cubicBezTo>
                  <a:close/>
                </a:path>
              </a:pathLst>
            </a:custGeom>
            <a:solidFill>
              <a:srgbClr val="00CC99"/>
            </a:solidFill>
            <a:ln w="12700" cap="flat">
              <a:noFill/>
              <a:miter lim="400000"/>
            </a:ln>
            <a:effectLst/>
          </p:spPr>
          <p:txBody>
            <a:bodyPr wrap="square" lIns="0" tIns="0" rIns="0" bIns="0" numCol="1" anchor="t">
              <a:noAutofit/>
            </a:bodyPr>
            <a:lstStyle/>
            <a:p>
              <a:pPr lvl="0">
                <a:defRPr>
                  <a:latin typeface="Geneva"/>
                  <a:ea typeface="Geneva"/>
                  <a:cs typeface="Geneva"/>
                  <a:sym typeface="Geneva"/>
                </a:defRPr>
              </a:pPr>
            </a:p>
          </p:txBody>
        </p:sp>
        <p:sp>
          <p:nvSpPr>
            <p:cNvPr id="149" name="Shape 149"/>
            <p:cNvSpPr/>
            <p:nvPr/>
          </p:nvSpPr>
          <p:spPr>
            <a:xfrm rot="10800000">
              <a:off x="1672074" y="0"/>
              <a:ext cx="1645714" cy="609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
                  </a:moveTo>
                  <a:lnTo>
                    <a:pt x="21600" y="25"/>
                  </a:lnTo>
                  <a:cubicBezTo>
                    <a:pt x="10625" y="585"/>
                    <a:pt x="2000" y="10078"/>
                    <a:pt x="2000" y="21600"/>
                  </a:cubicBezTo>
                  <a:lnTo>
                    <a:pt x="0" y="21600"/>
                  </a:lnTo>
                  <a:cubicBezTo>
                    <a:pt x="0" y="9671"/>
                    <a:pt x="9223" y="0"/>
                    <a:pt x="20600" y="0"/>
                  </a:cubicBezTo>
                  <a:cubicBezTo>
                    <a:pt x="20933" y="0"/>
                    <a:pt x="21267" y="8"/>
                    <a:pt x="21600" y="25"/>
                  </a:cubicBezTo>
                  <a:close/>
                </a:path>
              </a:pathLst>
            </a:custGeom>
            <a:solidFill>
              <a:srgbClr val="000000">
                <a:alpha val="20000"/>
              </a:srgbClr>
            </a:solidFill>
            <a:ln w="12700" cap="flat">
              <a:noFill/>
              <a:miter lim="400000"/>
            </a:ln>
            <a:effectLst/>
          </p:spPr>
          <p:txBody>
            <a:bodyPr wrap="square" lIns="0" tIns="0" rIns="0" bIns="0" numCol="1" anchor="t">
              <a:noAutofit/>
            </a:bodyPr>
            <a:lstStyle/>
            <a:p>
              <a:pPr lvl="0">
                <a:defRPr>
                  <a:latin typeface="Geneva"/>
                  <a:ea typeface="Geneva"/>
                  <a:cs typeface="Geneva"/>
                  <a:sym typeface="Geneva"/>
                </a:defRPr>
              </a:pPr>
            </a:p>
          </p:txBody>
        </p:sp>
        <p:sp>
          <p:nvSpPr>
            <p:cNvPr id="150" name="Shape 150"/>
            <p:cNvSpPr/>
            <p:nvPr/>
          </p:nvSpPr>
          <p:spPr>
            <a:xfrm rot="10800000">
              <a:off x="0" y="0"/>
              <a:ext cx="3317789" cy="609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14" y="25"/>
                  </a:moveTo>
                  <a:lnTo>
                    <a:pt x="10714" y="25"/>
                  </a:lnTo>
                  <a:cubicBezTo>
                    <a:pt x="5270" y="585"/>
                    <a:pt x="992" y="10078"/>
                    <a:pt x="992" y="21600"/>
                  </a:cubicBezTo>
                  <a:lnTo>
                    <a:pt x="0" y="21600"/>
                  </a:lnTo>
                  <a:cubicBezTo>
                    <a:pt x="0" y="9671"/>
                    <a:pt x="4575" y="0"/>
                    <a:pt x="10218" y="0"/>
                  </a:cubicBezTo>
                  <a:lnTo>
                    <a:pt x="11210" y="0"/>
                  </a:lnTo>
                  <a:cubicBezTo>
                    <a:pt x="15870" y="0"/>
                    <a:pt x="19939" y="6663"/>
                    <a:pt x="21104" y="16200"/>
                  </a:cubicBezTo>
                  <a:lnTo>
                    <a:pt x="21600" y="16200"/>
                  </a:lnTo>
                  <a:lnTo>
                    <a:pt x="20932" y="21600"/>
                  </a:lnTo>
                  <a:lnTo>
                    <a:pt x="19616" y="16200"/>
                  </a:lnTo>
                  <a:lnTo>
                    <a:pt x="20112" y="16200"/>
                  </a:lnTo>
                  <a:lnTo>
                    <a:pt x="20112" y="16200"/>
                  </a:lnTo>
                  <a:cubicBezTo>
                    <a:pt x="18947" y="6663"/>
                    <a:pt x="14878" y="0"/>
                    <a:pt x="10218" y="0"/>
                  </a:cubicBezTo>
                </a:path>
              </a:pathLst>
            </a:custGeom>
            <a:noFill/>
            <a:ln w="12700" cap="flat">
              <a:solidFill>
                <a:srgbClr val="000000"/>
              </a:solidFill>
              <a:prstDash val="solid"/>
              <a:round/>
            </a:ln>
            <a:effectLst/>
          </p:spPr>
          <p:txBody>
            <a:bodyPr wrap="square" lIns="0" tIns="0" rIns="0" bIns="0" numCol="1" anchor="t">
              <a:noAutofit/>
            </a:bodyPr>
            <a:lstStyle/>
            <a:p>
              <a:pPr lvl="0">
                <a:defRPr>
                  <a:latin typeface="Geneva"/>
                  <a:ea typeface="Geneva"/>
                  <a:cs typeface="Geneva"/>
                  <a:sym typeface="Geneva"/>
                </a:defRPr>
              </a:pPr>
            </a:p>
          </p:txBody>
        </p:sp>
      </p:grpSp>
      <p:sp>
        <p:nvSpPr>
          <p:cNvPr id="152" name="Shape 152"/>
          <p:cNvSpPr/>
          <p:nvPr/>
        </p:nvSpPr>
        <p:spPr>
          <a:xfrm>
            <a:off x="1383399" y="2092801"/>
            <a:ext cx="2638214" cy="5835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500">
                <a:latin typeface="Geneva"/>
                <a:ea typeface="Geneva"/>
                <a:cs typeface="Geneva"/>
                <a:sym typeface="Geneva"/>
              </a:defRPr>
            </a:lvl1pPr>
          </a:lstStyle>
          <a:p>
            <a:pPr lvl="0">
              <a:defRPr sz="1800"/>
            </a:pPr>
            <a:r>
              <a:rPr sz="1500"/>
              <a:t>Close eyes until the car reacts/detect alpha high</a:t>
            </a:r>
          </a:p>
        </p:txBody>
      </p:sp>
      <p:sp>
        <p:nvSpPr>
          <p:cNvPr id="153" name="Shape 153"/>
          <p:cNvSpPr/>
          <p:nvPr/>
        </p:nvSpPr>
        <p:spPr>
          <a:xfrm>
            <a:off x="1383396" y="4933774"/>
            <a:ext cx="2989051" cy="5835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500">
                <a:latin typeface="Geneva"/>
                <a:ea typeface="Geneva"/>
                <a:cs typeface="Geneva"/>
                <a:sym typeface="Geneva"/>
              </a:defRPr>
            </a:lvl1pPr>
          </a:lstStyle>
          <a:p>
            <a:pPr lvl="0">
              <a:defRPr sz="1800"/>
            </a:pPr>
            <a:r>
              <a:rPr sz="1500"/>
              <a:t>Close eyes until the car reacts/detect alpha high</a:t>
            </a:r>
          </a:p>
        </p:txBody>
      </p:sp>
      <p:sp>
        <p:nvSpPr>
          <p:cNvPr id="154" name="Shape 154"/>
          <p:cNvSpPr/>
          <p:nvPr>
            <p:ph type="body" idx="1"/>
          </p:nvPr>
        </p:nvSpPr>
        <p:spPr>
          <a:xfrm>
            <a:off x="295749" y="1371600"/>
            <a:ext cx="8153401" cy="677333"/>
          </a:xfrm>
          <a:prstGeom prst="rect">
            <a:avLst/>
          </a:prstGeom>
        </p:spPr>
        <p:txBody>
          <a:bodyPr lIns="0" tIns="0" rIns="0" bIns="0">
            <a:normAutofit fontScale="100000" lnSpcReduction="0"/>
          </a:bodyPr>
          <a:lstStyle>
            <a:lvl1pPr>
              <a:lnSpc>
                <a:spcPct val="120000"/>
              </a:lnSpc>
            </a:lvl1pPr>
          </a:lstStyle>
          <a:p>
            <a:pPr lvl="0">
              <a:defRPr sz="1800"/>
            </a:pPr>
            <a:r>
              <a:rPr sz="2400"/>
              <a:t>Eye Open/Close Controlling</a:t>
            </a:r>
          </a:p>
        </p:txBody>
      </p:sp>
      <p:grpSp>
        <p:nvGrpSpPr>
          <p:cNvPr id="157" name="Group 157"/>
          <p:cNvGrpSpPr/>
          <p:nvPr/>
        </p:nvGrpSpPr>
        <p:grpSpPr>
          <a:xfrm>
            <a:off x="6464882" y="3288536"/>
            <a:ext cx="1866319" cy="1035639"/>
            <a:chOff x="0" y="0"/>
            <a:chExt cx="1866318" cy="1035638"/>
          </a:xfrm>
        </p:grpSpPr>
        <p:sp>
          <p:nvSpPr>
            <p:cNvPr id="155" name="Shape 155"/>
            <p:cNvSpPr/>
            <p:nvPr/>
          </p:nvSpPr>
          <p:spPr>
            <a:xfrm>
              <a:off x="-1" y="-1"/>
              <a:ext cx="1866320" cy="103564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rgbClr val="660066"/>
              </a:solidFill>
              <a:prstDash val="solid"/>
              <a:bevel/>
            </a:ln>
            <a:effectLst/>
          </p:spPr>
          <p:txBody>
            <a:bodyPr wrap="square" lIns="0" tIns="0" rIns="0" bIns="0" numCol="1" anchor="t">
              <a:noAutofit/>
            </a:bodyPr>
            <a:lstStyle/>
            <a:p>
              <a:pPr lvl="0" algn="ctr"/>
            </a:p>
          </p:txBody>
        </p:sp>
        <p:sp>
          <p:nvSpPr>
            <p:cNvPr id="156" name="Shape 156"/>
            <p:cNvSpPr/>
            <p:nvPr/>
          </p:nvSpPr>
          <p:spPr>
            <a:xfrm>
              <a:off x="273315" y="151665"/>
              <a:ext cx="1319688" cy="7073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defRPr sz="1800"/>
              </a:pPr>
              <a:r>
                <a:rPr>
                  <a:latin typeface="Geneva"/>
                  <a:ea typeface="Geneva"/>
                  <a:cs typeface="Geneva"/>
                  <a:sym typeface="Geneva"/>
                </a:rPr>
                <a:t>Car</a:t>
              </a:r>
              <a:endParaRPr>
                <a:latin typeface="Geneva"/>
                <a:ea typeface="Geneva"/>
                <a:cs typeface="Geneva"/>
                <a:sym typeface="Geneva"/>
              </a:endParaRPr>
            </a:p>
            <a:p>
              <a:pPr lvl="0" algn="ctr">
                <a:defRPr sz="1800"/>
              </a:pPr>
              <a:r>
                <a:rPr>
                  <a:solidFill>
                    <a:srgbClr val="0000FF"/>
                  </a:solidFill>
                  <a:latin typeface="Geneva"/>
                  <a:ea typeface="Geneva"/>
                  <a:cs typeface="Geneva"/>
                  <a:sym typeface="Geneva"/>
                </a:rPr>
                <a:t>Backward</a:t>
              </a:r>
            </a:p>
          </p:txBody>
        </p:sp>
      </p:grpSp>
      <p:grpSp>
        <p:nvGrpSpPr>
          <p:cNvPr id="161" name="Group 161"/>
          <p:cNvGrpSpPr/>
          <p:nvPr/>
        </p:nvGrpSpPr>
        <p:grpSpPr>
          <a:xfrm>
            <a:off x="4524848" y="2788798"/>
            <a:ext cx="3312392" cy="537940"/>
            <a:chOff x="0" y="0"/>
            <a:chExt cx="3312390" cy="537939"/>
          </a:xfrm>
        </p:grpSpPr>
        <p:sp>
          <p:nvSpPr>
            <p:cNvPr id="158" name="Shape 158"/>
            <p:cNvSpPr/>
            <p:nvPr/>
          </p:nvSpPr>
          <p:spPr>
            <a:xfrm>
              <a:off x="0" y="0"/>
              <a:ext cx="3312391" cy="5379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50" y="21600"/>
                  </a:moveTo>
                  <a:lnTo>
                    <a:pt x="19846" y="16200"/>
                  </a:lnTo>
                  <a:lnTo>
                    <a:pt x="20285" y="16200"/>
                  </a:lnTo>
                  <a:lnTo>
                    <a:pt x="20285" y="16200"/>
                  </a:lnTo>
                  <a:cubicBezTo>
                    <a:pt x="19110" y="6663"/>
                    <a:pt x="15005" y="0"/>
                    <a:pt x="10306" y="0"/>
                  </a:cubicBezTo>
                  <a:lnTo>
                    <a:pt x="11183" y="0"/>
                  </a:lnTo>
                  <a:cubicBezTo>
                    <a:pt x="15882" y="0"/>
                    <a:pt x="19987" y="6663"/>
                    <a:pt x="21162" y="16200"/>
                  </a:cubicBezTo>
                  <a:lnTo>
                    <a:pt x="21600" y="16200"/>
                  </a:lnTo>
                  <a:close/>
                  <a:moveTo>
                    <a:pt x="10744" y="20"/>
                  </a:moveTo>
                  <a:lnTo>
                    <a:pt x="10744" y="20"/>
                  </a:lnTo>
                  <a:cubicBezTo>
                    <a:pt x="5228" y="512"/>
                    <a:pt x="877" y="10028"/>
                    <a:pt x="877" y="21600"/>
                  </a:cubicBezTo>
                  <a:lnTo>
                    <a:pt x="0" y="21600"/>
                  </a:lnTo>
                  <a:cubicBezTo>
                    <a:pt x="0" y="9671"/>
                    <a:pt x="4614" y="0"/>
                    <a:pt x="10306" y="0"/>
                  </a:cubicBezTo>
                  <a:cubicBezTo>
                    <a:pt x="10452" y="0"/>
                    <a:pt x="10598" y="7"/>
                    <a:pt x="10744" y="20"/>
                  </a:cubicBezTo>
                  <a:close/>
                </a:path>
              </a:pathLst>
            </a:custGeom>
            <a:solidFill>
              <a:srgbClr val="22228B"/>
            </a:solidFill>
            <a:ln w="12700" cap="flat">
              <a:noFill/>
              <a:miter lim="400000"/>
            </a:ln>
            <a:effectLst/>
          </p:spPr>
          <p:txBody>
            <a:bodyPr wrap="square" lIns="0" tIns="0" rIns="0" bIns="0" numCol="1" anchor="t">
              <a:noAutofit/>
            </a:bodyPr>
            <a:lstStyle/>
            <a:p>
              <a:pPr lvl="0">
                <a:defRPr>
                  <a:latin typeface="Geneva"/>
                  <a:ea typeface="Geneva"/>
                  <a:cs typeface="Geneva"/>
                  <a:sym typeface="Geneva"/>
                </a:defRPr>
              </a:pPr>
            </a:p>
          </p:txBody>
        </p:sp>
        <p:sp>
          <p:nvSpPr>
            <p:cNvPr id="159" name="Shape 159"/>
            <p:cNvSpPr/>
            <p:nvPr/>
          </p:nvSpPr>
          <p:spPr>
            <a:xfrm>
              <a:off x="0" y="0"/>
              <a:ext cx="1647667" cy="5379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
                  </a:moveTo>
                  <a:lnTo>
                    <a:pt x="21600" y="20"/>
                  </a:lnTo>
                  <a:cubicBezTo>
                    <a:pt x="10510" y="512"/>
                    <a:pt x="1763" y="10028"/>
                    <a:pt x="1763" y="21600"/>
                  </a:cubicBezTo>
                  <a:lnTo>
                    <a:pt x="0" y="21600"/>
                  </a:lnTo>
                  <a:cubicBezTo>
                    <a:pt x="0" y="9671"/>
                    <a:pt x="9276" y="0"/>
                    <a:pt x="20718" y="0"/>
                  </a:cubicBezTo>
                  <a:cubicBezTo>
                    <a:pt x="21012" y="0"/>
                    <a:pt x="21306" y="7"/>
                    <a:pt x="21600" y="20"/>
                  </a:cubicBezTo>
                  <a:close/>
                </a:path>
              </a:pathLst>
            </a:custGeom>
            <a:solidFill>
              <a:srgbClr val="000000">
                <a:alpha val="20000"/>
              </a:srgbClr>
            </a:solidFill>
            <a:ln w="12700" cap="flat">
              <a:noFill/>
              <a:miter lim="400000"/>
            </a:ln>
            <a:effectLst/>
          </p:spPr>
          <p:txBody>
            <a:bodyPr wrap="square" lIns="0" tIns="0" rIns="0" bIns="0" numCol="1" anchor="t">
              <a:noAutofit/>
            </a:bodyPr>
            <a:lstStyle/>
            <a:p>
              <a:pPr lvl="0">
                <a:defRPr>
                  <a:latin typeface="Geneva"/>
                  <a:ea typeface="Geneva"/>
                  <a:cs typeface="Geneva"/>
                  <a:sym typeface="Geneva"/>
                </a:defRPr>
              </a:pPr>
            </a:p>
          </p:txBody>
        </p:sp>
        <p:sp>
          <p:nvSpPr>
            <p:cNvPr id="160" name="Shape 160"/>
            <p:cNvSpPr/>
            <p:nvPr/>
          </p:nvSpPr>
          <p:spPr>
            <a:xfrm>
              <a:off x="0" y="0"/>
              <a:ext cx="3312391" cy="5379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44" y="20"/>
                  </a:moveTo>
                  <a:lnTo>
                    <a:pt x="10744" y="20"/>
                  </a:lnTo>
                  <a:cubicBezTo>
                    <a:pt x="5228" y="512"/>
                    <a:pt x="877" y="10028"/>
                    <a:pt x="877" y="21600"/>
                  </a:cubicBezTo>
                  <a:lnTo>
                    <a:pt x="0" y="21600"/>
                  </a:lnTo>
                  <a:cubicBezTo>
                    <a:pt x="0" y="9671"/>
                    <a:pt x="4614" y="0"/>
                    <a:pt x="10306" y="0"/>
                  </a:cubicBezTo>
                  <a:lnTo>
                    <a:pt x="11183" y="0"/>
                  </a:lnTo>
                  <a:cubicBezTo>
                    <a:pt x="15882" y="0"/>
                    <a:pt x="19987" y="6663"/>
                    <a:pt x="21162" y="16200"/>
                  </a:cubicBezTo>
                  <a:lnTo>
                    <a:pt x="21600" y="16200"/>
                  </a:lnTo>
                  <a:lnTo>
                    <a:pt x="21050" y="21600"/>
                  </a:lnTo>
                  <a:lnTo>
                    <a:pt x="19846" y="16200"/>
                  </a:lnTo>
                  <a:lnTo>
                    <a:pt x="20285" y="16200"/>
                  </a:lnTo>
                  <a:lnTo>
                    <a:pt x="20285" y="16200"/>
                  </a:lnTo>
                  <a:cubicBezTo>
                    <a:pt x="19110" y="6663"/>
                    <a:pt x="15005" y="0"/>
                    <a:pt x="10306" y="0"/>
                  </a:cubicBezTo>
                </a:path>
              </a:pathLst>
            </a:custGeom>
            <a:noFill/>
            <a:ln w="12700" cap="flat">
              <a:solidFill>
                <a:srgbClr val="22228B"/>
              </a:solidFill>
              <a:prstDash val="solid"/>
              <a:round/>
            </a:ln>
            <a:effectLst/>
          </p:spPr>
          <p:txBody>
            <a:bodyPr wrap="square" lIns="0" tIns="0" rIns="0" bIns="0" numCol="1" anchor="t">
              <a:noAutofit/>
            </a:bodyPr>
            <a:lstStyle/>
            <a:p>
              <a:pPr lvl="0">
                <a:defRPr>
                  <a:latin typeface="Geneva"/>
                  <a:ea typeface="Geneva"/>
                  <a:cs typeface="Geneva"/>
                  <a:sym typeface="Geneva"/>
                </a:defRPr>
              </a:pPr>
            </a:p>
          </p:txBody>
        </p:sp>
      </p:grpSp>
      <p:grpSp>
        <p:nvGrpSpPr>
          <p:cNvPr id="165" name="Group 165"/>
          <p:cNvGrpSpPr/>
          <p:nvPr/>
        </p:nvGrpSpPr>
        <p:grpSpPr>
          <a:xfrm>
            <a:off x="4574416" y="4362374"/>
            <a:ext cx="3313009" cy="641737"/>
            <a:chOff x="0" y="0"/>
            <a:chExt cx="3313007" cy="641736"/>
          </a:xfrm>
        </p:grpSpPr>
        <p:sp>
          <p:nvSpPr>
            <p:cNvPr id="162" name="Shape 162"/>
            <p:cNvSpPr/>
            <p:nvPr/>
          </p:nvSpPr>
          <p:spPr>
            <a:xfrm rot="10800000">
              <a:off x="0" y="0"/>
              <a:ext cx="3313008" cy="6417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77" y="21600"/>
                  </a:moveTo>
                  <a:lnTo>
                    <a:pt x="19508" y="16200"/>
                  </a:lnTo>
                  <a:lnTo>
                    <a:pt x="20031" y="16200"/>
                  </a:lnTo>
                  <a:lnTo>
                    <a:pt x="20031" y="16200"/>
                  </a:lnTo>
                  <a:cubicBezTo>
                    <a:pt x="18871" y="6663"/>
                    <a:pt x="14818" y="0"/>
                    <a:pt x="10177" y="0"/>
                  </a:cubicBezTo>
                  <a:lnTo>
                    <a:pt x="11223" y="0"/>
                  </a:lnTo>
                  <a:cubicBezTo>
                    <a:pt x="15864" y="0"/>
                    <a:pt x="19917" y="6663"/>
                    <a:pt x="21077" y="16200"/>
                  </a:cubicBezTo>
                  <a:lnTo>
                    <a:pt x="21600" y="16200"/>
                  </a:lnTo>
                  <a:close/>
                  <a:moveTo>
                    <a:pt x="10700" y="29"/>
                  </a:moveTo>
                  <a:lnTo>
                    <a:pt x="10700" y="29"/>
                  </a:lnTo>
                  <a:cubicBezTo>
                    <a:pt x="5290" y="619"/>
                    <a:pt x="1046" y="10102"/>
                    <a:pt x="1046" y="21600"/>
                  </a:cubicBezTo>
                  <a:lnTo>
                    <a:pt x="0" y="21600"/>
                  </a:lnTo>
                  <a:cubicBezTo>
                    <a:pt x="0" y="9671"/>
                    <a:pt x="4556" y="0"/>
                    <a:pt x="10177" y="0"/>
                  </a:cubicBezTo>
                  <a:cubicBezTo>
                    <a:pt x="10352" y="0"/>
                    <a:pt x="10526" y="10"/>
                    <a:pt x="10700" y="29"/>
                  </a:cubicBezTo>
                  <a:close/>
                </a:path>
              </a:pathLst>
            </a:custGeom>
            <a:solidFill>
              <a:srgbClr val="22228B"/>
            </a:solidFill>
            <a:ln w="12700" cap="flat">
              <a:noFill/>
              <a:miter lim="400000"/>
            </a:ln>
            <a:effectLst/>
          </p:spPr>
          <p:txBody>
            <a:bodyPr wrap="square" lIns="0" tIns="0" rIns="0" bIns="0" numCol="1" anchor="t">
              <a:noAutofit/>
            </a:bodyPr>
            <a:lstStyle/>
            <a:p>
              <a:pPr lvl="0">
                <a:defRPr>
                  <a:latin typeface="Geneva"/>
                  <a:ea typeface="Geneva"/>
                  <a:cs typeface="Geneva"/>
                  <a:sym typeface="Geneva"/>
                </a:defRPr>
              </a:pPr>
            </a:p>
          </p:txBody>
        </p:sp>
        <p:sp>
          <p:nvSpPr>
            <p:cNvPr id="163" name="Shape 163"/>
            <p:cNvSpPr/>
            <p:nvPr/>
          </p:nvSpPr>
          <p:spPr>
            <a:xfrm rot="10800000">
              <a:off x="1671828" y="0"/>
              <a:ext cx="1641180" cy="6417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9"/>
                  </a:moveTo>
                  <a:lnTo>
                    <a:pt x="21600" y="29"/>
                  </a:lnTo>
                  <a:cubicBezTo>
                    <a:pt x="10678" y="619"/>
                    <a:pt x="2112" y="10102"/>
                    <a:pt x="2112" y="21600"/>
                  </a:cubicBezTo>
                  <a:lnTo>
                    <a:pt x="0" y="21600"/>
                  </a:lnTo>
                  <a:cubicBezTo>
                    <a:pt x="0" y="9671"/>
                    <a:pt x="9198" y="0"/>
                    <a:pt x="20544" y="0"/>
                  </a:cubicBezTo>
                  <a:cubicBezTo>
                    <a:pt x="20896" y="0"/>
                    <a:pt x="21248" y="10"/>
                    <a:pt x="21600" y="29"/>
                  </a:cubicBezTo>
                  <a:close/>
                </a:path>
              </a:pathLst>
            </a:custGeom>
            <a:solidFill>
              <a:srgbClr val="000000">
                <a:alpha val="20000"/>
              </a:srgbClr>
            </a:solidFill>
            <a:ln w="12700" cap="flat">
              <a:noFill/>
              <a:miter lim="400000"/>
            </a:ln>
            <a:effectLst/>
          </p:spPr>
          <p:txBody>
            <a:bodyPr wrap="square" lIns="0" tIns="0" rIns="0" bIns="0" numCol="1" anchor="t">
              <a:noAutofit/>
            </a:bodyPr>
            <a:lstStyle/>
            <a:p>
              <a:pPr lvl="0">
                <a:defRPr>
                  <a:latin typeface="Geneva"/>
                  <a:ea typeface="Geneva"/>
                  <a:cs typeface="Geneva"/>
                  <a:sym typeface="Geneva"/>
                </a:defRPr>
              </a:pPr>
            </a:p>
          </p:txBody>
        </p:sp>
        <p:sp>
          <p:nvSpPr>
            <p:cNvPr id="164" name="Shape 164"/>
            <p:cNvSpPr/>
            <p:nvPr/>
          </p:nvSpPr>
          <p:spPr>
            <a:xfrm rot="10800000">
              <a:off x="0" y="0"/>
              <a:ext cx="3313008" cy="6417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00" y="29"/>
                  </a:moveTo>
                  <a:lnTo>
                    <a:pt x="10700" y="29"/>
                  </a:lnTo>
                  <a:cubicBezTo>
                    <a:pt x="5290" y="619"/>
                    <a:pt x="1046" y="10102"/>
                    <a:pt x="1046" y="21600"/>
                  </a:cubicBezTo>
                  <a:lnTo>
                    <a:pt x="0" y="21600"/>
                  </a:lnTo>
                  <a:cubicBezTo>
                    <a:pt x="0" y="9671"/>
                    <a:pt x="4556" y="0"/>
                    <a:pt x="10177" y="0"/>
                  </a:cubicBezTo>
                  <a:lnTo>
                    <a:pt x="11223" y="0"/>
                  </a:lnTo>
                  <a:cubicBezTo>
                    <a:pt x="15864" y="0"/>
                    <a:pt x="19917" y="6663"/>
                    <a:pt x="21077" y="16200"/>
                  </a:cubicBezTo>
                  <a:lnTo>
                    <a:pt x="21600" y="16200"/>
                  </a:lnTo>
                  <a:lnTo>
                    <a:pt x="20877" y="21600"/>
                  </a:lnTo>
                  <a:lnTo>
                    <a:pt x="19508" y="16200"/>
                  </a:lnTo>
                  <a:lnTo>
                    <a:pt x="20031" y="16200"/>
                  </a:lnTo>
                  <a:lnTo>
                    <a:pt x="20031" y="16200"/>
                  </a:lnTo>
                  <a:cubicBezTo>
                    <a:pt x="18871" y="6663"/>
                    <a:pt x="14818" y="0"/>
                    <a:pt x="10177" y="0"/>
                  </a:cubicBezTo>
                </a:path>
              </a:pathLst>
            </a:custGeom>
            <a:noFill/>
            <a:ln w="12700" cap="flat">
              <a:solidFill>
                <a:srgbClr val="22228B"/>
              </a:solidFill>
              <a:prstDash val="solid"/>
              <a:round/>
            </a:ln>
            <a:effectLst/>
          </p:spPr>
          <p:txBody>
            <a:bodyPr wrap="square" lIns="0" tIns="0" rIns="0" bIns="0" numCol="1" anchor="t">
              <a:noAutofit/>
            </a:bodyPr>
            <a:lstStyle/>
            <a:p>
              <a:pPr lvl="0">
                <a:defRPr>
                  <a:latin typeface="Geneva"/>
                  <a:ea typeface="Geneva"/>
                  <a:cs typeface="Geneva"/>
                  <a:sym typeface="Geneva"/>
                </a:defRPr>
              </a:pPr>
            </a:p>
          </p:txBody>
        </p:sp>
      </p:grpSp>
      <p:sp>
        <p:nvSpPr>
          <p:cNvPr id="166" name="Shape 166"/>
          <p:cNvSpPr/>
          <p:nvPr/>
        </p:nvSpPr>
        <p:spPr>
          <a:xfrm>
            <a:off x="4956333" y="2245201"/>
            <a:ext cx="2638214" cy="5835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500">
                <a:latin typeface="Geneva"/>
                <a:ea typeface="Geneva"/>
                <a:cs typeface="Geneva"/>
                <a:sym typeface="Geneva"/>
              </a:defRPr>
            </a:lvl1pPr>
          </a:lstStyle>
          <a:p>
            <a:pPr lvl="0">
              <a:defRPr sz="1800"/>
            </a:pPr>
            <a:r>
              <a:rPr sz="1500"/>
              <a:t>Keep eyes closed after car stop until car backward</a:t>
            </a:r>
          </a:p>
        </p:txBody>
      </p:sp>
      <p:sp>
        <p:nvSpPr>
          <p:cNvPr id="167" name="Shape 167"/>
          <p:cNvSpPr/>
          <p:nvPr/>
        </p:nvSpPr>
        <p:spPr>
          <a:xfrm>
            <a:off x="4956333" y="5004110"/>
            <a:ext cx="2638214" cy="5835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500">
                <a:latin typeface="Geneva"/>
                <a:ea typeface="Geneva"/>
                <a:cs typeface="Geneva"/>
                <a:sym typeface="Geneva"/>
              </a:defRPr>
            </a:lvl1pPr>
          </a:lstStyle>
          <a:p>
            <a:pPr lvl="0">
              <a:defRPr sz="1800"/>
            </a:pPr>
            <a:r>
              <a:rPr sz="1500"/>
              <a:t>Close eyes until the car stops/detect alpha high</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9" presetID="15" grpId="1" fill="hold">
                                  <p:stCondLst>
                                    <p:cond delay="0"/>
                                  </p:stCondLst>
                                  <p:iterate type="el" backwards="0">
                                    <p:tmAbs val="0"/>
                                  </p:iterate>
                                  <p:childTnLst>
                                    <p:set>
                                      <p:cBhvr>
                                        <p:cTn id="6" fill="hold"/>
                                        <p:tgtEl>
                                          <p:spTgt spid="152"/>
                                        </p:tgtEl>
                                        <p:attrNameLst>
                                          <p:attrName>style.visibility</p:attrName>
                                        </p:attrNameLst>
                                      </p:cBhvr>
                                      <p:to>
                                        <p:strVal val="visible"/>
                                      </p:to>
                                    </p:set>
                                    <p:anim calcmode="lin" valueType="num">
                                      <p:cBhvr>
                                        <p:cTn id="7" dur="800" fill="hold"/>
                                        <p:tgtEl>
                                          <p:spTgt spid="152"/>
                                        </p:tgtEl>
                                        <p:attrNameLst>
                                          <p:attrName>ppt_w</p:attrName>
                                        </p:attrNameLst>
                                      </p:cBhvr>
                                      <p:tavLst>
                                        <p:tav tm="0">
                                          <p:val>
                                            <p:fltVal val="0"/>
                                          </p:val>
                                        </p:tav>
                                        <p:tav tm="100000">
                                          <p:val>
                                            <p:strVal val="#ppt_w"/>
                                          </p:val>
                                        </p:tav>
                                      </p:tavLst>
                                    </p:anim>
                                    <p:anim calcmode="lin" valueType="num">
                                      <p:cBhvr>
                                        <p:cTn id="8" dur="800" fill="hold"/>
                                        <p:tgtEl>
                                          <p:spTgt spid="152"/>
                                        </p:tgtEl>
                                        <p:attrNameLst>
                                          <p:attrName>ppt_h</p:attrName>
                                        </p:attrNameLst>
                                      </p:cBhvr>
                                      <p:tavLst>
                                        <p:tav tm="0">
                                          <p:val>
                                            <p:fltVal val="0"/>
                                          </p:val>
                                        </p:tav>
                                        <p:tav tm="100000">
                                          <p:val>
                                            <p:strVal val="#ppt_h"/>
                                          </p:val>
                                        </p:tav>
                                      </p:tavLst>
                                    </p:anim>
                                    <p:anim calcmode="lin" valueType="num">
                                      <p:cBhvr>
                                        <p:cTn id="9" dur="800" fill="hold"/>
                                        <p:tgtEl>
                                          <p:spTgt spid="152"/>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15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nodeType="afterEffect" presetClass="entr" presetSubtype="9" presetID="15" grpId="2" fill="hold">
                                  <p:stCondLst>
                                    <p:cond delay="0"/>
                                  </p:stCondLst>
                                  <p:iterate type="el" backwards="0">
                                    <p:tmAbs val="0"/>
                                  </p:iterate>
                                  <p:childTnLst>
                                    <p:set>
                                      <p:cBhvr>
                                        <p:cTn id="13" fill="hold"/>
                                        <p:tgtEl>
                                          <p:spTgt spid="147"/>
                                        </p:tgtEl>
                                        <p:attrNameLst>
                                          <p:attrName>style.visibility</p:attrName>
                                        </p:attrNameLst>
                                      </p:cBhvr>
                                      <p:to>
                                        <p:strVal val="visible"/>
                                      </p:to>
                                    </p:set>
                                    <p:anim calcmode="lin" valueType="num">
                                      <p:cBhvr>
                                        <p:cTn id="14" dur="800" fill="hold"/>
                                        <p:tgtEl>
                                          <p:spTgt spid="147"/>
                                        </p:tgtEl>
                                        <p:attrNameLst>
                                          <p:attrName>ppt_w</p:attrName>
                                        </p:attrNameLst>
                                      </p:cBhvr>
                                      <p:tavLst>
                                        <p:tav tm="0">
                                          <p:val>
                                            <p:fltVal val="0"/>
                                          </p:val>
                                        </p:tav>
                                        <p:tav tm="100000">
                                          <p:val>
                                            <p:strVal val="#ppt_w"/>
                                          </p:val>
                                        </p:tav>
                                      </p:tavLst>
                                    </p:anim>
                                    <p:anim calcmode="lin" valueType="num">
                                      <p:cBhvr>
                                        <p:cTn id="15" dur="800" fill="hold"/>
                                        <p:tgtEl>
                                          <p:spTgt spid="147"/>
                                        </p:tgtEl>
                                        <p:attrNameLst>
                                          <p:attrName>ppt_h</p:attrName>
                                        </p:attrNameLst>
                                      </p:cBhvr>
                                      <p:tavLst>
                                        <p:tav tm="0">
                                          <p:val>
                                            <p:fltVal val="0"/>
                                          </p:val>
                                        </p:tav>
                                        <p:tav tm="100000">
                                          <p:val>
                                            <p:strVal val="#ppt_h"/>
                                          </p:val>
                                        </p:tav>
                                      </p:tavLst>
                                    </p:anim>
                                    <p:anim calcmode="lin" valueType="num">
                                      <p:cBhvr>
                                        <p:cTn id="16" dur="800" fill="hold"/>
                                        <p:tgtEl>
                                          <p:spTgt spid="147"/>
                                        </p:tgtEl>
                                        <p:attrNameLst>
                                          <p:attrName>ppt_x</p:attrName>
                                        </p:attrNameLst>
                                      </p:cBhvr>
                                      <p:tavLst>
                                        <p:tav tm="0" fmla="#ppt_x+(cos(-2*pi*(1-$))*-#ppt_x-sin(-2*pi*(1-$))*(1-#ppt_y))*(1-$)">
                                          <p:val>
                                            <p:fltVal val="0"/>
                                          </p:val>
                                        </p:tav>
                                        <p:tav tm="100000">
                                          <p:val>
                                            <p:fltVal val="1"/>
                                          </p:val>
                                        </p:tav>
                                      </p:tavLst>
                                    </p:anim>
                                    <p:anim calcmode="lin" valueType="num">
                                      <p:cBhvr>
                                        <p:cTn id="17" dur="800" fill="hold"/>
                                        <p:tgtEl>
                                          <p:spTgt spid="1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9" presetID="15" grpId="3" fill="hold">
                                  <p:stCondLst>
                                    <p:cond delay="0"/>
                                  </p:stCondLst>
                                  <p:iterate type="el" backwards="0">
                                    <p:tmAbs val="0"/>
                                  </p:iterate>
                                  <p:childTnLst>
                                    <p:set>
                                      <p:cBhvr>
                                        <p:cTn id="21" fill="hold"/>
                                        <p:tgtEl>
                                          <p:spTgt spid="166"/>
                                        </p:tgtEl>
                                        <p:attrNameLst>
                                          <p:attrName>style.visibility</p:attrName>
                                        </p:attrNameLst>
                                      </p:cBhvr>
                                      <p:to>
                                        <p:strVal val="visible"/>
                                      </p:to>
                                    </p:set>
                                    <p:anim calcmode="lin" valueType="num">
                                      <p:cBhvr>
                                        <p:cTn id="22" dur="800" fill="hold"/>
                                        <p:tgtEl>
                                          <p:spTgt spid="166"/>
                                        </p:tgtEl>
                                        <p:attrNameLst>
                                          <p:attrName>ppt_w</p:attrName>
                                        </p:attrNameLst>
                                      </p:cBhvr>
                                      <p:tavLst>
                                        <p:tav tm="0">
                                          <p:val>
                                            <p:fltVal val="0"/>
                                          </p:val>
                                        </p:tav>
                                        <p:tav tm="100000">
                                          <p:val>
                                            <p:strVal val="#ppt_w"/>
                                          </p:val>
                                        </p:tav>
                                      </p:tavLst>
                                    </p:anim>
                                    <p:anim calcmode="lin" valueType="num">
                                      <p:cBhvr>
                                        <p:cTn id="23" dur="800" fill="hold"/>
                                        <p:tgtEl>
                                          <p:spTgt spid="166"/>
                                        </p:tgtEl>
                                        <p:attrNameLst>
                                          <p:attrName>ppt_h</p:attrName>
                                        </p:attrNameLst>
                                      </p:cBhvr>
                                      <p:tavLst>
                                        <p:tav tm="0">
                                          <p:val>
                                            <p:fltVal val="0"/>
                                          </p:val>
                                        </p:tav>
                                        <p:tav tm="100000">
                                          <p:val>
                                            <p:strVal val="#ppt_h"/>
                                          </p:val>
                                        </p:tav>
                                      </p:tavLst>
                                    </p:anim>
                                    <p:anim calcmode="lin" valueType="num">
                                      <p:cBhvr>
                                        <p:cTn id="24" dur="800" fill="hold"/>
                                        <p:tgtEl>
                                          <p:spTgt spid="166"/>
                                        </p:tgtEl>
                                        <p:attrNameLst>
                                          <p:attrName>ppt_x</p:attrName>
                                        </p:attrNameLst>
                                      </p:cBhvr>
                                      <p:tavLst>
                                        <p:tav tm="0" fmla="#ppt_x+(cos(-2*pi*(1-$))*-#ppt_x-sin(-2*pi*(1-$))*(1-#ppt_y))*(1-$)">
                                          <p:val>
                                            <p:fltVal val="0"/>
                                          </p:val>
                                        </p:tav>
                                        <p:tav tm="100000">
                                          <p:val>
                                            <p:fltVal val="1"/>
                                          </p:val>
                                        </p:tav>
                                      </p:tavLst>
                                    </p:anim>
                                    <p:anim calcmode="lin" valueType="num">
                                      <p:cBhvr>
                                        <p:cTn id="25" dur="800" fill="hold"/>
                                        <p:tgtEl>
                                          <p:spTgt spid="166"/>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800"/>
                            </p:stCondLst>
                            <p:childTnLst>
                              <p:par>
                                <p:cTn id="27" nodeType="afterEffect" presetClass="entr" presetSubtype="9" presetID="15" grpId="4" fill="hold">
                                  <p:stCondLst>
                                    <p:cond delay="0"/>
                                  </p:stCondLst>
                                  <p:iterate type="el" backwards="0">
                                    <p:tmAbs val="0"/>
                                  </p:iterate>
                                  <p:childTnLst>
                                    <p:set>
                                      <p:cBhvr>
                                        <p:cTn id="28" fill="hold"/>
                                        <p:tgtEl>
                                          <p:spTgt spid="161"/>
                                        </p:tgtEl>
                                        <p:attrNameLst>
                                          <p:attrName>style.visibility</p:attrName>
                                        </p:attrNameLst>
                                      </p:cBhvr>
                                      <p:to>
                                        <p:strVal val="visible"/>
                                      </p:to>
                                    </p:set>
                                    <p:anim calcmode="lin" valueType="num">
                                      <p:cBhvr>
                                        <p:cTn id="29" dur="800" fill="hold"/>
                                        <p:tgtEl>
                                          <p:spTgt spid="161"/>
                                        </p:tgtEl>
                                        <p:attrNameLst>
                                          <p:attrName>ppt_w</p:attrName>
                                        </p:attrNameLst>
                                      </p:cBhvr>
                                      <p:tavLst>
                                        <p:tav tm="0">
                                          <p:val>
                                            <p:fltVal val="0"/>
                                          </p:val>
                                        </p:tav>
                                        <p:tav tm="100000">
                                          <p:val>
                                            <p:strVal val="#ppt_w"/>
                                          </p:val>
                                        </p:tav>
                                      </p:tavLst>
                                    </p:anim>
                                    <p:anim calcmode="lin" valueType="num">
                                      <p:cBhvr>
                                        <p:cTn id="30" dur="800" fill="hold"/>
                                        <p:tgtEl>
                                          <p:spTgt spid="161"/>
                                        </p:tgtEl>
                                        <p:attrNameLst>
                                          <p:attrName>ppt_h</p:attrName>
                                        </p:attrNameLst>
                                      </p:cBhvr>
                                      <p:tavLst>
                                        <p:tav tm="0">
                                          <p:val>
                                            <p:fltVal val="0"/>
                                          </p:val>
                                        </p:tav>
                                        <p:tav tm="100000">
                                          <p:val>
                                            <p:strVal val="#ppt_h"/>
                                          </p:val>
                                        </p:tav>
                                      </p:tavLst>
                                    </p:anim>
                                    <p:anim calcmode="lin" valueType="num">
                                      <p:cBhvr>
                                        <p:cTn id="31" dur="800" fill="hold"/>
                                        <p:tgtEl>
                                          <p:spTgt spid="161"/>
                                        </p:tgtEl>
                                        <p:attrNameLst>
                                          <p:attrName>ppt_x</p:attrName>
                                        </p:attrNameLst>
                                      </p:cBhvr>
                                      <p:tavLst>
                                        <p:tav tm="0" fmla="#ppt_x+(cos(-2*pi*(1-$))*-#ppt_x-sin(-2*pi*(1-$))*(1-#ppt_y))*(1-$)">
                                          <p:val>
                                            <p:fltVal val="0"/>
                                          </p:val>
                                        </p:tav>
                                        <p:tav tm="100000">
                                          <p:val>
                                            <p:fltVal val="1"/>
                                          </p:val>
                                        </p:tav>
                                      </p:tavLst>
                                    </p:anim>
                                    <p:anim calcmode="lin" valueType="num">
                                      <p:cBhvr>
                                        <p:cTn id="32" dur="800" fill="hold"/>
                                        <p:tgtEl>
                                          <p:spTgt spid="1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9" presetID="15" grpId="5" fill="hold">
                                  <p:stCondLst>
                                    <p:cond delay="0"/>
                                  </p:stCondLst>
                                  <p:iterate type="el" backwards="0">
                                    <p:tmAbs val="0"/>
                                  </p:iterate>
                                  <p:childTnLst>
                                    <p:set>
                                      <p:cBhvr>
                                        <p:cTn id="36" fill="hold"/>
                                        <p:tgtEl>
                                          <p:spTgt spid="167"/>
                                        </p:tgtEl>
                                        <p:attrNameLst>
                                          <p:attrName>style.visibility</p:attrName>
                                        </p:attrNameLst>
                                      </p:cBhvr>
                                      <p:to>
                                        <p:strVal val="visible"/>
                                      </p:to>
                                    </p:set>
                                    <p:anim calcmode="lin" valueType="num">
                                      <p:cBhvr>
                                        <p:cTn id="37" dur="800" fill="hold"/>
                                        <p:tgtEl>
                                          <p:spTgt spid="167"/>
                                        </p:tgtEl>
                                        <p:attrNameLst>
                                          <p:attrName>ppt_w</p:attrName>
                                        </p:attrNameLst>
                                      </p:cBhvr>
                                      <p:tavLst>
                                        <p:tav tm="0">
                                          <p:val>
                                            <p:fltVal val="0"/>
                                          </p:val>
                                        </p:tav>
                                        <p:tav tm="100000">
                                          <p:val>
                                            <p:strVal val="#ppt_w"/>
                                          </p:val>
                                        </p:tav>
                                      </p:tavLst>
                                    </p:anim>
                                    <p:anim calcmode="lin" valueType="num">
                                      <p:cBhvr>
                                        <p:cTn id="38" dur="800" fill="hold"/>
                                        <p:tgtEl>
                                          <p:spTgt spid="167"/>
                                        </p:tgtEl>
                                        <p:attrNameLst>
                                          <p:attrName>ppt_h</p:attrName>
                                        </p:attrNameLst>
                                      </p:cBhvr>
                                      <p:tavLst>
                                        <p:tav tm="0">
                                          <p:val>
                                            <p:fltVal val="0"/>
                                          </p:val>
                                        </p:tav>
                                        <p:tav tm="100000">
                                          <p:val>
                                            <p:strVal val="#ppt_h"/>
                                          </p:val>
                                        </p:tav>
                                      </p:tavLst>
                                    </p:anim>
                                    <p:anim calcmode="lin" valueType="num">
                                      <p:cBhvr>
                                        <p:cTn id="39" dur="800" fill="hold"/>
                                        <p:tgtEl>
                                          <p:spTgt spid="167"/>
                                        </p:tgtEl>
                                        <p:attrNameLst>
                                          <p:attrName>ppt_x</p:attrName>
                                        </p:attrNameLst>
                                      </p:cBhvr>
                                      <p:tavLst>
                                        <p:tav tm="0" fmla="#ppt_x+(cos(-2*pi*(1-$))*-#ppt_x-sin(-2*pi*(1-$))*(1-#ppt_y))*(1-$)">
                                          <p:val>
                                            <p:fltVal val="0"/>
                                          </p:val>
                                        </p:tav>
                                        <p:tav tm="100000">
                                          <p:val>
                                            <p:fltVal val="1"/>
                                          </p:val>
                                        </p:tav>
                                      </p:tavLst>
                                    </p:anim>
                                    <p:anim calcmode="lin" valueType="num">
                                      <p:cBhvr>
                                        <p:cTn id="40" dur="800" fill="hold"/>
                                        <p:tgtEl>
                                          <p:spTgt spid="167"/>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800"/>
                            </p:stCondLst>
                            <p:childTnLst>
                              <p:par>
                                <p:cTn id="42" nodeType="afterEffect" presetClass="entr" presetSubtype="9" presetID="15" grpId="6" fill="hold">
                                  <p:stCondLst>
                                    <p:cond delay="0"/>
                                  </p:stCondLst>
                                  <p:iterate type="el" backwards="0">
                                    <p:tmAbs val="0"/>
                                  </p:iterate>
                                  <p:childTnLst>
                                    <p:set>
                                      <p:cBhvr>
                                        <p:cTn id="43" fill="hold"/>
                                        <p:tgtEl>
                                          <p:spTgt spid="165"/>
                                        </p:tgtEl>
                                        <p:attrNameLst>
                                          <p:attrName>style.visibility</p:attrName>
                                        </p:attrNameLst>
                                      </p:cBhvr>
                                      <p:to>
                                        <p:strVal val="visible"/>
                                      </p:to>
                                    </p:set>
                                    <p:anim calcmode="lin" valueType="num">
                                      <p:cBhvr>
                                        <p:cTn id="44" dur="800" fill="hold"/>
                                        <p:tgtEl>
                                          <p:spTgt spid="165"/>
                                        </p:tgtEl>
                                        <p:attrNameLst>
                                          <p:attrName>ppt_w</p:attrName>
                                        </p:attrNameLst>
                                      </p:cBhvr>
                                      <p:tavLst>
                                        <p:tav tm="0">
                                          <p:val>
                                            <p:fltVal val="0"/>
                                          </p:val>
                                        </p:tav>
                                        <p:tav tm="100000">
                                          <p:val>
                                            <p:strVal val="#ppt_w"/>
                                          </p:val>
                                        </p:tav>
                                      </p:tavLst>
                                    </p:anim>
                                    <p:anim calcmode="lin" valueType="num">
                                      <p:cBhvr>
                                        <p:cTn id="45" dur="800" fill="hold"/>
                                        <p:tgtEl>
                                          <p:spTgt spid="165"/>
                                        </p:tgtEl>
                                        <p:attrNameLst>
                                          <p:attrName>ppt_h</p:attrName>
                                        </p:attrNameLst>
                                      </p:cBhvr>
                                      <p:tavLst>
                                        <p:tav tm="0">
                                          <p:val>
                                            <p:fltVal val="0"/>
                                          </p:val>
                                        </p:tav>
                                        <p:tav tm="100000">
                                          <p:val>
                                            <p:strVal val="#ppt_h"/>
                                          </p:val>
                                        </p:tav>
                                      </p:tavLst>
                                    </p:anim>
                                    <p:anim calcmode="lin" valueType="num">
                                      <p:cBhvr>
                                        <p:cTn id="46" dur="800" fill="hold"/>
                                        <p:tgtEl>
                                          <p:spTgt spid="165"/>
                                        </p:tgtEl>
                                        <p:attrNameLst>
                                          <p:attrName>ppt_x</p:attrName>
                                        </p:attrNameLst>
                                      </p:cBhvr>
                                      <p:tavLst>
                                        <p:tav tm="0" fmla="#ppt_x+(cos(-2*pi*(1-$))*-#ppt_x-sin(-2*pi*(1-$))*(1-#ppt_y))*(1-$)">
                                          <p:val>
                                            <p:fltVal val="0"/>
                                          </p:val>
                                        </p:tav>
                                        <p:tav tm="100000">
                                          <p:val>
                                            <p:fltVal val="1"/>
                                          </p:val>
                                        </p:tav>
                                      </p:tavLst>
                                    </p:anim>
                                    <p:anim calcmode="lin" valueType="num">
                                      <p:cBhvr>
                                        <p:cTn id="47" dur="800" fill="hold"/>
                                        <p:tgtEl>
                                          <p:spTgt spid="1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9" presetID="15" grpId="7" fill="hold">
                                  <p:stCondLst>
                                    <p:cond delay="0"/>
                                  </p:stCondLst>
                                  <p:iterate type="el" backwards="0">
                                    <p:tmAbs val="0"/>
                                  </p:iterate>
                                  <p:childTnLst>
                                    <p:set>
                                      <p:cBhvr>
                                        <p:cTn id="51" fill="hold"/>
                                        <p:tgtEl>
                                          <p:spTgt spid="153"/>
                                        </p:tgtEl>
                                        <p:attrNameLst>
                                          <p:attrName>style.visibility</p:attrName>
                                        </p:attrNameLst>
                                      </p:cBhvr>
                                      <p:to>
                                        <p:strVal val="visible"/>
                                      </p:to>
                                    </p:set>
                                    <p:anim calcmode="lin" valueType="num">
                                      <p:cBhvr>
                                        <p:cTn id="52" dur="800" fill="hold"/>
                                        <p:tgtEl>
                                          <p:spTgt spid="153"/>
                                        </p:tgtEl>
                                        <p:attrNameLst>
                                          <p:attrName>ppt_w</p:attrName>
                                        </p:attrNameLst>
                                      </p:cBhvr>
                                      <p:tavLst>
                                        <p:tav tm="0">
                                          <p:val>
                                            <p:fltVal val="0"/>
                                          </p:val>
                                        </p:tav>
                                        <p:tav tm="100000">
                                          <p:val>
                                            <p:strVal val="#ppt_w"/>
                                          </p:val>
                                        </p:tav>
                                      </p:tavLst>
                                    </p:anim>
                                    <p:anim calcmode="lin" valueType="num">
                                      <p:cBhvr>
                                        <p:cTn id="53" dur="800" fill="hold"/>
                                        <p:tgtEl>
                                          <p:spTgt spid="153"/>
                                        </p:tgtEl>
                                        <p:attrNameLst>
                                          <p:attrName>ppt_h</p:attrName>
                                        </p:attrNameLst>
                                      </p:cBhvr>
                                      <p:tavLst>
                                        <p:tav tm="0">
                                          <p:val>
                                            <p:fltVal val="0"/>
                                          </p:val>
                                        </p:tav>
                                        <p:tav tm="100000">
                                          <p:val>
                                            <p:strVal val="#ppt_h"/>
                                          </p:val>
                                        </p:tav>
                                      </p:tavLst>
                                    </p:anim>
                                    <p:anim calcmode="lin" valueType="num">
                                      <p:cBhvr>
                                        <p:cTn id="54" dur="800" fill="hold"/>
                                        <p:tgtEl>
                                          <p:spTgt spid="153"/>
                                        </p:tgtEl>
                                        <p:attrNameLst>
                                          <p:attrName>ppt_x</p:attrName>
                                        </p:attrNameLst>
                                      </p:cBhvr>
                                      <p:tavLst>
                                        <p:tav tm="0" fmla="#ppt_x+(cos(-2*pi*(1-$))*-#ppt_x-sin(-2*pi*(1-$))*(1-#ppt_y))*(1-$)">
                                          <p:val>
                                            <p:fltVal val="0"/>
                                          </p:val>
                                        </p:tav>
                                        <p:tav tm="100000">
                                          <p:val>
                                            <p:fltVal val="1"/>
                                          </p:val>
                                        </p:tav>
                                      </p:tavLst>
                                    </p:anim>
                                    <p:anim calcmode="lin" valueType="num">
                                      <p:cBhvr>
                                        <p:cTn id="55" dur="800" fill="hold"/>
                                        <p:tgtEl>
                                          <p:spTgt spid="153"/>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800"/>
                            </p:stCondLst>
                            <p:childTnLst>
                              <p:par>
                                <p:cTn id="57" nodeType="afterEffect" presetClass="entr" presetSubtype="9" presetID="15" grpId="8" fill="hold">
                                  <p:stCondLst>
                                    <p:cond delay="0"/>
                                  </p:stCondLst>
                                  <p:iterate type="el" backwards="0">
                                    <p:tmAbs val="0"/>
                                  </p:iterate>
                                  <p:childTnLst>
                                    <p:set>
                                      <p:cBhvr>
                                        <p:cTn id="58" fill="hold"/>
                                        <p:tgtEl>
                                          <p:spTgt spid="151"/>
                                        </p:tgtEl>
                                        <p:attrNameLst>
                                          <p:attrName>style.visibility</p:attrName>
                                        </p:attrNameLst>
                                      </p:cBhvr>
                                      <p:to>
                                        <p:strVal val="visible"/>
                                      </p:to>
                                    </p:set>
                                    <p:anim calcmode="lin" valueType="num">
                                      <p:cBhvr>
                                        <p:cTn id="59" dur="800" fill="hold"/>
                                        <p:tgtEl>
                                          <p:spTgt spid="151"/>
                                        </p:tgtEl>
                                        <p:attrNameLst>
                                          <p:attrName>ppt_w</p:attrName>
                                        </p:attrNameLst>
                                      </p:cBhvr>
                                      <p:tavLst>
                                        <p:tav tm="0">
                                          <p:val>
                                            <p:fltVal val="0"/>
                                          </p:val>
                                        </p:tav>
                                        <p:tav tm="100000">
                                          <p:val>
                                            <p:strVal val="#ppt_w"/>
                                          </p:val>
                                        </p:tav>
                                      </p:tavLst>
                                    </p:anim>
                                    <p:anim calcmode="lin" valueType="num">
                                      <p:cBhvr>
                                        <p:cTn id="60" dur="800" fill="hold"/>
                                        <p:tgtEl>
                                          <p:spTgt spid="151"/>
                                        </p:tgtEl>
                                        <p:attrNameLst>
                                          <p:attrName>ppt_h</p:attrName>
                                        </p:attrNameLst>
                                      </p:cBhvr>
                                      <p:tavLst>
                                        <p:tav tm="0">
                                          <p:val>
                                            <p:fltVal val="0"/>
                                          </p:val>
                                        </p:tav>
                                        <p:tav tm="100000">
                                          <p:val>
                                            <p:strVal val="#ppt_h"/>
                                          </p:val>
                                        </p:tav>
                                      </p:tavLst>
                                    </p:anim>
                                    <p:anim calcmode="lin" valueType="num">
                                      <p:cBhvr>
                                        <p:cTn id="61" dur="800" fill="hold"/>
                                        <p:tgtEl>
                                          <p:spTgt spid="151"/>
                                        </p:tgtEl>
                                        <p:attrNameLst>
                                          <p:attrName>ppt_x</p:attrName>
                                        </p:attrNameLst>
                                      </p:cBhvr>
                                      <p:tavLst>
                                        <p:tav tm="0" fmla="#ppt_x+(cos(-2*pi*(1-$))*-#ppt_x-sin(-2*pi*(1-$))*(1-#ppt_y))*(1-$)">
                                          <p:val>
                                            <p:fltVal val="0"/>
                                          </p:val>
                                        </p:tav>
                                        <p:tav tm="100000">
                                          <p:val>
                                            <p:fltVal val="1"/>
                                          </p:val>
                                        </p:tav>
                                      </p:tavLst>
                                    </p:anim>
                                    <p:anim calcmode="lin" valueType="num">
                                      <p:cBhvr>
                                        <p:cTn id="62" dur="800" fill="hold"/>
                                        <p:tgtEl>
                                          <p:spTgt spid="1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4"/>
      <p:bldP build="whole" bldLvl="1" animBg="1" rev="0" advAuto="0" spid="147" grpId="2"/>
      <p:bldP build="whole" bldLvl="1" animBg="1" rev="0" advAuto="0" spid="152" grpId="1"/>
      <p:bldP build="whole" bldLvl="1" animBg="1" rev="0" advAuto="0" spid="153" grpId="7"/>
      <p:bldP build="whole" bldLvl="1" animBg="1" rev="0" advAuto="0" spid="151" grpId="8"/>
      <p:bldP build="whole" bldLvl="1" animBg="1" rev="0" advAuto="0" spid="166" grpId="3"/>
      <p:bldP build="whole" bldLvl="1" animBg="1" rev="0" advAuto="0" spid="167" grpId="5"/>
      <p:bldP build="whole" bldLvl="1" animBg="1" rev="0" advAuto="0" spid="165" grpId="6"/>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Left &amp; Right </a:t>
            </a:r>
          </a:p>
        </p:txBody>
      </p:sp>
      <p:sp>
        <p:nvSpPr>
          <p:cNvPr id="172" name="Shape 172"/>
          <p:cNvSpPr/>
          <p:nvPr>
            <p:ph type="body" idx="1"/>
          </p:nvPr>
        </p:nvSpPr>
        <p:spPr>
          <a:xfrm>
            <a:off x="381000" y="1371600"/>
            <a:ext cx="8153400" cy="4495800"/>
          </a:xfrm>
          <a:prstGeom prst="rect">
            <a:avLst/>
          </a:prstGeom>
        </p:spPr>
        <p:txBody>
          <a:bodyPr lIns="0" tIns="0" rIns="0" bIns="0">
            <a:normAutofit fontScale="100000" lnSpcReduction="0"/>
          </a:bodyPr>
          <a:lstStyle/>
          <a:p>
            <a:pPr lvl="0">
              <a:lnSpc>
                <a:spcPct val="120000"/>
              </a:lnSpc>
              <a:defRPr sz="1800"/>
            </a:pPr>
            <a:r>
              <a:rPr sz="2400"/>
              <a:t>SSVEP(Steady-State Visual Evoked Potentials)</a:t>
            </a:r>
            <a:endParaRPr sz="2400"/>
          </a:p>
          <a:p>
            <a:pPr lvl="1" marL="742950" indent="-285750">
              <a:lnSpc>
                <a:spcPct val="120000"/>
              </a:lnSpc>
              <a:spcBef>
                <a:spcPts val="400"/>
              </a:spcBef>
              <a:buChar char="➢"/>
              <a:defRPr sz="1800"/>
            </a:pPr>
            <a:r>
              <a:rPr sz="2000"/>
              <a:t> the brain(occipital lobe) generates electrical activity at the same or multiple frequency of the visual stimulus</a:t>
            </a:r>
            <a:endParaRPr sz="2000"/>
          </a:p>
          <a:p>
            <a:pPr lvl="0">
              <a:lnSpc>
                <a:spcPct val="120000"/>
              </a:lnSpc>
              <a:defRPr sz="1800"/>
            </a:pPr>
            <a:r>
              <a:rPr sz="2400"/>
              <a:t>SSVEP vs Alpha and Beta wave</a:t>
            </a:r>
            <a:endParaRPr sz="2400"/>
          </a:p>
          <a:p>
            <a:pPr lvl="1" marL="742950" indent="-285750">
              <a:lnSpc>
                <a:spcPct val="120000"/>
              </a:lnSpc>
              <a:spcBef>
                <a:spcPts val="400"/>
              </a:spcBef>
              <a:buFont typeface="Times"/>
              <a:defRPr sz="1800"/>
            </a:pPr>
            <a:r>
              <a:rPr sz="2000"/>
              <a:t>Detect dominant frequency for SSVEP</a:t>
            </a:r>
            <a:endParaRPr sz="2000"/>
          </a:p>
          <a:p>
            <a:pPr lvl="1" marL="742950" indent="-285750">
              <a:lnSpc>
                <a:spcPct val="120000"/>
              </a:lnSpc>
              <a:spcBef>
                <a:spcPts val="400"/>
              </a:spcBef>
              <a:buFont typeface="Times"/>
              <a:defRPr sz="1800"/>
            </a:pPr>
            <a:r>
              <a:rPr sz="2000"/>
              <a:t>Detect power level for eye open/close</a:t>
            </a:r>
            <a:endParaRPr sz="2000"/>
          </a:p>
          <a:p>
            <a:pPr lvl="0">
              <a:lnSpc>
                <a:spcPct val="120000"/>
              </a:lnSpc>
              <a:defRPr sz="1800"/>
            </a:pPr>
            <a:r>
              <a:rPr sz="2400"/>
              <a:t>Stare at the stimulus until the expected frequency remained dominant consecutively </a:t>
            </a:r>
            <a:endParaRPr sz="2400"/>
          </a:p>
          <a:p>
            <a:pPr lvl="0">
              <a:lnSpc>
                <a:spcPct val="120000"/>
              </a:lnSpc>
              <a:defRPr sz="1800"/>
            </a:pPr>
            <a:r>
              <a:rPr sz="2400"/>
              <a:t>Left: 10 Hz &amp; Right : 15 Hz</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6" name="image13.png" descr="pic2.png"/>
          <p:cNvPicPr/>
          <p:nvPr/>
        </p:nvPicPr>
        <p:blipFill>
          <a:blip r:embed="rId3">
            <a:extLst/>
          </a:blip>
          <a:stretch>
            <a:fillRect/>
          </a:stretch>
        </p:blipFill>
        <p:spPr>
          <a:xfrm>
            <a:off x="0" y="1127951"/>
            <a:ext cx="9144000" cy="4963567"/>
          </a:xfrm>
          <a:prstGeom prst="rect">
            <a:avLst/>
          </a:prstGeom>
          <a:ln w="12700">
            <a:miter lim="400000"/>
          </a:ln>
        </p:spPr>
      </p:pic>
      <p:sp>
        <p:nvSpPr>
          <p:cNvPr id="177" name="Shape 177"/>
          <p:cNvSpPr/>
          <p:nvPr>
            <p:ph type="title"/>
          </p:nvPr>
        </p:nvSpPr>
        <p:spPr>
          <a:xfrm>
            <a:off x="304800" y="609600"/>
            <a:ext cx="8839200" cy="533400"/>
          </a:xfrm>
          <a:prstGeom prst="rect">
            <a:avLst/>
          </a:prstGeom>
        </p:spPr>
        <p:txBody>
          <a:bodyPr lIns="0" tIns="0" rIns="0" bIns="0">
            <a:normAutofit fontScale="100000" lnSpcReduction="0"/>
          </a:bodyPr>
          <a:lstStyle/>
          <a:p>
            <a:pPr lvl="0">
              <a:defRPr sz="1800">
                <a:solidFill>
                  <a:srgbClr val="000000"/>
                </a:solidFill>
              </a:defRPr>
            </a:pPr>
            <a:r>
              <a:rPr sz="3000">
                <a:solidFill>
                  <a:srgbClr val="881C1C"/>
                </a:solidFill>
              </a:rPr>
              <a:t>Graphical User Interface - Control</a:t>
            </a:r>
          </a:p>
        </p:txBody>
      </p:sp>
      <p:sp>
        <p:nvSpPr>
          <p:cNvPr id="178" name="Shape 178"/>
          <p:cNvSpPr/>
          <p:nvPr/>
        </p:nvSpPr>
        <p:spPr>
          <a:xfrm>
            <a:off x="830579" y="1373832"/>
            <a:ext cx="861062" cy="3962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defRPr sz="2000"/>
            </a:lvl1pPr>
          </a:lstStyle>
          <a:p>
            <a:pPr lvl="0">
              <a:defRPr sz="1800"/>
            </a:pPr>
            <a:r>
              <a:rPr sz="2000"/>
              <a:t>10 Hz</a:t>
            </a:r>
          </a:p>
        </p:txBody>
      </p:sp>
      <p:sp>
        <p:nvSpPr>
          <p:cNvPr id="179" name="Shape 179"/>
          <p:cNvSpPr/>
          <p:nvPr/>
        </p:nvSpPr>
        <p:spPr>
          <a:xfrm flipH="1">
            <a:off x="876300" y="1835494"/>
            <a:ext cx="525781" cy="245881"/>
          </a:xfrm>
          <a:prstGeom prst="line">
            <a:avLst/>
          </a:prstGeom>
          <a:ln w="25400">
            <a:solidFill>
              <a:srgbClr val="00CC99"/>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180" name="Shape 180"/>
          <p:cNvSpPr/>
          <p:nvPr/>
        </p:nvSpPr>
        <p:spPr>
          <a:xfrm>
            <a:off x="8237219" y="1266448"/>
            <a:ext cx="906781" cy="3962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defRPr sz="2000"/>
            </a:lvl1pPr>
          </a:lstStyle>
          <a:p>
            <a:pPr lvl="0">
              <a:defRPr sz="1800"/>
            </a:pPr>
            <a:r>
              <a:rPr sz="2000"/>
              <a:t>15 Hz</a:t>
            </a:r>
          </a:p>
        </p:txBody>
      </p:sp>
      <p:sp>
        <p:nvSpPr>
          <p:cNvPr id="181" name="Shape 181"/>
          <p:cNvSpPr/>
          <p:nvPr/>
        </p:nvSpPr>
        <p:spPr>
          <a:xfrm flipH="1">
            <a:off x="7711440" y="1466503"/>
            <a:ext cx="525781" cy="614873"/>
          </a:xfrm>
          <a:prstGeom prst="line">
            <a:avLst/>
          </a:prstGeom>
          <a:ln w="25400">
            <a:solidFill>
              <a:srgbClr val="00CC99"/>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182" name="Shape 182"/>
          <p:cNvSpPr/>
          <p:nvPr/>
        </p:nvSpPr>
        <p:spPr>
          <a:xfrm>
            <a:off x="4663440" y="1127951"/>
            <a:ext cx="2834641" cy="34117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1600"/>
              <a:t>Start Command </a:t>
            </a:r>
            <a:r>
              <a:rPr sz="1600">
                <a:latin typeface="Geneva"/>
                <a:ea typeface="Geneva"/>
                <a:cs typeface="Geneva"/>
                <a:sym typeface="Geneva"/>
              </a:rPr>
              <a:t>Detection</a:t>
            </a:r>
          </a:p>
        </p:txBody>
      </p:sp>
      <p:sp>
        <p:nvSpPr>
          <p:cNvPr id="183" name="Shape 183"/>
          <p:cNvSpPr/>
          <p:nvPr/>
        </p:nvSpPr>
        <p:spPr>
          <a:xfrm flipH="1">
            <a:off x="4379495" y="1297227"/>
            <a:ext cx="283946" cy="169277"/>
          </a:xfrm>
          <a:prstGeom prst="line">
            <a:avLst/>
          </a:prstGeom>
          <a:ln w="25400">
            <a:solidFill>
              <a:srgbClr val="00CC99"/>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