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75" r:id="rId4"/>
    <p:sldId id="268" r:id="rId5"/>
    <p:sldId id="281" r:id="rId6"/>
    <p:sldId id="272" r:id="rId7"/>
    <p:sldId id="257" r:id="rId8"/>
    <p:sldId id="273" r:id="rId9"/>
    <p:sldId id="262" r:id="rId10"/>
    <p:sldId id="258" r:id="rId11"/>
    <p:sldId id="259" r:id="rId12"/>
    <p:sldId id="261" r:id="rId13"/>
    <p:sldId id="263" r:id="rId14"/>
    <p:sldId id="260" r:id="rId15"/>
    <p:sldId id="264" r:id="rId16"/>
    <p:sldId id="265" r:id="rId17"/>
    <p:sldId id="274" r:id="rId18"/>
    <p:sldId id="277" r:id="rId19"/>
    <p:sldId id="266" r:id="rId20"/>
    <p:sldId id="269" r:id="rId21"/>
    <p:sldId id="278" r:id="rId22"/>
    <p:sldId id="279" r:id="rId23"/>
    <p:sldId id="280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34EC6-89F7-40CE-B19A-ED1AA62A3D13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11B33-0DB6-4D3C-9BC0-754B6C83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6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Michaela</a:t>
            </a:r>
          </a:p>
          <a:p>
            <a:endParaRPr lang="en-US" dirty="0" smtClean="0"/>
          </a:p>
          <a:p>
            <a:r>
              <a:rPr lang="en-US" dirty="0" smtClean="0"/>
              <a:t>Pickup</a:t>
            </a:r>
          </a:p>
          <a:p>
            <a:pPr lvl="1"/>
            <a:r>
              <a:rPr lang="en-US" dirty="0" smtClean="0"/>
              <a:t>Mike – purchase as well as prototype own. Will generate and propagate signal to Matt (AFE)</a:t>
            </a:r>
          </a:p>
          <a:p>
            <a:r>
              <a:rPr lang="en-US" dirty="0" smtClean="0"/>
              <a:t>Analog Front End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Matt – will amplify signal from pickup with minimal noise and no clipping to send to microcontroller.</a:t>
            </a:r>
            <a:endParaRPr lang="en-US" dirty="0" smtClean="0"/>
          </a:p>
          <a:p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Mike and Matt – will have functional hardware FFT to send signals to Michaela (DSP)</a:t>
            </a:r>
          </a:p>
          <a:p>
            <a:r>
              <a:rPr lang="en-US" dirty="0" smtClean="0"/>
              <a:t>Note recognition</a:t>
            </a:r>
          </a:p>
          <a:p>
            <a:pPr lvl="1"/>
            <a:r>
              <a:rPr lang="en-US" dirty="0" smtClean="0"/>
              <a:t>Michaela – able to identify single note with timing and send it to </a:t>
            </a:r>
            <a:r>
              <a:rPr lang="en-US" dirty="0" err="1" smtClean="0"/>
              <a:t>Taryk</a:t>
            </a:r>
            <a:r>
              <a:rPr lang="en-US" dirty="0" smtClean="0"/>
              <a:t> (GUI)</a:t>
            </a:r>
          </a:p>
          <a:p>
            <a:r>
              <a:rPr lang="en-US" dirty="0" smtClean="0"/>
              <a:t>Display</a:t>
            </a:r>
          </a:p>
          <a:p>
            <a:pPr lvl="1"/>
            <a:r>
              <a:rPr lang="en-US" dirty="0" err="1" smtClean="0"/>
              <a:t>Taryk</a:t>
            </a:r>
            <a:r>
              <a:rPr lang="en-US" dirty="0" smtClean="0"/>
              <a:t> – will have rudimentary GUI to display note packages from Michaela and ugly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14E58-EC64-415C-BEC6-51D913E762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8C0-5351-4ED3-81CA-D6881CE15BF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6A1-EF22-45EA-BE70-4E0EBEE1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8C0-5351-4ED3-81CA-D6881CE15BF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6A1-EF22-45EA-BE70-4E0EBEE1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8C0-5351-4ED3-81CA-D6881CE15BF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6A1-EF22-45EA-BE70-4E0EBEE1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8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8C0-5351-4ED3-81CA-D6881CE15BF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6A1-EF22-45EA-BE70-4E0EBEE1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8C0-5351-4ED3-81CA-D6881CE15BF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6A1-EF22-45EA-BE70-4E0EBEE1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8C0-5351-4ED3-81CA-D6881CE15BF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6A1-EF22-45EA-BE70-4E0EBEE1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3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8C0-5351-4ED3-81CA-D6881CE15BF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6A1-EF22-45EA-BE70-4E0EBEE1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2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8C0-5351-4ED3-81CA-D6881CE15BF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6A1-EF22-45EA-BE70-4E0EBEE1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8C0-5351-4ED3-81CA-D6881CE15BF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6A1-EF22-45EA-BE70-4E0EBEE1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1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8C0-5351-4ED3-81CA-D6881CE15BF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6A1-EF22-45EA-BE70-4E0EBEE1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0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F8C0-5351-4ED3-81CA-D6881CE15BF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B6A1-EF22-45EA-BE70-4E0EBEE1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0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F8C0-5351-4ED3-81CA-D6881CE15BF1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FB6A1-EF22-45EA-BE70-4E0EBEE1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8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smir2012.ismir.net/event/papers/049_ISMIR_2012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25575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MDR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819400"/>
          </a:xfrm>
        </p:spPr>
        <p:txBody>
          <a:bodyPr>
            <a:noAutofit/>
          </a:bodyPr>
          <a:lstStyle/>
          <a:p>
            <a:r>
              <a:rPr lang="en-US" b="1" dirty="0" smtClean="0"/>
              <a:t>Advisor</a:t>
            </a:r>
          </a:p>
          <a:p>
            <a:r>
              <a:rPr lang="en-US" dirty="0" smtClean="0"/>
              <a:t>Professor </a:t>
            </a:r>
            <a:r>
              <a:rPr lang="en-US" dirty="0" err="1" smtClean="0"/>
              <a:t>Pishro-Nik</a:t>
            </a:r>
            <a:endParaRPr lang="en-US" dirty="0" smtClean="0"/>
          </a:p>
          <a:p>
            <a:r>
              <a:rPr lang="en-US" b="1" dirty="0" smtClean="0"/>
              <a:t>Evaluators</a:t>
            </a:r>
          </a:p>
          <a:p>
            <a:r>
              <a:rPr lang="en-US" dirty="0" smtClean="0"/>
              <a:t>Professor Jackson &amp; Professor </a:t>
            </a:r>
            <a:r>
              <a:rPr lang="en-US" dirty="0" err="1" smtClean="0"/>
              <a:t>Kundu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/>
          <a:lstStyle/>
          <a:p>
            <a:r>
              <a:rPr lang="en-US" dirty="0" smtClean="0"/>
              <a:t>Amplifier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7150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Must amplify input from pickups</a:t>
            </a:r>
          </a:p>
          <a:p>
            <a:r>
              <a:rPr lang="en-US" dirty="0" smtClean="0"/>
              <a:t>Need GBW for ~20kHz and ~100 gain</a:t>
            </a:r>
          </a:p>
          <a:p>
            <a:pPr lvl="1"/>
            <a:r>
              <a:rPr lang="en-US" dirty="0" smtClean="0"/>
              <a:t>Two stage TL072 (or TL082) for 10 gain on each stage works up to 100kHz</a:t>
            </a:r>
          </a:p>
          <a:p>
            <a:pPr lvl="1"/>
            <a:r>
              <a:rPr lang="en-US" dirty="0" smtClean="0"/>
              <a:t>Ordered better ones for single stage use</a:t>
            </a:r>
            <a:endParaRPr lang="en-US" dirty="0"/>
          </a:p>
        </p:txBody>
      </p:sp>
      <p:pic>
        <p:nvPicPr>
          <p:cNvPr id="5122" name="Picture 2" descr="C:\Users\Matt\Documents\Microsoft Word Docs\Umass 4\ECE 415 - SDP\MDR\pictures\IMAG0215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4197694" cy="237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69971"/>
            <a:ext cx="59997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Matt\Documents\Microsoft Word Docs\Umass 4\ECE 415 - SDP\MDR\pictures\IMAG0220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7" y="3124200"/>
            <a:ext cx="404294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AGC 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638800" cy="4525963"/>
          </a:xfrm>
        </p:spPr>
        <p:txBody>
          <a:bodyPr/>
          <a:lstStyle/>
          <a:p>
            <a:r>
              <a:rPr lang="en-US" dirty="0" smtClean="0"/>
              <a:t>Might need automatic gain control in this stage</a:t>
            </a:r>
          </a:p>
          <a:p>
            <a:pPr lvl="1"/>
            <a:r>
              <a:rPr lang="en-US" dirty="0" smtClean="0"/>
              <a:t>Only if ADC ones are not sufficient</a:t>
            </a:r>
          </a:p>
          <a:p>
            <a:pPr lvl="1"/>
            <a:r>
              <a:rPr lang="en-US" dirty="0" smtClean="0"/>
              <a:t>Current one works, but has a problem with slew rate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04353"/>
            <a:ext cx="4572000" cy="23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473306" cy="437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2667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Should take signal from amp and sample at 44.1kHz</a:t>
            </a:r>
          </a:p>
          <a:p>
            <a:r>
              <a:rPr lang="en-US" dirty="0" smtClean="0"/>
              <a:t>PCM1863 from TI</a:t>
            </a:r>
          </a:p>
          <a:p>
            <a:pPr lvl="1"/>
            <a:r>
              <a:rPr lang="en-US" dirty="0" smtClean="0"/>
              <a:t>both SPI and I</a:t>
            </a:r>
            <a:r>
              <a:rPr lang="en-US" baseline="30000" dirty="0" smtClean="0"/>
              <a:t>2</a:t>
            </a:r>
            <a:r>
              <a:rPr lang="en-US" dirty="0" smtClean="0"/>
              <a:t>S (for audio) interfaces</a:t>
            </a:r>
          </a:p>
          <a:p>
            <a:pPr lvl="1"/>
            <a:r>
              <a:rPr lang="en-US" dirty="0" smtClean="0"/>
              <a:t>192 kHz max sample rate</a:t>
            </a:r>
          </a:p>
          <a:p>
            <a:pPr lvl="1"/>
            <a:r>
              <a:rPr lang="en-US" dirty="0" err="1" smtClean="0"/>
              <a:t>Energysense</a:t>
            </a:r>
            <a:r>
              <a:rPr lang="en-US" dirty="0" smtClean="0"/>
              <a:t> Signal Detection 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57" y="3962400"/>
            <a:ext cx="4267200" cy="25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399"/>
            <a:ext cx="2438138" cy="158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6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Pickups + 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PCB created with milling machine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5042493" cy="28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65393"/>
            <a:ext cx="2270985" cy="40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1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/>
          <a:lstStyle/>
          <a:p>
            <a:r>
              <a:rPr lang="en-US" dirty="0" smtClean="0"/>
              <a:t>Demo of Pickup + Amp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73604"/>
              </p:ext>
            </p:extLst>
          </p:nvPr>
        </p:nvGraphicFramePr>
        <p:xfrm>
          <a:off x="3200400" y="2895600"/>
          <a:ext cx="2006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ackager Shell Object" showAsIcon="1" r:id="rId3" imgW="2007000" imgH="685800" progId="Package">
                  <p:embed/>
                </p:oleObj>
              </mc:Choice>
              <mc:Fallback>
                <p:oleObj name="Packager Shell Object" showAsIcon="1" r:id="rId3" imgW="20070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2895600"/>
                        <a:ext cx="2006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9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0700"/>
            <a:ext cx="4114800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Should take signal from ADC and perform FFTs</a:t>
            </a:r>
          </a:p>
          <a:p>
            <a:r>
              <a:rPr lang="en-US" dirty="0" smtClean="0"/>
              <a:t>TMDX5535 </a:t>
            </a:r>
            <a:r>
              <a:rPr lang="en-US" dirty="0" err="1"/>
              <a:t>eZdsp</a:t>
            </a:r>
            <a:r>
              <a:rPr lang="en-US" dirty="0"/>
              <a:t> Development Kit </a:t>
            </a:r>
            <a:endParaRPr lang="en-US" dirty="0" smtClean="0"/>
          </a:p>
          <a:p>
            <a:pPr lvl="1"/>
            <a:r>
              <a:rPr lang="en-US" dirty="0"/>
              <a:t>With C5535 processor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store.ti.com/Assets/ProductImages/tmdx5535ezdsp_c5535_kit_72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038600" cy="325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5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Simulated signal processing in Python</a:t>
            </a:r>
          </a:p>
          <a:p>
            <a:r>
              <a:rPr lang="en-US" dirty="0" smtClean="0"/>
              <a:t>Pass in .wav and string name</a:t>
            </a:r>
          </a:p>
          <a:p>
            <a:r>
              <a:rPr lang="en-US" dirty="0" smtClean="0"/>
              <a:t>Use Welch Method for estimating the fundamental </a:t>
            </a:r>
          </a:p>
          <a:p>
            <a:pPr lvl="1"/>
            <a:r>
              <a:rPr lang="en-US" dirty="0" smtClean="0"/>
              <a:t>Estimate power of the signal at different frequencies though </a:t>
            </a:r>
            <a:r>
              <a:rPr lang="en-US" dirty="0" err="1" smtClean="0"/>
              <a:t>periodgram</a:t>
            </a:r>
            <a:r>
              <a:rPr lang="en-US" dirty="0" smtClean="0"/>
              <a:t> spectrum estimates</a:t>
            </a:r>
          </a:p>
          <a:p>
            <a:r>
              <a:rPr lang="en-US" dirty="0" smtClean="0"/>
              <a:t>Find closest fret to fundamental</a:t>
            </a:r>
          </a:p>
          <a:p>
            <a:pPr lvl="1"/>
            <a:r>
              <a:rPr lang="en-US" sz="2400" dirty="0"/>
              <a:t>"Evaluating the Online Capabilities of Onset Detection </a:t>
            </a:r>
            <a:r>
              <a:rPr lang="en-US" sz="2400" dirty="0" smtClean="0"/>
              <a:t>Methods“ by </a:t>
            </a:r>
            <a:r>
              <a:rPr lang="en-US" sz="2400" dirty="0"/>
              <a:t>Sebastian </a:t>
            </a:r>
            <a:r>
              <a:rPr lang="en-US" sz="2400" dirty="0" err="1"/>
              <a:t>Böck</a:t>
            </a:r>
            <a:r>
              <a:rPr lang="en-US" sz="2400" dirty="0"/>
              <a:t>, Florian Krebs and Markus </a:t>
            </a:r>
            <a:r>
              <a:rPr lang="en-US" sz="2400" dirty="0" err="1" smtClean="0"/>
              <a:t>Schedl</a:t>
            </a:r>
            <a:r>
              <a:rPr lang="en-US" sz="2400" dirty="0" smtClean="0"/>
              <a:t> in </a:t>
            </a:r>
            <a:r>
              <a:rPr lang="en-US" sz="2400" dirty="0"/>
              <a:t>Proceedings of the 13th International Society for Music </a:t>
            </a:r>
            <a:r>
              <a:rPr lang="en-US" sz="2400" dirty="0" smtClean="0"/>
              <a:t>Information Retrieval </a:t>
            </a:r>
            <a:r>
              <a:rPr lang="en-US" sz="2400" dirty="0"/>
              <a:t>Conference (ISMIR), </a:t>
            </a:r>
            <a:r>
              <a:rPr lang="en-US" sz="2400" dirty="0" smtClean="0"/>
              <a:t>2012</a:t>
            </a:r>
          </a:p>
          <a:p>
            <a:pPr lvl="1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ismir2012.ismir.net/event/papers/049_ISMIR_2012.pdf</a:t>
            </a:r>
            <a:endParaRPr lang="en-US" sz="2400" dirty="0" smtClean="0"/>
          </a:p>
          <a:p>
            <a:r>
              <a:rPr lang="en-US" dirty="0" smtClean="0"/>
              <a:t>B string, 7</a:t>
            </a:r>
            <a:r>
              <a:rPr lang="en-US" baseline="30000" dirty="0" smtClean="0"/>
              <a:t>th</a:t>
            </a:r>
            <a:r>
              <a:rPr lang="en-US" dirty="0" smtClean="0"/>
              <a:t> fret:</a:t>
            </a:r>
          </a:p>
          <a:p>
            <a:pPr lvl="1"/>
            <a:r>
              <a:rPr lang="en-US" dirty="0" smtClean="0"/>
              <a:t>370.59 detected, closest match 369.99 (F#4)</a:t>
            </a:r>
          </a:p>
        </p:txBody>
      </p:sp>
    </p:spTree>
    <p:extLst>
      <p:ext uri="{BB962C8B-B14F-4D97-AF65-F5344CB8AC3E}">
        <p14:creationId xmlns:p14="http://schemas.microsoft.com/office/powerpoint/2010/main" val="266014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GUI</a:t>
            </a:r>
          </a:p>
          <a:p>
            <a:pPr lvl="1"/>
            <a:r>
              <a:rPr lang="en-US" dirty="0" smtClean="0"/>
              <a:t>File I/O</a:t>
            </a:r>
          </a:p>
          <a:p>
            <a:pPr lvl="1"/>
            <a:r>
              <a:rPr lang="en-US" dirty="0" smtClean="0"/>
              <a:t>OO framework</a:t>
            </a:r>
          </a:p>
          <a:p>
            <a:pPr lvl="1"/>
            <a:r>
              <a:rPr lang="en-US" dirty="0" smtClean="0"/>
              <a:t>Defined interfaces</a:t>
            </a:r>
          </a:p>
          <a:p>
            <a:r>
              <a:rPr lang="en-US" dirty="0" smtClean="0"/>
              <a:t>Problems </a:t>
            </a:r>
            <a:r>
              <a:rPr lang="en-US" dirty="0"/>
              <a:t>with </a:t>
            </a:r>
            <a:r>
              <a:rPr lang="en-US" dirty="0" err="1"/>
              <a:t>Qt</a:t>
            </a:r>
            <a:r>
              <a:rPr lang="en-US" dirty="0"/>
              <a:t> 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Problems </a:t>
            </a:r>
            <a:r>
              <a:rPr lang="en-US" dirty="0"/>
              <a:t>with </a:t>
            </a:r>
            <a:r>
              <a:rPr lang="en-US" dirty="0" err="1" smtClean="0"/>
              <a:t>wxWidgets</a:t>
            </a:r>
            <a:endParaRPr lang="en-US" dirty="0"/>
          </a:p>
          <a:p>
            <a:pPr lvl="1"/>
            <a:r>
              <a:rPr lang="en-US" dirty="0" smtClean="0"/>
              <a:t>Java Swing</a:t>
            </a:r>
            <a:endParaRPr lang="en-US" dirty="0"/>
          </a:p>
          <a:p>
            <a:pPr lvl="1"/>
            <a:r>
              <a:rPr lang="en-US" dirty="0" err="1" smtClean="0"/>
              <a:t>Javascript</a:t>
            </a:r>
            <a:r>
              <a:rPr lang="en-US" dirty="0"/>
              <a:t> (</a:t>
            </a:r>
            <a:r>
              <a:rPr lang="en-US" dirty="0" smtClean="0"/>
              <a:t>web)</a:t>
            </a:r>
            <a:endParaRPr lang="en-US" dirty="0"/>
          </a:p>
          <a:p>
            <a:pPr lvl="2"/>
            <a:r>
              <a:rPr lang="en-US" dirty="0" smtClean="0"/>
              <a:t>SQL Database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0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MDR Deliverables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Pickup</a:t>
            </a:r>
          </a:p>
          <a:p>
            <a:pPr lvl="1"/>
            <a:r>
              <a:rPr lang="en-US" dirty="0"/>
              <a:t>Purchase and </a:t>
            </a:r>
            <a:r>
              <a:rPr lang="en-US" dirty="0" smtClean="0"/>
              <a:t>prototype: </a:t>
            </a:r>
            <a:r>
              <a:rPr lang="en-US" dirty="0" smtClean="0">
                <a:solidFill>
                  <a:srgbClr val="00B050"/>
                </a:solidFill>
              </a:rPr>
              <a:t>Prototype works, no need to buy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Generate &amp; propagate signal to </a:t>
            </a:r>
            <a:r>
              <a:rPr lang="en-US" dirty="0" smtClean="0"/>
              <a:t>AFE: </a:t>
            </a:r>
            <a:r>
              <a:rPr lang="en-US" dirty="0" smtClean="0">
                <a:solidFill>
                  <a:srgbClr val="00B050"/>
                </a:solidFill>
              </a:rPr>
              <a:t>YES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Analog Front End (AFE)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Amplify signal from pickup: </a:t>
            </a:r>
            <a:r>
              <a:rPr lang="en-US" dirty="0" smtClean="0">
                <a:solidFill>
                  <a:srgbClr val="00B050"/>
                </a:solidFill>
              </a:rPr>
              <a:t>YES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ADC: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Received samples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/>
              <a:t>that can </a:t>
            </a:r>
            <a:r>
              <a:rPr lang="en-US" dirty="0" smtClean="0"/>
              <a:t>FFT: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Requested sample for chip/ dev. board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Note recognition</a:t>
            </a:r>
          </a:p>
          <a:p>
            <a:pPr lvl="1"/>
            <a:r>
              <a:rPr lang="en-US" dirty="0"/>
              <a:t>Identify a single note with its corresponding time </a:t>
            </a:r>
            <a:r>
              <a:rPr lang="en-US" dirty="0" smtClean="0"/>
              <a:t>stamp: </a:t>
            </a:r>
            <a:r>
              <a:rPr lang="en-US" dirty="0">
                <a:solidFill>
                  <a:srgbClr val="00B050"/>
                </a:solidFill>
              </a:rPr>
              <a:t>YES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Display</a:t>
            </a:r>
          </a:p>
          <a:p>
            <a:pPr lvl="1"/>
            <a:r>
              <a:rPr lang="en-US" dirty="0"/>
              <a:t>GUI with tabs </a:t>
            </a:r>
            <a:r>
              <a:rPr lang="en-US" dirty="0" smtClean="0"/>
              <a:t>display: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File I/O is implemented, some bugs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cap="small" dirty="0"/>
              <a:t>Team </a:t>
            </a:r>
            <a:r>
              <a:rPr lang="en-US" sz="5400" cap="small" dirty="0" smtClean="0"/>
              <a:t>AutoTabber</a:t>
            </a:r>
            <a:endParaRPr lang="en-US" sz="5400" cap="small" dirty="0"/>
          </a:p>
        </p:txBody>
      </p:sp>
      <p:sp>
        <p:nvSpPr>
          <p:cNvPr id="4" name="Rectangle 3"/>
          <p:cNvSpPr/>
          <p:nvPr/>
        </p:nvSpPr>
        <p:spPr>
          <a:xfrm>
            <a:off x="2510057" y="4029497"/>
            <a:ext cx="4119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Michaela Shtilman-Minkin </a:t>
            </a:r>
            <a:r>
              <a:rPr lang="en-US" sz="20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(CSE)</a:t>
            </a:r>
          </a:p>
          <a:p>
            <a:r>
              <a:rPr lang="en-US" sz="20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Signal Processing &amp; Algorithms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79227" y="2329115"/>
            <a:ext cx="2732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4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Michael Murphy </a:t>
            </a:r>
            <a:r>
              <a:rPr lang="en-US" sz="20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(EE</a:t>
            </a:r>
            <a:r>
              <a:rPr lang="en-US" sz="20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lvl="0" algn="r"/>
            <a:r>
              <a:rPr lang="en-US" sz="20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Pickup &amp; MCU</a:t>
            </a:r>
            <a:endParaRPr lang="en-US" sz="2000" cap="small" dirty="0" smtClean="0">
              <a:solidFill>
                <a:srgbClr val="2F5897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7311" y="1344395"/>
            <a:ext cx="2821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Taryk Alsagoff </a:t>
            </a:r>
            <a:r>
              <a:rPr lang="en-US" sz="20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(CSE</a:t>
            </a:r>
            <a:r>
              <a:rPr lang="en-US" sz="20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lvl="0"/>
            <a:r>
              <a:rPr lang="en-US" sz="20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GUI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3547" y="5017756"/>
            <a:ext cx="3528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4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Matthew </a:t>
            </a:r>
            <a:r>
              <a:rPr lang="en-US" sz="2400" cap="small" dirty="0" err="1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Wojick</a:t>
            </a:r>
            <a:r>
              <a:rPr lang="en-US" sz="24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(EE</a:t>
            </a:r>
            <a:r>
              <a:rPr lang="en-US" sz="20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lvl="0" algn="r"/>
            <a:r>
              <a:rPr lang="en-US" sz="2000" cap="small" dirty="0" smtClean="0">
                <a:solidFill>
                  <a:srgbClr val="2F5897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AFE &amp; MCU</a:t>
            </a:r>
            <a:endParaRPr lang="en-US" sz="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ichi\Downloads\20130126_154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084" y="4160653"/>
            <a:ext cx="1690316" cy="22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licdn.com/media/p/4/005/061/2ca/3f69a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5" y="903237"/>
            <a:ext cx="2218264" cy="22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splaying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084" y="1408671"/>
            <a:ext cx="1776234" cy="22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dia.licdn.com/media/p/4/005/025/242/010e2f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4" y="3529910"/>
            <a:ext cx="2274633" cy="22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108045" y="827037"/>
            <a:ext cx="304800" cy="304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70684" y="1281273"/>
            <a:ext cx="304800" cy="304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024" y="3451477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70684" y="4061342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Responsibilities </a:t>
            </a:r>
            <a:br>
              <a:rPr lang="en-US" dirty="0" smtClean="0"/>
            </a:br>
            <a:r>
              <a:rPr lang="en-US" dirty="0" smtClean="0"/>
              <a:t>(2014-2015 Schedule)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Mike</a:t>
            </a:r>
          </a:p>
          <a:p>
            <a:r>
              <a:rPr lang="en-US" dirty="0" smtClean="0"/>
              <a:t>Get </a:t>
            </a:r>
            <a:r>
              <a:rPr lang="en-US" dirty="0" smtClean="0"/>
              <a:t>data for different sized </a:t>
            </a:r>
            <a:r>
              <a:rPr lang="en-US" dirty="0" smtClean="0"/>
              <a:t>pickups</a:t>
            </a:r>
          </a:p>
          <a:p>
            <a:r>
              <a:rPr lang="en-US" dirty="0"/>
              <a:t>C</a:t>
            </a:r>
            <a:r>
              <a:rPr lang="en-US" dirty="0" smtClean="0"/>
              <a:t>onfigure </a:t>
            </a:r>
            <a:r>
              <a:rPr lang="en-US" dirty="0" smtClean="0"/>
              <a:t>DSP </a:t>
            </a:r>
            <a:r>
              <a:rPr lang="en-US" dirty="0" smtClean="0"/>
              <a:t>chip</a:t>
            </a:r>
          </a:p>
          <a:p>
            <a:r>
              <a:rPr lang="en-US" dirty="0" smtClean="0"/>
              <a:t>Interface DSP with software</a:t>
            </a:r>
          </a:p>
          <a:p>
            <a:r>
              <a:rPr lang="en-US" dirty="0" smtClean="0"/>
              <a:t>Prototype f</a:t>
            </a:r>
            <a:r>
              <a:rPr lang="en-US" dirty="0" smtClean="0"/>
              <a:t>abrication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3094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Responsibilities </a:t>
            </a:r>
            <a:br>
              <a:rPr lang="en-US" dirty="0" smtClean="0"/>
            </a:br>
            <a:r>
              <a:rPr lang="en-US" dirty="0" smtClean="0"/>
              <a:t>(2014-2015 Schedule)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Matt</a:t>
            </a:r>
          </a:p>
          <a:p>
            <a:r>
              <a:rPr lang="en-US" altLang="ko-KR" dirty="0" smtClean="0"/>
              <a:t>Design </a:t>
            </a:r>
            <a:r>
              <a:rPr lang="en-US" altLang="ko-KR" dirty="0" smtClean="0"/>
              <a:t>single stage amps, continue with AGC, work on </a:t>
            </a:r>
            <a:r>
              <a:rPr lang="en-US" altLang="ko-KR" dirty="0" smtClean="0"/>
              <a:t>ADCs</a:t>
            </a:r>
          </a:p>
          <a:p>
            <a:pPr lvl="1"/>
            <a:r>
              <a:rPr lang="en-US" altLang="ko-KR" dirty="0" smtClean="0"/>
              <a:t>Datasheets</a:t>
            </a:r>
          </a:p>
          <a:p>
            <a:pPr lvl="1"/>
            <a:r>
              <a:rPr lang="en-US" altLang="ko-KR" dirty="0" smtClean="0"/>
              <a:t>Configuring</a:t>
            </a:r>
          </a:p>
          <a:p>
            <a:pPr lvl="1"/>
            <a:r>
              <a:rPr lang="en-US" altLang="ko-KR" dirty="0" smtClean="0"/>
              <a:t>Testing</a:t>
            </a:r>
          </a:p>
          <a:p>
            <a:r>
              <a:rPr lang="en-US" dirty="0"/>
              <a:t>Interface AFE with DSP</a:t>
            </a:r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61618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Responsibilities </a:t>
            </a:r>
            <a:br>
              <a:rPr lang="en-US" dirty="0" smtClean="0"/>
            </a:br>
            <a:r>
              <a:rPr lang="en-US" dirty="0" smtClean="0"/>
              <a:t>(2014-2015 Schedule)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Michaela</a:t>
            </a:r>
          </a:p>
          <a:p>
            <a:r>
              <a:rPr lang="en-US" dirty="0" smtClean="0"/>
              <a:t>Determine timestamps for onset of all notes (presented in FFT form) in a given stream</a:t>
            </a:r>
          </a:p>
          <a:p>
            <a:r>
              <a:rPr lang="en-US" dirty="0" smtClean="0"/>
              <a:t>Determine fundamental frequency and fret for each note</a:t>
            </a:r>
          </a:p>
          <a:p>
            <a:r>
              <a:rPr lang="en-US" dirty="0" smtClean="0"/>
              <a:t>Package data to be displayed on GUI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Team Responsibilities </a:t>
            </a:r>
            <a:br>
              <a:rPr lang="en-US" dirty="0" smtClean="0"/>
            </a:br>
            <a:r>
              <a:rPr lang="en-US" dirty="0" smtClean="0"/>
              <a:t>(2014-2015 Schedule)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Taryk</a:t>
            </a:r>
          </a:p>
          <a:p>
            <a:r>
              <a:rPr lang="en-US" dirty="0" smtClean="0"/>
              <a:t>User-friendly interface</a:t>
            </a:r>
          </a:p>
          <a:p>
            <a:r>
              <a:rPr lang="en-US" dirty="0" smtClean="0"/>
              <a:t>File I/O</a:t>
            </a:r>
          </a:p>
          <a:p>
            <a:r>
              <a:rPr lang="en-US" dirty="0" smtClean="0"/>
              <a:t>Tablature editing capabilities for the user</a:t>
            </a:r>
          </a:p>
          <a:p>
            <a:r>
              <a:rPr lang="en-US" dirty="0" smtClean="0"/>
              <a:t>Display of data sent from spectrum analyzer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CDR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smtClean="0"/>
              <a:t>Mike</a:t>
            </a:r>
          </a:p>
          <a:p>
            <a:pPr lvl="1"/>
            <a:r>
              <a:rPr lang="en-US" dirty="0" smtClean="0"/>
              <a:t>DSP configuration</a:t>
            </a:r>
          </a:p>
          <a:p>
            <a:pPr lvl="1"/>
            <a:r>
              <a:rPr lang="en-US" dirty="0" smtClean="0"/>
              <a:t>“Hello World”</a:t>
            </a:r>
            <a:endParaRPr lang="en-US" dirty="0" smtClean="0"/>
          </a:p>
          <a:p>
            <a:r>
              <a:rPr lang="en-US" dirty="0" smtClean="0"/>
              <a:t>Matt</a:t>
            </a:r>
          </a:p>
          <a:p>
            <a:pPr lvl="1"/>
            <a:r>
              <a:rPr lang="en-US" dirty="0" smtClean="0"/>
              <a:t>Analog design</a:t>
            </a:r>
          </a:p>
          <a:p>
            <a:r>
              <a:rPr lang="en-US" dirty="0" smtClean="0"/>
              <a:t>Michaela</a:t>
            </a:r>
          </a:p>
          <a:p>
            <a:pPr lvl="1"/>
            <a:r>
              <a:rPr lang="en-US" dirty="0" smtClean="0"/>
              <a:t>Break up note stream into individual notes</a:t>
            </a:r>
          </a:p>
          <a:p>
            <a:pPr lvl="1"/>
            <a:r>
              <a:rPr lang="en-US" dirty="0" smtClean="0"/>
              <a:t>Identify timestamp of note onset, and </a:t>
            </a:r>
            <a:r>
              <a:rPr lang="en-US" dirty="0" smtClean="0"/>
              <a:t>fundamental frequency </a:t>
            </a:r>
          </a:p>
          <a:p>
            <a:pPr lvl="1"/>
            <a:r>
              <a:rPr lang="en-US" dirty="0" smtClean="0"/>
              <a:t>Output: timestamp, string, fret</a:t>
            </a:r>
            <a:endParaRPr lang="en-US" dirty="0" smtClean="0"/>
          </a:p>
          <a:p>
            <a:r>
              <a:rPr lang="en-US" dirty="0" smtClean="0"/>
              <a:t>Taryk</a:t>
            </a:r>
          </a:p>
          <a:p>
            <a:pPr lvl="1"/>
            <a:r>
              <a:rPr lang="en-US" dirty="0" smtClean="0"/>
              <a:t>GUI display and editing of sample tablature</a:t>
            </a:r>
          </a:p>
        </p:txBody>
      </p:sp>
    </p:spTree>
    <p:extLst>
      <p:ext uri="{BB962C8B-B14F-4D97-AF65-F5344CB8AC3E}">
        <p14:creationId xmlns:p14="http://schemas.microsoft.com/office/powerpoint/2010/main" val="370217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What is AutoTabber?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7170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</a:t>
            </a:r>
            <a:r>
              <a:rPr lang="en-US" dirty="0" smtClean="0"/>
              <a:t>Requirements: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Automatically </a:t>
            </a:r>
            <a:r>
              <a:rPr lang="en-US" dirty="0"/>
              <a:t>generate tablature </a:t>
            </a:r>
            <a:r>
              <a:rPr lang="en-US" dirty="0" smtClean="0"/>
              <a:t>from guitar</a:t>
            </a:r>
            <a:endParaRPr lang="en-US" dirty="0"/>
          </a:p>
          <a:p>
            <a:pPr lvl="1"/>
            <a:r>
              <a:rPr lang="en-US" dirty="0"/>
              <a:t>Baseline: single, consecutive notes</a:t>
            </a:r>
          </a:p>
          <a:p>
            <a:pPr lvl="1"/>
            <a:r>
              <a:rPr lang="en-US" dirty="0"/>
              <a:t>e.g. Mary Had a Little Lamb, Yankee </a:t>
            </a:r>
            <a:r>
              <a:rPr lang="en-US" dirty="0" smtClean="0"/>
              <a:t>Doodle</a:t>
            </a:r>
          </a:p>
          <a:p>
            <a:r>
              <a:rPr lang="en-US" dirty="0" smtClean="0"/>
              <a:t>Must have GUI</a:t>
            </a:r>
            <a:endParaRPr lang="en-US" dirty="0"/>
          </a:p>
          <a:p>
            <a:r>
              <a:rPr lang="en-US" dirty="0"/>
              <a:t>No guitar modifications</a:t>
            </a:r>
          </a:p>
          <a:p>
            <a:pPr lvl="1"/>
            <a:r>
              <a:rPr lang="en-US" dirty="0"/>
              <a:t>Make a modular, easily installed </a:t>
            </a:r>
            <a:r>
              <a:rPr lang="en-US" dirty="0" smtClean="0"/>
              <a:t>product</a:t>
            </a:r>
          </a:p>
          <a:p>
            <a:r>
              <a:rPr lang="en-US" dirty="0" smtClean="0"/>
              <a:t>Output from amplifier must be &lt; 1V</a:t>
            </a:r>
          </a:p>
          <a:p>
            <a:r>
              <a:rPr lang="en-US" dirty="0" smtClean="0"/>
              <a:t>MCU must be able to FFT signals close to instantaneously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Wavelet transform</a:t>
            </a:r>
          </a:p>
          <a:p>
            <a:pPr lvl="1"/>
            <a:r>
              <a:rPr lang="en-US" dirty="0" smtClean="0"/>
              <a:t>Typically only used for image processing</a:t>
            </a:r>
          </a:p>
          <a:p>
            <a:pPr lvl="1"/>
            <a:r>
              <a:rPr lang="en-US" dirty="0" smtClean="0"/>
              <a:t>Alternative: time stamp from MCU and/or note onset in software</a:t>
            </a:r>
          </a:p>
          <a:p>
            <a:r>
              <a:rPr lang="en-US" dirty="0" smtClean="0"/>
              <a:t>Displacement</a:t>
            </a:r>
            <a:endParaRPr lang="en-US" dirty="0"/>
          </a:p>
          <a:p>
            <a:r>
              <a:rPr lang="en-US" dirty="0" smtClean="0"/>
              <a:t>Block diagram</a:t>
            </a:r>
          </a:p>
          <a:p>
            <a:pPr lvl="1"/>
            <a:r>
              <a:rPr lang="en-US" dirty="0" smtClean="0"/>
              <a:t>Fixed!</a:t>
            </a:r>
          </a:p>
        </p:txBody>
      </p:sp>
    </p:spTree>
    <p:extLst>
      <p:ext uri="{BB962C8B-B14F-4D97-AF65-F5344CB8AC3E}">
        <p14:creationId xmlns:p14="http://schemas.microsoft.com/office/powerpoint/2010/main" val="109417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ub.allaboutcircuits.com/images/quiz/03912x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99" y="1188465"/>
            <a:ext cx="1828800" cy="160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ss-design.com/images/pic-digitalsig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55" y="1344806"/>
            <a:ext cx="2209800" cy="13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d3ui957tjb5bqd.cloudfront.net/images/screenshots/products/3/37/37267/ui_flatwebkit-f.png?13783916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61" y="5281784"/>
            <a:ext cx="2063365" cy="13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world-of-songwriting.com/image-files/electric-guit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16" y="3352800"/>
            <a:ext cx="1599286" cy="15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i.com/graphics/folders/partimages/TMS320VC55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49" y="1299763"/>
            <a:ext cx="1344721" cy="9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toobbox.com/blog/wp-content/uploads/guitar-picku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31" y="5188907"/>
            <a:ext cx="2057399" cy="136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08" y="45465"/>
            <a:ext cx="8229600" cy="1143000"/>
          </a:xfrm>
        </p:spPr>
        <p:txBody>
          <a:bodyPr/>
          <a:lstStyle/>
          <a:p>
            <a:r>
              <a:rPr lang="en-US" dirty="0"/>
              <a:t>Our Previous Block Diagram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00200" y="4640893"/>
            <a:ext cx="1493729" cy="52322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Pickup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13560" y="2698854"/>
            <a:ext cx="914401" cy="5232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AFE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5709" y="2303352"/>
            <a:ext cx="1074333" cy="5232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MCU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65828" y="2690175"/>
            <a:ext cx="925253" cy="523220"/>
          </a:xfrm>
          <a:prstGeom prst="rect">
            <a:avLst/>
          </a:prstGeom>
          <a:ln>
            <a:solidFill>
              <a:srgbClr val="EB891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B891D"/>
                </a:solidFill>
              </a:rPr>
              <a:t>DSP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14864" y="4640375"/>
            <a:ext cx="1227182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UI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470761" y="3475005"/>
            <a:ext cx="0" cy="1066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245804" y="2552436"/>
            <a:ext cx="883610" cy="39934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10200" y="2547610"/>
            <a:ext cx="1404664" cy="412854"/>
          </a:xfrm>
          <a:prstGeom prst="straightConnector1">
            <a:avLst/>
          </a:prstGeom>
          <a:ln w="19050">
            <a:solidFill>
              <a:srgbClr val="EB89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7428455" y="3352800"/>
            <a:ext cx="0" cy="10668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222316" y="5092749"/>
            <a:ext cx="1384319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Guitar</a:t>
            </a:r>
            <a:endParaRPr lang="en-US" b="1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3245804" y="4831139"/>
            <a:ext cx="814712" cy="52322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72DA-7F59-40B3-812D-6667DA1420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7" y="-23884"/>
            <a:ext cx="8839200" cy="68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02" y="2274"/>
            <a:ext cx="8665397" cy="683525"/>
          </a:xfrm>
        </p:spPr>
        <p:txBody>
          <a:bodyPr>
            <a:normAutofit/>
          </a:bodyPr>
          <a:lstStyle/>
          <a:p>
            <a:pPr algn="r"/>
            <a:r>
              <a:rPr lang="en-US" sz="1800" i="1" dirty="0" smtClean="0"/>
              <a:t>New and Improved Block Diagram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5573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MDR Deliverables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Pickup</a:t>
            </a:r>
          </a:p>
          <a:p>
            <a:pPr lvl="1"/>
            <a:r>
              <a:rPr lang="en-US" dirty="0" smtClean="0"/>
              <a:t>Purchase and prototype</a:t>
            </a:r>
          </a:p>
          <a:p>
            <a:pPr lvl="1"/>
            <a:r>
              <a:rPr lang="en-US" dirty="0" smtClean="0"/>
              <a:t>Generate &amp; propagate signal to AFE</a:t>
            </a:r>
          </a:p>
          <a:p>
            <a:r>
              <a:rPr lang="en-US" dirty="0"/>
              <a:t>Analog Front </a:t>
            </a:r>
            <a:r>
              <a:rPr lang="en-US" dirty="0" smtClean="0"/>
              <a:t>End (AFE)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Amplify signal from pickup</a:t>
            </a:r>
          </a:p>
          <a:p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Hardware that can FFT</a:t>
            </a:r>
          </a:p>
          <a:p>
            <a:r>
              <a:rPr lang="en-US" dirty="0" smtClean="0"/>
              <a:t>Note recognition</a:t>
            </a:r>
          </a:p>
          <a:p>
            <a:pPr lvl="1"/>
            <a:r>
              <a:rPr lang="en-US" dirty="0" smtClean="0"/>
              <a:t>Identify a single note with its corresponding time stamp</a:t>
            </a:r>
          </a:p>
          <a:p>
            <a:r>
              <a:rPr lang="en-US" dirty="0" smtClean="0"/>
              <a:t>Display</a:t>
            </a:r>
          </a:p>
          <a:p>
            <a:pPr lvl="1"/>
            <a:r>
              <a:rPr lang="en-US" dirty="0" smtClean="0"/>
              <a:t>GUI with tabs display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72DA-7F59-40B3-812D-6667DA142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52" y="1155625"/>
            <a:ext cx="8229600" cy="4525963"/>
          </a:xfrm>
        </p:spPr>
        <p:txBody>
          <a:bodyPr/>
          <a:lstStyle/>
          <a:p>
            <a:r>
              <a:rPr lang="en-US" dirty="0" smtClean="0"/>
              <a:t>Must detect vibrations from strings</a:t>
            </a:r>
          </a:p>
          <a:p>
            <a:pPr lvl="1"/>
            <a:r>
              <a:rPr lang="en-US" dirty="0" smtClean="0"/>
              <a:t>Successfully picks up signal from string </a:t>
            </a:r>
          </a:p>
          <a:p>
            <a:pPr lvl="1"/>
            <a:r>
              <a:rPr lang="en-US" dirty="0" smtClean="0"/>
              <a:t>Coil mounts 3D </a:t>
            </a:r>
            <a:r>
              <a:rPr lang="en-US" dirty="0" smtClean="0"/>
              <a:t>printed spools</a:t>
            </a:r>
            <a:endParaRPr lang="en-US" dirty="0" smtClean="0"/>
          </a:p>
          <a:p>
            <a:pPr lvl="1"/>
            <a:r>
              <a:rPr lang="en-US" dirty="0" smtClean="0"/>
              <a:t>Not affected by adjacent strings</a:t>
            </a:r>
          </a:p>
          <a:p>
            <a:pPr lvl="1"/>
            <a:r>
              <a:rPr lang="en-US" dirty="0" smtClean="0"/>
              <a:t>Fixed high frequency oscillations</a:t>
            </a:r>
          </a:p>
          <a:p>
            <a:r>
              <a:rPr lang="en-US" dirty="0" smtClean="0"/>
              <a:t>Need to compare different size pickups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US" dirty="0" smtClean="0"/>
              <a:t>Pickups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72" y="4572000"/>
            <a:ext cx="3924761" cy="221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7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771</Words>
  <Application>Microsoft Office PowerPoint</Application>
  <PresentationFormat>On-screen Show (4:3)</PresentationFormat>
  <Paragraphs>168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</vt:lpstr>
      <vt:lpstr>MDR</vt:lpstr>
      <vt:lpstr>Team AutoTabber</vt:lpstr>
      <vt:lpstr>What is AutoTabber?</vt:lpstr>
      <vt:lpstr>System Requirements: Overview</vt:lpstr>
      <vt:lpstr>PDR Feedback</vt:lpstr>
      <vt:lpstr>Our Previous Block Diagram</vt:lpstr>
      <vt:lpstr>New and Improved Block Diagram</vt:lpstr>
      <vt:lpstr>MDR Deliverables - Summary</vt:lpstr>
      <vt:lpstr>Pickups</vt:lpstr>
      <vt:lpstr>Amplifier Stage</vt:lpstr>
      <vt:lpstr>AGC Amp</vt:lpstr>
      <vt:lpstr>ADC</vt:lpstr>
      <vt:lpstr>Pickups + Amps</vt:lpstr>
      <vt:lpstr>Demo of Pickup + Amp</vt:lpstr>
      <vt:lpstr>Microcontroller</vt:lpstr>
      <vt:lpstr>PowerPoint Presentation</vt:lpstr>
      <vt:lpstr>Signal Processing</vt:lpstr>
      <vt:lpstr>GUI</vt:lpstr>
      <vt:lpstr>MDR Deliverables - Summary</vt:lpstr>
      <vt:lpstr>Team Responsibilities  (2014-2015 Schedule)</vt:lpstr>
      <vt:lpstr>Team Responsibilities  (2014-2015 Schedule)</vt:lpstr>
      <vt:lpstr>Team Responsibilities  (2014-2015 Schedule)</vt:lpstr>
      <vt:lpstr>Team Responsibilities  (2014-2015 Schedule)</vt:lpstr>
      <vt:lpstr>Proposed CDR Deliverables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matthew.wojick@gmail.com</dc:creator>
  <cp:lastModifiedBy>Michi</cp:lastModifiedBy>
  <cp:revision>63</cp:revision>
  <dcterms:created xsi:type="dcterms:W3CDTF">2014-11-24T11:08:52Z</dcterms:created>
  <dcterms:modified xsi:type="dcterms:W3CDTF">2014-11-25T13:33:22Z</dcterms:modified>
</cp:coreProperties>
</file>