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701" r:id="rId2"/>
    <p:sldMasterId id="2147483703" r:id="rId3"/>
    <p:sldMasterId id="2147483705" r:id="rId4"/>
    <p:sldMasterId id="2147483707" r:id="rId5"/>
    <p:sldMasterId id="2147483709" r:id="rId6"/>
    <p:sldMasterId id="2147483711" r:id="rId7"/>
    <p:sldMasterId id="2147483713" r:id="rId8"/>
    <p:sldMasterId id="2147483715" r:id="rId9"/>
    <p:sldMasterId id="2147483717" r:id="rId10"/>
    <p:sldMasterId id="2147483719" r:id="rId11"/>
    <p:sldMasterId id="2147483721" r:id="rId12"/>
    <p:sldMasterId id="2147483723" r:id="rId13"/>
    <p:sldMasterId id="2147483725" r:id="rId14"/>
    <p:sldMasterId id="2147483731" r:id="rId15"/>
    <p:sldMasterId id="2147483733" r:id="rId16"/>
    <p:sldMasterId id="2147483737" r:id="rId17"/>
    <p:sldMasterId id="2147483739" r:id="rId18"/>
    <p:sldMasterId id="2147483741" r:id="rId19"/>
    <p:sldMasterId id="2147483743" r:id="rId20"/>
    <p:sldMasterId id="2147483745" r:id="rId21"/>
    <p:sldMasterId id="2147483747" r:id="rId22"/>
    <p:sldMasterId id="2147483748" r:id="rId23"/>
    <p:sldMasterId id="2147483749" r:id="rId24"/>
    <p:sldMasterId id="2147483751" r:id="rId25"/>
    <p:sldMasterId id="2147483753" r:id="rId26"/>
    <p:sldMasterId id="2147483755" r:id="rId27"/>
    <p:sldMasterId id="2147483757" r:id="rId28"/>
    <p:sldMasterId id="2147483759" r:id="rId29"/>
    <p:sldMasterId id="2147483761" r:id="rId30"/>
    <p:sldMasterId id="2147483763" r:id="rId31"/>
    <p:sldMasterId id="2147483765" r:id="rId32"/>
    <p:sldMasterId id="2147483767" r:id="rId33"/>
    <p:sldMasterId id="2147483768" r:id="rId34"/>
    <p:sldMasterId id="2147483770" r:id="rId35"/>
    <p:sldMasterId id="2147483772" r:id="rId36"/>
    <p:sldMasterId id="2147483774" r:id="rId37"/>
    <p:sldMasterId id="2147483776" r:id="rId38"/>
    <p:sldMasterId id="2147483778" r:id="rId39"/>
    <p:sldMasterId id="2147483780" r:id="rId40"/>
    <p:sldMasterId id="2147483782" r:id="rId41"/>
    <p:sldMasterId id="2147483784" r:id="rId42"/>
    <p:sldMasterId id="2147483786" r:id="rId43"/>
    <p:sldMasterId id="2147483788" r:id="rId44"/>
    <p:sldMasterId id="2147483790" r:id="rId45"/>
    <p:sldMasterId id="2147483792" r:id="rId46"/>
    <p:sldMasterId id="2147483793" r:id="rId47"/>
  </p:sldMasterIdLst>
  <p:notesMasterIdLst>
    <p:notesMasterId r:id="rId70"/>
  </p:notesMasterIdLst>
  <p:handoutMasterIdLst>
    <p:handoutMasterId r:id="rId71"/>
  </p:handoutMasterIdLst>
  <p:sldIdLst>
    <p:sldId id="422" r:id="rId48"/>
    <p:sldId id="464" r:id="rId49"/>
    <p:sldId id="455" r:id="rId50"/>
    <p:sldId id="430" r:id="rId51"/>
    <p:sldId id="429" r:id="rId52"/>
    <p:sldId id="432" r:id="rId53"/>
    <p:sldId id="439" r:id="rId54"/>
    <p:sldId id="436" r:id="rId55"/>
    <p:sldId id="433" r:id="rId56"/>
    <p:sldId id="434" r:id="rId57"/>
    <p:sldId id="441" r:id="rId58"/>
    <p:sldId id="454" r:id="rId59"/>
    <p:sldId id="466" r:id="rId60"/>
    <p:sldId id="459" r:id="rId61"/>
    <p:sldId id="457" r:id="rId62"/>
    <p:sldId id="460" r:id="rId63"/>
    <p:sldId id="467" r:id="rId64"/>
    <p:sldId id="461" r:id="rId65"/>
    <p:sldId id="456" r:id="rId66"/>
    <p:sldId id="442" r:id="rId67"/>
    <p:sldId id="463" r:id="rId68"/>
    <p:sldId id="465" r:id="rId69"/>
  </p:sldIdLst>
  <p:sldSz cx="9144000" cy="6858000" type="screen4x3"/>
  <p:notesSz cx="7315200" cy="9601200"/>
  <p:embeddedFontLst>
    <p:embeddedFont>
      <p:font typeface="宋体" pitchFamily="2" charset="-122"/>
      <p:regular r:id="rId72"/>
    </p:embeddedFont>
    <p:embeddedFont>
      <p:font typeface="ＭＳ Ｐゴシック" pitchFamily="34" charset="-128"/>
      <p:regular r:id="rId73"/>
    </p:embeddedFont>
    <p:embeddedFont>
      <p:font typeface="Verdana" pitchFamily="34" charset="0"/>
      <p:regular r:id="rId74"/>
      <p:bold r:id="rId75"/>
      <p:italic r:id="rId76"/>
      <p:boldItalic r:id="rId77"/>
    </p:embeddedFont>
    <p:embeddedFont>
      <p:font typeface="Georgia" pitchFamily="18" charset="0"/>
      <p:regular r:id="rId78"/>
      <p:bold r:id="rId79"/>
      <p:italic r:id="rId80"/>
      <p:boldItalic r:id="rId81"/>
    </p:embeddedFont>
    <p:embeddedFont>
      <p:font typeface="Times" pitchFamily="18" charset="0"/>
      <p:regular r:id="rId82"/>
      <p:bold r:id="rId83"/>
      <p:italic r:id="rId84"/>
      <p:boldItalic r:id="rId85"/>
    </p:embeddedFont>
    <p:embeddedFont>
      <p:font typeface="Microsoft YaHei" pitchFamily="34" charset="-122"/>
      <p:regular r:id="rId86"/>
      <p:bold r:id="rId87"/>
    </p:embeddedFont>
  </p:embeddedFontLst>
  <p:defaultTextStyle>
    <a:defPPr>
      <a:defRPr lang="en-U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H-02" initials="L" lastIdx="2" clrIdx="0">
    <p:extLst>
      <p:ext uri="{19B8F6BF-5375-455C-9EA6-DF929625EA0E}">
        <p15:presenceInfo xmlns:p15="http://schemas.microsoft.com/office/powerpoint/2012/main" xmlns="" userId="LH-0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DDDDD"/>
    <a:srgbClr val="B2B2B2"/>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726" autoAdjust="0"/>
    <p:restoredTop sz="88006" autoAdjust="0"/>
  </p:normalViewPr>
  <p:slideViewPr>
    <p:cSldViewPr>
      <p:cViewPr varScale="1">
        <p:scale>
          <a:sx n="63" d="100"/>
          <a:sy n="63" d="100"/>
        </p:scale>
        <p:origin x="-2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slide" Target="slides/slide16.xml"/><Relationship Id="rId68" Type="http://schemas.openxmlformats.org/officeDocument/2006/relationships/slide" Target="slides/slide21.xml"/><Relationship Id="rId76" Type="http://schemas.openxmlformats.org/officeDocument/2006/relationships/font" Target="fonts/font5.fntdata"/><Relationship Id="rId84" Type="http://schemas.openxmlformats.org/officeDocument/2006/relationships/font" Target="fonts/font13.fntdata"/><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6.xml"/><Relationship Id="rId58" Type="http://schemas.openxmlformats.org/officeDocument/2006/relationships/slide" Target="slides/slide11.xml"/><Relationship Id="rId66" Type="http://schemas.openxmlformats.org/officeDocument/2006/relationships/slide" Target="slides/slide19.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font" Target="fonts/font16.fntdata"/><Relationship Id="rId5" Type="http://schemas.openxmlformats.org/officeDocument/2006/relationships/slideMaster" Target="slideMasters/slideMaster5.xml"/><Relationship Id="rId61" Type="http://schemas.openxmlformats.org/officeDocument/2006/relationships/slide" Target="slides/slide14.xml"/><Relationship Id="rId82" Type="http://schemas.openxmlformats.org/officeDocument/2006/relationships/font" Target="fonts/font11.fntdata"/><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1.xml"/><Relationship Id="rId56" Type="http://schemas.openxmlformats.org/officeDocument/2006/relationships/slide" Target="slides/slide9.xml"/><Relationship Id="rId64" Type="http://schemas.openxmlformats.org/officeDocument/2006/relationships/slide" Target="slides/slide17.xml"/><Relationship Id="rId69" Type="http://schemas.openxmlformats.org/officeDocument/2006/relationships/slide" Target="slides/slide22.xml"/><Relationship Id="rId77" Type="http://schemas.openxmlformats.org/officeDocument/2006/relationships/font" Target="fonts/font6.fntdata"/><Relationship Id="rId8" Type="http://schemas.openxmlformats.org/officeDocument/2006/relationships/slideMaster" Target="slideMasters/slideMaster8.xml"/><Relationship Id="rId51" Type="http://schemas.openxmlformats.org/officeDocument/2006/relationships/slide" Target="slides/slide4.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2.xml"/><Relationship Id="rId67"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7.xml"/><Relationship Id="rId62" Type="http://schemas.openxmlformats.org/officeDocument/2006/relationships/slide" Target="slides/slide15.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2.xml"/><Relationship Id="rId57" Type="http://schemas.openxmlformats.org/officeDocument/2006/relationships/slide" Target="slides/slide1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5.xml"/><Relationship Id="rId60" Type="http://schemas.openxmlformats.org/officeDocument/2006/relationships/slide" Target="slides/slide13.xml"/><Relationship Id="rId65" Type="http://schemas.openxmlformats.org/officeDocument/2006/relationships/slide" Target="slides/slide18.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4" y="1"/>
            <a:ext cx="3168926" cy="480388"/>
          </a:xfrm>
          <a:prstGeom prst="rect">
            <a:avLst/>
          </a:prstGeom>
          <a:noFill/>
          <a:ln w="9525">
            <a:noFill/>
            <a:miter lim="800000"/>
            <a:headEnd/>
            <a:tailEnd/>
          </a:ln>
          <a:effectLst/>
        </p:spPr>
        <p:txBody>
          <a:bodyPr vert="horz" wrap="square" lIns="96018" tIns="48011" rIns="96018" bIns="48011" numCol="1" anchor="t" anchorCtr="0" compatLnSpc="1">
            <a:prstTxWarp prst="textNoShape">
              <a:avLst/>
            </a:prstTxWarp>
          </a:bodyPr>
          <a:lstStyle>
            <a:lvl1pPr algn="l" defTabSz="962321">
              <a:defRPr sz="1200">
                <a:latin typeface="Arial" pitchFamily="34" charset="0"/>
              </a:defRPr>
            </a:lvl1pPr>
          </a:lstStyle>
          <a:p>
            <a:pPr>
              <a:defRPr/>
            </a:pPr>
            <a:endParaRPr lang="en-US"/>
          </a:p>
        </p:txBody>
      </p:sp>
      <p:sp>
        <p:nvSpPr>
          <p:cNvPr id="28675" name="Rectangle 3"/>
          <p:cNvSpPr>
            <a:spLocks noGrp="1" noChangeArrowheads="1"/>
          </p:cNvSpPr>
          <p:nvPr>
            <p:ph type="dt" sz="quarter" idx="1"/>
          </p:nvPr>
        </p:nvSpPr>
        <p:spPr bwMode="auto">
          <a:xfrm>
            <a:off x="4142963" y="1"/>
            <a:ext cx="3168925" cy="480388"/>
          </a:xfrm>
          <a:prstGeom prst="rect">
            <a:avLst/>
          </a:prstGeom>
          <a:noFill/>
          <a:ln w="9525">
            <a:noFill/>
            <a:miter lim="800000"/>
            <a:headEnd/>
            <a:tailEnd/>
          </a:ln>
          <a:effectLst/>
        </p:spPr>
        <p:txBody>
          <a:bodyPr vert="horz" wrap="square" lIns="96018" tIns="48011" rIns="96018" bIns="48011" numCol="1" anchor="t" anchorCtr="0" compatLnSpc="1">
            <a:prstTxWarp prst="textNoShape">
              <a:avLst/>
            </a:prstTxWarp>
          </a:bodyPr>
          <a:lstStyle>
            <a:lvl1pPr algn="r" defTabSz="962321">
              <a:defRPr sz="1200">
                <a:latin typeface="Arial" pitchFamily="34" charset="0"/>
              </a:defRPr>
            </a:lvl1pPr>
          </a:lstStyle>
          <a:p>
            <a:pPr>
              <a:defRPr/>
            </a:pPr>
            <a:endParaRPr lang="en-US"/>
          </a:p>
        </p:txBody>
      </p:sp>
      <p:sp>
        <p:nvSpPr>
          <p:cNvPr id="28676" name="Rectangle 4"/>
          <p:cNvSpPr>
            <a:spLocks noGrp="1" noChangeArrowheads="1"/>
          </p:cNvSpPr>
          <p:nvPr>
            <p:ph type="ftr" sz="quarter" idx="2"/>
          </p:nvPr>
        </p:nvSpPr>
        <p:spPr bwMode="auto">
          <a:xfrm>
            <a:off x="4" y="9120816"/>
            <a:ext cx="3168926" cy="477107"/>
          </a:xfrm>
          <a:prstGeom prst="rect">
            <a:avLst/>
          </a:prstGeom>
          <a:noFill/>
          <a:ln w="9525">
            <a:noFill/>
            <a:miter lim="800000"/>
            <a:headEnd/>
            <a:tailEnd/>
          </a:ln>
          <a:effectLst/>
        </p:spPr>
        <p:txBody>
          <a:bodyPr vert="horz" wrap="square" lIns="96018" tIns="48011" rIns="96018" bIns="48011" numCol="1" anchor="b" anchorCtr="0" compatLnSpc="1">
            <a:prstTxWarp prst="textNoShape">
              <a:avLst/>
            </a:prstTxWarp>
          </a:bodyPr>
          <a:lstStyle>
            <a:lvl1pPr algn="l" defTabSz="962321">
              <a:defRPr sz="1200">
                <a:latin typeface="Arial" pitchFamily="34" charset="0"/>
              </a:defRPr>
            </a:lvl1pPr>
          </a:lstStyle>
          <a:p>
            <a:pPr>
              <a:defRPr/>
            </a:pPr>
            <a:endParaRPr lang="en-US"/>
          </a:p>
        </p:txBody>
      </p:sp>
      <p:sp>
        <p:nvSpPr>
          <p:cNvPr id="28677" name="Rectangle 5"/>
          <p:cNvSpPr>
            <a:spLocks noGrp="1" noChangeArrowheads="1"/>
          </p:cNvSpPr>
          <p:nvPr>
            <p:ph type="sldNum" sz="quarter" idx="3"/>
          </p:nvPr>
        </p:nvSpPr>
        <p:spPr bwMode="auto">
          <a:xfrm>
            <a:off x="4142963" y="9120816"/>
            <a:ext cx="3168925" cy="477107"/>
          </a:xfrm>
          <a:prstGeom prst="rect">
            <a:avLst/>
          </a:prstGeom>
          <a:noFill/>
          <a:ln w="9525">
            <a:noFill/>
            <a:miter lim="800000"/>
            <a:headEnd/>
            <a:tailEnd/>
          </a:ln>
          <a:effectLst/>
        </p:spPr>
        <p:txBody>
          <a:bodyPr vert="horz" wrap="square" lIns="96018" tIns="48011" rIns="96018" bIns="48011" numCol="1" anchor="b" anchorCtr="0" compatLnSpc="1">
            <a:prstTxWarp prst="textNoShape">
              <a:avLst/>
            </a:prstTxWarp>
          </a:bodyPr>
          <a:lstStyle>
            <a:lvl1pPr algn="r" defTabSz="962321">
              <a:defRPr sz="1200">
                <a:latin typeface="Arial" pitchFamily="34" charset="0"/>
              </a:defRPr>
            </a:lvl1pPr>
          </a:lstStyle>
          <a:p>
            <a:pPr>
              <a:defRPr/>
            </a:pPr>
            <a:fld id="{31D52709-AD9F-473C-87DA-C23F6A25F04A}" type="slidenum">
              <a:rPr lang="en-US"/>
              <a:pPr>
                <a:defRPr/>
              </a:pPr>
              <a:t>‹#›</a:t>
            </a:fld>
            <a:endParaRPr lang="en-US"/>
          </a:p>
        </p:txBody>
      </p:sp>
    </p:spTree>
    <p:extLst>
      <p:ext uri="{BB962C8B-B14F-4D97-AF65-F5344CB8AC3E}">
        <p14:creationId xmlns:p14="http://schemas.microsoft.com/office/powerpoint/2010/main" val="123575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4" y="1"/>
            <a:ext cx="3168926" cy="480388"/>
          </a:xfrm>
          <a:prstGeom prst="rect">
            <a:avLst/>
          </a:prstGeom>
          <a:noFill/>
          <a:ln w="9525">
            <a:noFill/>
            <a:miter lim="800000"/>
            <a:headEnd/>
            <a:tailEnd/>
          </a:ln>
          <a:effectLst/>
        </p:spPr>
        <p:txBody>
          <a:bodyPr vert="horz" wrap="square" lIns="96018" tIns="48011" rIns="96018" bIns="48011" numCol="1" anchor="t" anchorCtr="0" compatLnSpc="1">
            <a:prstTxWarp prst="textNoShape">
              <a:avLst/>
            </a:prstTxWarp>
          </a:bodyPr>
          <a:lstStyle>
            <a:lvl1pPr algn="l" defTabSz="962321">
              <a:defRPr sz="1200">
                <a:latin typeface="Arial" pitchFamily="34" charset="0"/>
              </a:defRPr>
            </a:lvl1pPr>
          </a:lstStyle>
          <a:p>
            <a:pPr>
              <a:defRPr/>
            </a:pPr>
            <a:endParaRPr lang="en-US"/>
          </a:p>
        </p:txBody>
      </p:sp>
      <p:sp>
        <p:nvSpPr>
          <p:cNvPr id="30723" name="Rectangle 3"/>
          <p:cNvSpPr>
            <a:spLocks noGrp="1" noChangeArrowheads="1"/>
          </p:cNvSpPr>
          <p:nvPr>
            <p:ph type="dt" idx="1"/>
          </p:nvPr>
        </p:nvSpPr>
        <p:spPr bwMode="auto">
          <a:xfrm>
            <a:off x="4142963" y="1"/>
            <a:ext cx="3168925" cy="480388"/>
          </a:xfrm>
          <a:prstGeom prst="rect">
            <a:avLst/>
          </a:prstGeom>
          <a:noFill/>
          <a:ln w="9525">
            <a:noFill/>
            <a:miter lim="800000"/>
            <a:headEnd/>
            <a:tailEnd/>
          </a:ln>
          <a:effectLst/>
        </p:spPr>
        <p:txBody>
          <a:bodyPr vert="horz" wrap="square" lIns="96018" tIns="48011" rIns="96018" bIns="48011" numCol="1" anchor="t" anchorCtr="0" compatLnSpc="1">
            <a:prstTxWarp prst="textNoShape">
              <a:avLst/>
            </a:prstTxWarp>
          </a:bodyPr>
          <a:lstStyle>
            <a:lvl1pPr algn="r" defTabSz="962321">
              <a:defRPr sz="1200">
                <a:latin typeface="Arial" pitchFamily="34"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33841" y="4562868"/>
            <a:ext cx="5847522" cy="4316931"/>
          </a:xfrm>
          <a:prstGeom prst="rect">
            <a:avLst/>
          </a:prstGeom>
          <a:noFill/>
          <a:ln w="9525">
            <a:noFill/>
            <a:miter lim="800000"/>
            <a:headEnd/>
            <a:tailEnd/>
          </a:ln>
          <a:effectLst/>
        </p:spPr>
        <p:txBody>
          <a:bodyPr vert="horz" wrap="square" lIns="96018" tIns="48011" rIns="96018" bIns="480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4" y="9120816"/>
            <a:ext cx="3168926" cy="477107"/>
          </a:xfrm>
          <a:prstGeom prst="rect">
            <a:avLst/>
          </a:prstGeom>
          <a:noFill/>
          <a:ln w="9525">
            <a:noFill/>
            <a:miter lim="800000"/>
            <a:headEnd/>
            <a:tailEnd/>
          </a:ln>
          <a:effectLst/>
        </p:spPr>
        <p:txBody>
          <a:bodyPr vert="horz" wrap="square" lIns="96018" tIns="48011" rIns="96018" bIns="48011" numCol="1" anchor="b" anchorCtr="0" compatLnSpc="1">
            <a:prstTxWarp prst="textNoShape">
              <a:avLst/>
            </a:prstTxWarp>
          </a:bodyPr>
          <a:lstStyle>
            <a:lvl1pPr algn="l" defTabSz="962321">
              <a:defRPr sz="1200">
                <a:latin typeface="Arial" pitchFamily="34" charset="0"/>
              </a:defRPr>
            </a:lvl1pPr>
          </a:lstStyle>
          <a:p>
            <a:pPr>
              <a:defRPr/>
            </a:pPr>
            <a:endParaRPr lang="en-US"/>
          </a:p>
        </p:txBody>
      </p:sp>
      <p:sp>
        <p:nvSpPr>
          <p:cNvPr id="30727" name="Rectangle 7"/>
          <p:cNvSpPr>
            <a:spLocks noGrp="1" noChangeArrowheads="1"/>
          </p:cNvSpPr>
          <p:nvPr>
            <p:ph type="sldNum" sz="quarter" idx="5"/>
          </p:nvPr>
        </p:nvSpPr>
        <p:spPr bwMode="auto">
          <a:xfrm>
            <a:off x="4142963" y="9120816"/>
            <a:ext cx="3168925" cy="477107"/>
          </a:xfrm>
          <a:prstGeom prst="rect">
            <a:avLst/>
          </a:prstGeom>
          <a:noFill/>
          <a:ln w="9525">
            <a:noFill/>
            <a:miter lim="800000"/>
            <a:headEnd/>
            <a:tailEnd/>
          </a:ln>
          <a:effectLst/>
        </p:spPr>
        <p:txBody>
          <a:bodyPr vert="horz" wrap="square" lIns="96018" tIns="48011" rIns="96018" bIns="48011" numCol="1" anchor="b" anchorCtr="0" compatLnSpc="1">
            <a:prstTxWarp prst="textNoShape">
              <a:avLst/>
            </a:prstTxWarp>
          </a:bodyPr>
          <a:lstStyle>
            <a:lvl1pPr algn="r" defTabSz="962321">
              <a:defRPr sz="1200">
                <a:latin typeface="Arial" pitchFamily="34" charset="0"/>
              </a:defRPr>
            </a:lvl1pPr>
          </a:lstStyle>
          <a:p>
            <a:pPr>
              <a:defRPr/>
            </a:pPr>
            <a:fld id="{EED09C97-9DAB-444D-8B37-CB5B8DA557BB}" type="slidenum">
              <a:rPr lang="en-US"/>
              <a:pPr>
                <a:defRPr/>
              </a:pPr>
              <a:t>‹#›</a:t>
            </a:fld>
            <a:endParaRPr lang="en-US"/>
          </a:p>
        </p:txBody>
      </p:sp>
    </p:spTree>
    <p:extLst>
      <p:ext uri="{BB962C8B-B14F-4D97-AF65-F5344CB8AC3E}">
        <p14:creationId xmlns:p14="http://schemas.microsoft.com/office/powerpoint/2010/main" val="3879871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dirty="0" smtClean="0"/>
              <a:t>Exercise injuries occur most often from over exertion and improper workout form.</a:t>
            </a:r>
          </a:p>
          <a:p>
            <a:pPr marL="285750" indent="-285750" algn="l">
              <a:buFont typeface="Arial" panose="020B0604020202020204" pitchFamily="34" charset="0"/>
              <a:buChar char="•"/>
            </a:pPr>
            <a:r>
              <a:rPr lang="en-US" dirty="0" smtClean="0"/>
              <a:t>Difficult to know when overexertion is occurring.</a:t>
            </a:r>
          </a:p>
          <a:p>
            <a:pPr marL="285750" indent="-285750" algn="l">
              <a:buFont typeface="Arial" panose="020B0604020202020204" pitchFamily="34" charset="0"/>
              <a:buChar char="•"/>
            </a:pPr>
            <a:r>
              <a:rPr lang="en-US" dirty="0" smtClean="0"/>
              <a:t>Not always convenient to have personal trainer monitor a workout.</a:t>
            </a:r>
          </a:p>
          <a:p>
            <a:endParaRPr lang="en-US" dirty="0"/>
          </a:p>
        </p:txBody>
      </p:sp>
      <p:sp>
        <p:nvSpPr>
          <p:cNvPr id="4" name="Slide Number Placeholder 3"/>
          <p:cNvSpPr>
            <a:spLocks noGrp="1"/>
          </p:cNvSpPr>
          <p:nvPr>
            <p:ph type="sldNum" sz="quarter" idx="10"/>
          </p:nvPr>
        </p:nvSpPr>
        <p:spPr/>
        <p:txBody>
          <a:bodyPr/>
          <a:lstStyle/>
          <a:p>
            <a:pPr>
              <a:defRPr/>
            </a:pPr>
            <a:fld id="{EED09C97-9DAB-444D-8B37-CB5B8DA557BB}" type="slidenum">
              <a:rPr lang="en-US" smtClean="0"/>
              <a:pPr>
                <a:defRPr/>
              </a:pPr>
              <a:t>3</a:t>
            </a:fld>
            <a:endParaRPr lang="en-US"/>
          </a:p>
        </p:txBody>
      </p:sp>
    </p:spTree>
    <p:extLst>
      <p:ext uri="{BB962C8B-B14F-4D97-AF65-F5344CB8AC3E}">
        <p14:creationId xmlns:p14="http://schemas.microsoft.com/office/powerpoint/2010/main" val="226905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state machine in LED logic: 735 on, 850 on, off</a:t>
            </a:r>
            <a:endParaRPr lang="en-US" dirty="0"/>
          </a:p>
        </p:txBody>
      </p:sp>
      <p:sp>
        <p:nvSpPr>
          <p:cNvPr id="4" name="Slide Number Placeholder 3"/>
          <p:cNvSpPr>
            <a:spLocks noGrp="1"/>
          </p:cNvSpPr>
          <p:nvPr>
            <p:ph type="sldNum" sz="quarter" idx="10"/>
          </p:nvPr>
        </p:nvSpPr>
        <p:spPr/>
        <p:txBody>
          <a:bodyPr/>
          <a:lstStyle/>
          <a:p>
            <a:pPr>
              <a:defRPr/>
            </a:pPr>
            <a:fld id="{EED09C97-9DAB-444D-8B37-CB5B8DA557BB}" type="slidenum">
              <a:rPr lang="en-US" smtClean="0"/>
              <a:pPr>
                <a:defRPr/>
              </a:pPr>
              <a:t>13</a:t>
            </a:fld>
            <a:endParaRPr lang="en-US"/>
          </a:p>
        </p:txBody>
      </p:sp>
    </p:spTree>
    <p:extLst>
      <p:ext uri="{BB962C8B-B14F-4D97-AF65-F5344CB8AC3E}">
        <p14:creationId xmlns:p14="http://schemas.microsoft.com/office/powerpoint/2010/main" val="114164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also receive messages</a:t>
            </a:r>
            <a:r>
              <a:rPr lang="en-US" baseline="0" dirty="0" smtClean="0"/>
              <a:t> from the laptop to decide when to start and stop running the LEDs (saves battery)</a:t>
            </a:r>
            <a:endParaRPr lang="en-US" dirty="0"/>
          </a:p>
        </p:txBody>
      </p:sp>
      <p:sp>
        <p:nvSpPr>
          <p:cNvPr id="4" name="Slide Number Placeholder 3"/>
          <p:cNvSpPr>
            <a:spLocks noGrp="1"/>
          </p:cNvSpPr>
          <p:nvPr>
            <p:ph type="sldNum" sz="quarter" idx="10"/>
          </p:nvPr>
        </p:nvSpPr>
        <p:spPr/>
        <p:txBody>
          <a:bodyPr/>
          <a:lstStyle/>
          <a:p>
            <a:pPr>
              <a:defRPr/>
            </a:pPr>
            <a:fld id="{EED09C97-9DAB-444D-8B37-CB5B8DA557BB}" type="slidenum">
              <a:rPr lang="en-US" smtClean="0"/>
              <a:pPr>
                <a:defRPr/>
              </a:pPr>
              <a:t>14</a:t>
            </a:fld>
            <a:endParaRPr lang="en-US"/>
          </a:p>
        </p:txBody>
      </p:sp>
    </p:spTree>
    <p:extLst>
      <p:ext uri="{BB962C8B-B14F-4D97-AF65-F5344CB8AC3E}">
        <p14:creationId xmlns:p14="http://schemas.microsoft.com/office/powerpoint/2010/main" val="346509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Beer-Lambert</a:t>
            </a:r>
            <a:r>
              <a:rPr lang="en-US" baseline="0" dirty="0" smtClean="0"/>
              <a:t> Law: Algorithm relating attenuation of light to material properties, which is useful for processing NIRS data</a:t>
            </a:r>
            <a:endParaRPr lang="en-US" dirty="0"/>
          </a:p>
        </p:txBody>
      </p:sp>
      <p:sp>
        <p:nvSpPr>
          <p:cNvPr id="4" name="Slide Number Placeholder 3"/>
          <p:cNvSpPr>
            <a:spLocks noGrp="1"/>
          </p:cNvSpPr>
          <p:nvPr>
            <p:ph type="sldNum" sz="quarter" idx="10"/>
          </p:nvPr>
        </p:nvSpPr>
        <p:spPr/>
        <p:txBody>
          <a:bodyPr/>
          <a:lstStyle/>
          <a:p>
            <a:pPr>
              <a:defRPr/>
            </a:pPr>
            <a:fld id="{EED09C97-9DAB-444D-8B37-CB5B8DA557BB}" type="slidenum">
              <a:rPr lang="en-US" smtClean="0"/>
              <a:pPr>
                <a:defRPr/>
              </a:pPr>
              <a:t>15</a:t>
            </a:fld>
            <a:endParaRPr lang="en-US"/>
          </a:p>
        </p:txBody>
      </p:sp>
    </p:spTree>
    <p:extLst>
      <p:ext uri="{BB962C8B-B14F-4D97-AF65-F5344CB8AC3E}">
        <p14:creationId xmlns:p14="http://schemas.microsoft.com/office/powerpoint/2010/main" val="86594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www.machinemuscle.com</a:t>
            </a:r>
            <a:r>
              <a:rPr lang="pl-PL" dirty="0" smtClean="0"/>
              <a:t>/</a:t>
            </a:r>
            <a:r>
              <a:rPr lang="pl-PL" dirty="0" err="1" smtClean="0"/>
              <a:t>wp-content</a:t>
            </a:r>
            <a:r>
              <a:rPr lang="pl-PL" dirty="0" smtClean="0"/>
              <a:t>/</a:t>
            </a:r>
            <a:r>
              <a:rPr lang="pl-PL" dirty="0" err="1" smtClean="0"/>
              <a:t>uploads</a:t>
            </a:r>
            <a:r>
              <a:rPr lang="pl-PL" dirty="0" smtClean="0"/>
              <a:t>/</a:t>
            </a:r>
            <a:r>
              <a:rPr lang="pl-PL" dirty="0" err="1" smtClean="0"/>
              <a:t>Squat-Form.jpg</a:t>
            </a:r>
            <a:endParaRPr lang="pl-PL" dirty="0" smtClean="0"/>
          </a:p>
          <a:p>
            <a:r>
              <a:rPr lang="en-US" dirty="0" smtClean="0"/>
              <a:t>http://s3.amazonaws.com/cooltools_legacy/startingstrength2.jpg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*There are many form issues that can be detected and used to provide a warning to the user.</a:t>
            </a:r>
          </a:p>
          <a:p>
            <a:endParaRPr lang="en-US" dirty="0"/>
          </a:p>
        </p:txBody>
      </p:sp>
      <p:sp>
        <p:nvSpPr>
          <p:cNvPr id="4" name="Slide Number Placeholder 3"/>
          <p:cNvSpPr>
            <a:spLocks noGrp="1"/>
          </p:cNvSpPr>
          <p:nvPr>
            <p:ph type="sldNum" sz="quarter" idx="10"/>
          </p:nvPr>
        </p:nvSpPr>
        <p:spPr/>
        <p:txBody>
          <a:bodyPr/>
          <a:lstStyle/>
          <a:p>
            <a:fld id="{DD0BB4D6-CD6F-C848-81C9-C97B7D766F67}" type="slidenum">
              <a:rPr lang="en-US" smtClean="0"/>
              <a:t>17</a:t>
            </a:fld>
            <a:endParaRPr lang="en-US"/>
          </a:p>
        </p:txBody>
      </p:sp>
    </p:spTree>
    <p:extLst>
      <p:ext uri="{BB962C8B-B14F-4D97-AF65-F5344CB8AC3E}">
        <p14:creationId xmlns:p14="http://schemas.microsoft.com/office/powerpoint/2010/main" val="163211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can use this input, in conjunction with known biomechanical information about the specific motion (built in to the app), to provide concrete feedback to the user about their form. It can detect and prevent potential injury through incorrect form.</a:t>
            </a:r>
          </a:p>
          <a:p>
            <a:endParaRPr lang="en-US" dirty="0"/>
          </a:p>
        </p:txBody>
      </p:sp>
      <p:sp>
        <p:nvSpPr>
          <p:cNvPr id="4" name="Slide Number Placeholder 3"/>
          <p:cNvSpPr>
            <a:spLocks noGrp="1"/>
          </p:cNvSpPr>
          <p:nvPr>
            <p:ph type="sldNum" sz="quarter" idx="10"/>
          </p:nvPr>
        </p:nvSpPr>
        <p:spPr/>
        <p:txBody>
          <a:bodyPr/>
          <a:lstStyle/>
          <a:p>
            <a:fld id="{DD0BB4D6-CD6F-C848-81C9-C97B7D766F67}" type="slidenum">
              <a:rPr lang="en-US" smtClean="0"/>
              <a:t>18</a:t>
            </a:fld>
            <a:endParaRPr lang="en-US"/>
          </a:p>
        </p:txBody>
      </p:sp>
    </p:spTree>
    <p:extLst>
      <p:ext uri="{BB962C8B-B14F-4D97-AF65-F5344CB8AC3E}">
        <p14:creationId xmlns:p14="http://schemas.microsoft.com/office/powerpoint/2010/main" val="128965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EMGs</a:t>
            </a:r>
            <a:r>
              <a:rPr lang="en-US" baseline="0" dirty="0" smtClean="0"/>
              <a:t> will be useful if we cannot get the NIRS sensors to work properly</a:t>
            </a:r>
            <a:r>
              <a:rPr lang="en-US" baseline="0" dirty="0" smtClean="0"/>
              <a:t>.</a:t>
            </a:r>
          </a:p>
          <a:p>
            <a:r>
              <a:rPr lang="en-US" baseline="0" dirty="0" smtClean="0"/>
              <a:t>Bands will be useful if shorts are too inaccurate.</a:t>
            </a:r>
            <a:endParaRPr lang="en-US" baseline="0" dirty="0" smtClean="0"/>
          </a:p>
          <a:p>
            <a:r>
              <a:rPr lang="en-US" baseline="0" dirty="0" smtClean="0"/>
              <a:t>Wired </a:t>
            </a:r>
            <a:r>
              <a:rPr lang="en-US" baseline="0" dirty="0" smtClean="0"/>
              <a:t>will be a last resort if for whatever reason we can’t do wireless.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ED09C97-9DAB-444D-8B37-CB5B8DA557BB}" type="slidenum">
              <a:rPr lang="en-US" smtClean="0"/>
              <a:pPr>
                <a:defRPr/>
              </a:pPr>
              <a:t>19</a:t>
            </a:fld>
            <a:endParaRPr lang="en-US"/>
          </a:p>
        </p:txBody>
      </p:sp>
    </p:spTree>
    <p:extLst>
      <p:ext uri="{BB962C8B-B14F-4D97-AF65-F5344CB8AC3E}">
        <p14:creationId xmlns:p14="http://schemas.microsoft.com/office/powerpoint/2010/main" val="36468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9D70D6F0-8917-4B6F-95AB-BC061C80939B}" type="slidenum">
              <a:rPr lang="en-US" altLang="en-US" sz="1500">
                <a:solidFill>
                  <a:srgbClr val="000000"/>
                </a:solidFill>
                <a:latin typeface="Times New Roman" pitchFamily="18" charset="0"/>
              </a:rPr>
              <a:pPr eaLnBrk="1"/>
              <a:t>20</a:t>
            </a:fld>
            <a:endParaRPr lang="en-US" altLang="en-US" sz="1500">
              <a:solidFill>
                <a:srgbClr val="000000"/>
              </a:solidFill>
              <a:latin typeface="Times New Roman" pitchFamily="18" charset="0"/>
            </a:endParaRPr>
          </a:p>
        </p:txBody>
      </p:sp>
      <p:sp>
        <p:nvSpPr>
          <p:cNvPr id="65537"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5E1C9B4D-663B-4CC5-B454-E7B4BF08BEF1}" type="slidenum">
              <a:rPr lang="en-US" altLang="en-US" sz="1500">
                <a:solidFill>
                  <a:srgbClr val="000000"/>
                </a:solidFill>
                <a:latin typeface="Times New Roman" pitchFamily="18" charset="0"/>
              </a:rPr>
              <a:pPr algn="r" defTabSz="483306" eaLnBrk="1" hangingPunct="0">
                <a:lnSpc>
                  <a:spcPct val="95000"/>
                </a:lnSpc>
                <a:buSzPct val="100000"/>
              </a:pPr>
              <a:t>20</a:t>
            </a:fld>
            <a:endParaRPr lang="en-US" altLang="en-US" sz="1500">
              <a:solidFill>
                <a:srgbClr val="000000"/>
              </a:solidFill>
              <a:latin typeface="Times New Roman" pitchFamily="18" charset="0"/>
            </a:endParaRPr>
          </a:p>
        </p:txBody>
      </p:sp>
      <p:sp>
        <p:nvSpPr>
          <p:cNvPr id="65538"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968CFE13-2492-4E30-B94C-AE8FDA1EDCF6}" type="slidenum">
              <a:rPr lang="en-US" altLang="en-US" sz="1500">
                <a:solidFill>
                  <a:srgbClr val="000000"/>
                </a:solidFill>
                <a:latin typeface="Times New Roman" pitchFamily="18" charset="0"/>
              </a:rPr>
              <a:pPr algn="r" defTabSz="483306" eaLnBrk="1" hangingPunct="0">
                <a:lnSpc>
                  <a:spcPct val="95000"/>
                </a:lnSpc>
                <a:buSzPct val="100000"/>
              </a:pPr>
              <a:t>20</a:t>
            </a:fld>
            <a:endParaRPr lang="en-US" altLang="en-US" sz="1500">
              <a:solidFill>
                <a:srgbClr val="000000"/>
              </a:solidFill>
              <a:latin typeface="Times New Roman" pitchFamily="18" charset="0"/>
            </a:endParaRPr>
          </a:p>
        </p:txBody>
      </p:sp>
      <p:sp>
        <p:nvSpPr>
          <p:cNvPr id="65539"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7AB0041D-A807-4A7F-8C20-ECAA0BEDDEF8}" type="slidenum">
              <a:rPr lang="en-US" altLang="en-US" sz="1500">
                <a:solidFill>
                  <a:srgbClr val="000000"/>
                </a:solidFill>
                <a:latin typeface="Times New Roman" pitchFamily="18" charset="0"/>
              </a:rPr>
              <a:pPr algn="r" defTabSz="483306" eaLnBrk="1" hangingPunct="0">
                <a:lnSpc>
                  <a:spcPct val="95000"/>
                </a:lnSpc>
                <a:buSzPct val="100000"/>
              </a:pPr>
              <a:t>20</a:t>
            </a:fld>
            <a:endParaRPr lang="en-US" altLang="en-US" sz="1500">
              <a:solidFill>
                <a:srgbClr val="000000"/>
              </a:solidFill>
              <a:latin typeface="Times New Roman" pitchFamily="18" charset="0"/>
            </a:endParaRPr>
          </a:p>
        </p:txBody>
      </p:sp>
      <p:sp>
        <p:nvSpPr>
          <p:cNvPr id="65540" name="Text Box 4"/>
          <p:cNvSpPr txBox="1">
            <a:spLocks noGrp="1" noRot="1" noChangeAspect="1" noChangeArrowheads="1"/>
          </p:cNvSpPr>
          <p:nvPr>
            <p:ph type="sldImg"/>
          </p:nvPr>
        </p:nvSpPr>
        <p:spPr>
          <a:xfrm>
            <a:off x="1504950" y="801688"/>
            <a:ext cx="5281613" cy="39608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5541" name="Text Box 5"/>
          <p:cNvSpPr txBox="1">
            <a:spLocks noGrp="1" noChangeArrowheads="1"/>
          </p:cNvSpPr>
          <p:nvPr>
            <p:ph type="body" idx="1"/>
          </p:nvPr>
        </p:nvSpPr>
        <p:spPr>
          <a:xfrm>
            <a:off x="829733" y="5015627"/>
            <a:ext cx="6632787" cy="4752260"/>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p>
        </p:txBody>
      </p:sp>
    </p:spTree>
    <p:extLst>
      <p:ext uri="{BB962C8B-B14F-4D97-AF65-F5344CB8AC3E}">
        <p14:creationId xmlns:p14="http://schemas.microsoft.com/office/powerpoint/2010/main" val="107267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FE69A9AA-985E-4FED-9647-4921C36F6FD6}" type="slidenum">
              <a:rPr lang="en-US" altLang="en-US" sz="1500">
                <a:solidFill>
                  <a:srgbClr val="000000"/>
                </a:solidFill>
                <a:latin typeface="Times New Roman" pitchFamily="18" charset="0"/>
              </a:rPr>
              <a:pPr eaLnBrk="1"/>
              <a:t>4</a:t>
            </a:fld>
            <a:endParaRPr lang="en-US" altLang="en-US" sz="1500">
              <a:solidFill>
                <a:srgbClr val="000000"/>
              </a:solidFill>
              <a:latin typeface="Times New Roman" pitchFamily="18" charset="0"/>
            </a:endParaRPr>
          </a:p>
        </p:txBody>
      </p:sp>
      <p:sp>
        <p:nvSpPr>
          <p:cNvPr id="40961"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2752FB7F-8E5E-4088-BBF8-FD4B09816B6C}" type="slidenum">
              <a:rPr lang="en-US" altLang="en-US" sz="1500">
                <a:solidFill>
                  <a:srgbClr val="000000"/>
                </a:solidFill>
                <a:latin typeface="Times New Roman" pitchFamily="18" charset="0"/>
              </a:rPr>
              <a:pPr algn="r" defTabSz="483306" eaLnBrk="1" hangingPunct="0">
                <a:lnSpc>
                  <a:spcPct val="95000"/>
                </a:lnSpc>
                <a:buSzPct val="100000"/>
              </a:pPr>
              <a:t>4</a:t>
            </a:fld>
            <a:endParaRPr lang="en-US" altLang="en-US" sz="1500">
              <a:solidFill>
                <a:srgbClr val="000000"/>
              </a:solidFill>
              <a:latin typeface="Times New Roman" pitchFamily="18" charset="0"/>
            </a:endParaRPr>
          </a:p>
        </p:txBody>
      </p:sp>
      <p:sp>
        <p:nvSpPr>
          <p:cNvPr id="40962"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240D6723-D0C7-4358-BBDA-AE51B9AA7024}" type="slidenum">
              <a:rPr lang="en-US" altLang="en-US" sz="1500">
                <a:solidFill>
                  <a:srgbClr val="000000"/>
                </a:solidFill>
                <a:latin typeface="Times New Roman" pitchFamily="18" charset="0"/>
              </a:rPr>
              <a:pPr algn="r" defTabSz="483306" eaLnBrk="1" hangingPunct="0">
                <a:lnSpc>
                  <a:spcPct val="95000"/>
                </a:lnSpc>
                <a:buSzPct val="100000"/>
              </a:pPr>
              <a:t>4</a:t>
            </a:fld>
            <a:endParaRPr lang="en-US" altLang="en-US" sz="1500">
              <a:solidFill>
                <a:srgbClr val="000000"/>
              </a:solidFill>
              <a:latin typeface="Times New Roman" pitchFamily="18" charset="0"/>
            </a:endParaRPr>
          </a:p>
        </p:txBody>
      </p:sp>
      <p:sp>
        <p:nvSpPr>
          <p:cNvPr id="40963"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842A4F7D-0C27-47D3-B186-8D4BDA199CCA}" type="slidenum">
              <a:rPr lang="en-US" altLang="en-US" sz="1500">
                <a:solidFill>
                  <a:srgbClr val="000000"/>
                </a:solidFill>
                <a:latin typeface="Times New Roman" pitchFamily="18" charset="0"/>
              </a:rPr>
              <a:pPr algn="r" defTabSz="483306" eaLnBrk="1" hangingPunct="0">
                <a:lnSpc>
                  <a:spcPct val="95000"/>
                </a:lnSpc>
                <a:buSzPct val="100000"/>
              </a:pPr>
              <a:t>4</a:t>
            </a:fld>
            <a:endParaRPr lang="en-US" altLang="en-US" sz="1500">
              <a:solidFill>
                <a:srgbClr val="000000"/>
              </a:solidFill>
              <a:latin typeface="Times New Roman" pitchFamily="18" charset="0"/>
            </a:endParaRPr>
          </a:p>
        </p:txBody>
      </p:sp>
      <p:sp>
        <p:nvSpPr>
          <p:cNvPr id="40964" name="Text Box 4"/>
          <p:cNvSpPr txBox="1">
            <a:spLocks noGrp="1" noRot="1" noChangeAspect="1" noChangeArrowheads="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5" name="Text Box 5"/>
          <p:cNvSpPr txBox="1">
            <a:spLocks noGrp="1" noChangeArrowheads="1"/>
          </p:cNvSpPr>
          <p:nvPr>
            <p:ph type="body" idx="1"/>
          </p:nvPr>
        </p:nvSpPr>
        <p:spPr>
          <a:xfrm>
            <a:off x="0" y="0"/>
            <a:ext cx="1694" cy="4897279"/>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139" tIns="47570" rIns="95139" bIns="4757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a:spcBef>
                <a:spcPct val="0"/>
              </a:spcBef>
              <a:buClrTx/>
              <a:buFontTx/>
              <a:buNone/>
              <a:defRPr/>
            </a:pPr>
            <a:r>
              <a:rPr lang="en-US" sz="2100">
                <a:latin typeface="Arial" charset="0"/>
                <a:cs typeface="MS PGothic" charset="0"/>
              </a:rPr>
              <a:t>Lemon costs $1</a:t>
            </a:r>
          </a:p>
          <a:p>
            <a:pPr eaLnBrk="1">
              <a:spcBef>
                <a:spcPct val="0"/>
              </a:spcBef>
              <a:buClrTx/>
              <a:buFontTx/>
              <a:buNone/>
              <a:defRPr/>
            </a:pPr>
            <a:endParaRPr lang="en-US" sz="2100">
              <a:latin typeface="Arial" charset="0"/>
              <a:cs typeface="MS PGothic" charset="0"/>
            </a:endParaRPr>
          </a:p>
        </p:txBody>
      </p:sp>
    </p:spTree>
    <p:extLst>
      <p:ext uri="{BB962C8B-B14F-4D97-AF65-F5344CB8AC3E}">
        <p14:creationId xmlns:p14="http://schemas.microsoft.com/office/powerpoint/2010/main" val="353108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C3B299ED-30DF-4D0C-BC32-CAD86A3A1B40}" type="slidenum">
              <a:rPr lang="en-US" altLang="en-US" sz="1500">
                <a:solidFill>
                  <a:srgbClr val="000000"/>
                </a:solidFill>
                <a:latin typeface="Times New Roman" pitchFamily="18" charset="0"/>
              </a:rPr>
              <a:pPr eaLnBrk="1"/>
              <a:t>5</a:t>
            </a:fld>
            <a:endParaRPr lang="en-US" altLang="en-US" sz="1500">
              <a:solidFill>
                <a:srgbClr val="000000"/>
              </a:solidFill>
              <a:latin typeface="Times New Roman" pitchFamily="18" charset="0"/>
            </a:endParaRPr>
          </a:p>
        </p:txBody>
      </p:sp>
      <p:sp>
        <p:nvSpPr>
          <p:cNvPr id="39937"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4A17DE50-31AB-4892-9124-B6795CC941A3}" type="slidenum">
              <a:rPr lang="en-US" altLang="en-US" sz="1500">
                <a:solidFill>
                  <a:srgbClr val="000000"/>
                </a:solidFill>
                <a:latin typeface="Times New Roman" pitchFamily="18" charset="0"/>
              </a:rPr>
              <a:pPr algn="r" defTabSz="483306" eaLnBrk="1" hangingPunct="0">
                <a:lnSpc>
                  <a:spcPct val="95000"/>
                </a:lnSpc>
                <a:buSzPct val="100000"/>
              </a:pPr>
              <a:t>5</a:t>
            </a:fld>
            <a:endParaRPr lang="en-US" altLang="en-US" sz="1500">
              <a:solidFill>
                <a:srgbClr val="000000"/>
              </a:solidFill>
              <a:latin typeface="Times New Roman" pitchFamily="18" charset="0"/>
            </a:endParaRPr>
          </a:p>
        </p:txBody>
      </p:sp>
      <p:sp>
        <p:nvSpPr>
          <p:cNvPr id="39938"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3C3A93A4-0D71-4FCF-BD21-A554F56336EA}" type="slidenum">
              <a:rPr lang="en-US" altLang="en-US" sz="1500">
                <a:solidFill>
                  <a:srgbClr val="000000"/>
                </a:solidFill>
                <a:latin typeface="Times New Roman" pitchFamily="18" charset="0"/>
              </a:rPr>
              <a:pPr algn="r" defTabSz="483306" eaLnBrk="1" hangingPunct="0">
                <a:lnSpc>
                  <a:spcPct val="95000"/>
                </a:lnSpc>
                <a:buSzPct val="100000"/>
              </a:pPr>
              <a:t>5</a:t>
            </a:fld>
            <a:endParaRPr lang="en-US" altLang="en-US" sz="1500">
              <a:solidFill>
                <a:srgbClr val="000000"/>
              </a:solidFill>
              <a:latin typeface="Times New Roman" pitchFamily="18" charset="0"/>
            </a:endParaRPr>
          </a:p>
        </p:txBody>
      </p:sp>
      <p:sp>
        <p:nvSpPr>
          <p:cNvPr id="39939"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06998103-FEE1-40E7-BC38-D56659600C25}" type="slidenum">
              <a:rPr lang="en-US" altLang="en-US" sz="1500">
                <a:solidFill>
                  <a:srgbClr val="000000"/>
                </a:solidFill>
                <a:latin typeface="Times New Roman" pitchFamily="18" charset="0"/>
              </a:rPr>
              <a:pPr algn="r" defTabSz="483306" eaLnBrk="1" hangingPunct="0">
                <a:lnSpc>
                  <a:spcPct val="95000"/>
                </a:lnSpc>
                <a:buSzPct val="100000"/>
              </a:pPr>
              <a:t>5</a:t>
            </a:fld>
            <a:endParaRPr lang="en-US" altLang="en-US" sz="1500">
              <a:solidFill>
                <a:srgbClr val="000000"/>
              </a:solidFill>
              <a:latin typeface="Times New Roman" pitchFamily="18" charset="0"/>
            </a:endParaRPr>
          </a:p>
        </p:txBody>
      </p:sp>
      <p:sp>
        <p:nvSpPr>
          <p:cNvPr id="39940" name="Text Box 4"/>
          <p:cNvSpPr txBox="1">
            <a:spLocks noGrp="1" noRot="1" noChangeAspect="1" noChangeArrowheads="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41" name="Text Box 5"/>
          <p:cNvSpPr txBox="1">
            <a:spLocks noGrp="1" noChangeArrowheads="1"/>
          </p:cNvSpPr>
          <p:nvPr>
            <p:ph type="body" idx="1"/>
          </p:nvPr>
        </p:nvSpPr>
        <p:spPr>
          <a:xfrm>
            <a:off x="0" y="-208359"/>
            <a:ext cx="1694" cy="418386"/>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marL="342900" indent="-342900" algn="l">
              <a:buFont typeface="Arial" panose="020B0604020202020204" pitchFamily="34" charset="0"/>
              <a:buChar char="•"/>
            </a:pPr>
            <a:r>
              <a:rPr lang="en-US" sz="2400" dirty="0" smtClean="0"/>
              <a:t>Design a system for monitoring exercise form and intensity in order to prevent injury.</a:t>
            </a:r>
          </a:p>
          <a:p>
            <a:pPr marL="342900" indent="-342900" algn="l">
              <a:buFont typeface="Arial" panose="020B0604020202020204" pitchFamily="34" charset="0"/>
              <a:buChar char="•"/>
            </a:pPr>
            <a:r>
              <a:rPr lang="en-US" sz="2400" dirty="0" smtClean="0"/>
              <a:t>Utilize intensity monitoring to maximize results and minimize injuries.</a:t>
            </a:r>
          </a:p>
          <a:p>
            <a:pPr marL="342900" indent="-342900" algn="l">
              <a:buFont typeface="Arial" panose="020B0604020202020204" pitchFamily="34" charset="0"/>
              <a:buChar char="•"/>
            </a:pPr>
            <a:r>
              <a:rPr lang="en-US" altLang="en-US" sz="2400" dirty="0" smtClean="0">
                <a:solidFill>
                  <a:srgbClr val="000000"/>
                </a:solidFill>
              </a:rPr>
              <a:t>Accurately detect faults in user’s form.</a:t>
            </a:r>
            <a:endParaRPr lang="en-US" sz="2400" dirty="0" smtClean="0"/>
          </a:p>
          <a:p>
            <a:pPr eaLnBrk="1">
              <a:spcBef>
                <a:spcPct val="0"/>
              </a:spcBef>
              <a:buClrTx/>
              <a:buFontTx/>
              <a:buNone/>
              <a:defRPr/>
            </a:pPr>
            <a:endParaRPr lang="en-US" sz="2100" dirty="0">
              <a:latin typeface="Arial" charset="0"/>
              <a:ea typeface="Microsoft YaHei" charset="0"/>
              <a:cs typeface="Microsoft YaHei" charset="0"/>
            </a:endParaRPr>
          </a:p>
        </p:txBody>
      </p:sp>
    </p:spTree>
    <p:extLst>
      <p:ext uri="{BB962C8B-B14F-4D97-AF65-F5344CB8AC3E}">
        <p14:creationId xmlns:p14="http://schemas.microsoft.com/office/powerpoint/2010/main" val="271021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F6D136B6-9CAC-47EF-960D-182FE616D655}" type="slidenum">
              <a:rPr lang="en-US" altLang="en-US" sz="1500">
                <a:solidFill>
                  <a:srgbClr val="000000"/>
                </a:solidFill>
                <a:latin typeface="Times New Roman" pitchFamily="18" charset="0"/>
              </a:rPr>
              <a:pPr eaLnBrk="1"/>
              <a:t>6</a:t>
            </a:fld>
            <a:endParaRPr lang="en-US" altLang="en-US" sz="1500">
              <a:solidFill>
                <a:srgbClr val="000000"/>
              </a:solidFill>
              <a:latin typeface="Times New Roman" pitchFamily="18" charset="0"/>
            </a:endParaRPr>
          </a:p>
        </p:txBody>
      </p:sp>
      <p:sp>
        <p:nvSpPr>
          <p:cNvPr id="43009"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0D2466A0-71FF-4E89-BE62-D6241A4E882B}" type="slidenum">
              <a:rPr lang="en-US" altLang="en-US" sz="1500">
                <a:solidFill>
                  <a:srgbClr val="000000"/>
                </a:solidFill>
                <a:latin typeface="Times New Roman" pitchFamily="18" charset="0"/>
              </a:rPr>
              <a:pPr algn="r" defTabSz="483306" eaLnBrk="1" hangingPunct="0">
                <a:lnSpc>
                  <a:spcPct val="95000"/>
                </a:lnSpc>
                <a:buSzPct val="100000"/>
              </a:pPr>
              <a:t>6</a:t>
            </a:fld>
            <a:endParaRPr lang="en-US" altLang="en-US" sz="1500">
              <a:solidFill>
                <a:srgbClr val="000000"/>
              </a:solidFill>
              <a:latin typeface="Times New Roman" pitchFamily="18" charset="0"/>
            </a:endParaRPr>
          </a:p>
        </p:txBody>
      </p:sp>
      <p:sp>
        <p:nvSpPr>
          <p:cNvPr id="43010"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976B150F-D4CE-4227-9A83-5391DF150AEB}" type="slidenum">
              <a:rPr lang="en-US" altLang="en-US" sz="1500">
                <a:solidFill>
                  <a:srgbClr val="000000"/>
                </a:solidFill>
                <a:latin typeface="Times New Roman" pitchFamily="18" charset="0"/>
              </a:rPr>
              <a:pPr algn="r" defTabSz="483306" eaLnBrk="1" hangingPunct="0">
                <a:lnSpc>
                  <a:spcPct val="95000"/>
                </a:lnSpc>
                <a:buSzPct val="100000"/>
              </a:pPr>
              <a:t>6</a:t>
            </a:fld>
            <a:endParaRPr lang="en-US" altLang="en-US" sz="1500">
              <a:solidFill>
                <a:srgbClr val="000000"/>
              </a:solidFill>
              <a:latin typeface="Times New Roman" pitchFamily="18" charset="0"/>
            </a:endParaRPr>
          </a:p>
        </p:txBody>
      </p:sp>
      <p:sp>
        <p:nvSpPr>
          <p:cNvPr id="43011"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8B2E9283-512C-45A1-B608-56E482DF19C4}" type="slidenum">
              <a:rPr lang="en-US" altLang="en-US" sz="1500">
                <a:solidFill>
                  <a:srgbClr val="000000"/>
                </a:solidFill>
                <a:latin typeface="Times New Roman" pitchFamily="18" charset="0"/>
              </a:rPr>
              <a:pPr algn="r" defTabSz="483306" eaLnBrk="1" hangingPunct="0">
                <a:lnSpc>
                  <a:spcPct val="95000"/>
                </a:lnSpc>
                <a:buSzPct val="100000"/>
              </a:pPr>
              <a:t>6</a:t>
            </a:fld>
            <a:endParaRPr lang="en-US" altLang="en-US" sz="1500">
              <a:solidFill>
                <a:srgbClr val="000000"/>
              </a:solidFill>
              <a:latin typeface="Times New Roman" pitchFamily="18" charset="0"/>
            </a:endParaRPr>
          </a:p>
        </p:txBody>
      </p:sp>
      <p:sp>
        <p:nvSpPr>
          <p:cNvPr id="43012" name="Text Box 4"/>
          <p:cNvSpPr txBox="1">
            <a:spLocks noGrp="1" noRot="1" noChangeAspect="1" noChangeArrowheads="1"/>
          </p:cNvSpPr>
          <p:nvPr>
            <p:ph type="sldImg"/>
          </p:nvPr>
        </p:nvSpPr>
        <p:spPr>
          <a:xfrm>
            <a:off x="1504950" y="801688"/>
            <a:ext cx="5281613" cy="39608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3" name="Text Box 5"/>
          <p:cNvSpPr txBox="1">
            <a:spLocks noGrp="1" noChangeArrowheads="1"/>
          </p:cNvSpPr>
          <p:nvPr>
            <p:ph type="body" idx="1"/>
          </p:nvPr>
        </p:nvSpPr>
        <p:spPr>
          <a:xfrm>
            <a:off x="829733" y="5015627"/>
            <a:ext cx="6632787" cy="4752260"/>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p>
        </p:txBody>
      </p:sp>
    </p:spTree>
    <p:extLst>
      <p:ext uri="{BB962C8B-B14F-4D97-AF65-F5344CB8AC3E}">
        <p14:creationId xmlns:p14="http://schemas.microsoft.com/office/powerpoint/2010/main" val="218029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41D9424D-6A8A-493E-A11E-C04FAB7AB7EF}" type="slidenum">
              <a:rPr lang="en-US" altLang="en-US" sz="1500">
                <a:solidFill>
                  <a:srgbClr val="000000"/>
                </a:solidFill>
                <a:latin typeface="Times New Roman" pitchFamily="18" charset="0"/>
              </a:rPr>
              <a:pPr eaLnBrk="1"/>
              <a:t>7</a:t>
            </a:fld>
            <a:endParaRPr lang="en-US" altLang="en-US" sz="1500">
              <a:solidFill>
                <a:srgbClr val="000000"/>
              </a:solidFill>
              <a:latin typeface="Times New Roman" pitchFamily="18" charset="0"/>
            </a:endParaRPr>
          </a:p>
        </p:txBody>
      </p:sp>
      <p:sp>
        <p:nvSpPr>
          <p:cNvPr id="51201"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DA7E01DC-28F3-490E-AD15-90C0A2D6B9E7}" type="slidenum">
              <a:rPr lang="en-US" altLang="en-US" sz="1500">
                <a:solidFill>
                  <a:srgbClr val="000000"/>
                </a:solidFill>
                <a:latin typeface="Times New Roman" pitchFamily="18" charset="0"/>
              </a:rPr>
              <a:pPr algn="r" defTabSz="483306" eaLnBrk="1" hangingPunct="0">
                <a:lnSpc>
                  <a:spcPct val="95000"/>
                </a:lnSpc>
                <a:buSzPct val="100000"/>
              </a:pPr>
              <a:t>7</a:t>
            </a:fld>
            <a:endParaRPr lang="en-US" altLang="en-US" sz="1500">
              <a:solidFill>
                <a:srgbClr val="000000"/>
              </a:solidFill>
              <a:latin typeface="Times New Roman" pitchFamily="18" charset="0"/>
            </a:endParaRPr>
          </a:p>
        </p:txBody>
      </p:sp>
      <p:sp>
        <p:nvSpPr>
          <p:cNvPr id="51202"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1C5EE1D4-CD8D-4EF2-B614-0D3EC6D76A20}" type="slidenum">
              <a:rPr lang="en-US" altLang="en-US" sz="1500">
                <a:solidFill>
                  <a:srgbClr val="000000"/>
                </a:solidFill>
                <a:latin typeface="Times New Roman" pitchFamily="18" charset="0"/>
              </a:rPr>
              <a:pPr algn="r" defTabSz="483306" eaLnBrk="1" hangingPunct="0">
                <a:lnSpc>
                  <a:spcPct val="95000"/>
                </a:lnSpc>
                <a:buSzPct val="100000"/>
              </a:pPr>
              <a:t>7</a:t>
            </a:fld>
            <a:endParaRPr lang="en-US" altLang="en-US" sz="1500">
              <a:solidFill>
                <a:srgbClr val="000000"/>
              </a:solidFill>
              <a:latin typeface="Times New Roman" pitchFamily="18" charset="0"/>
            </a:endParaRPr>
          </a:p>
        </p:txBody>
      </p:sp>
      <p:sp>
        <p:nvSpPr>
          <p:cNvPr id="51203"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2B1827B1-17FD-4C7D-86B9-B1A8878D6E3D}" type="slidenum">
              <a:rPr lang="en-US" altLang="en-US" sz="1500">
                <a:solidFill>
                  <a:srgbClr val="000000"/>
                </a:solidFill>
                <a:latin typeface="Times New Roman" pitchFamily="18" charset="0"/>
              </a:rPr>
              <a:pPr algn="r" defTabSz="483306" eaLnBrk="1" hangingPunct="0">
                <a:lnSpc>
                  <a:spcPct val="95000"/>
                </a:lnSpc>
                <a:buSzPct val="100000"/>
              </a:pPr>
              <a:t>7</a:t>
            </a:fld>
            <a:endParaRPr lang="en-US" altLang="en-US" sz="1500">
              <a:solidFill>
                <a:srgbClr val="000000"/>
              </a:solidFill>
              <a:latin typeface="Times New Roman" pitchFamily="18" charset="0"/>
            </a:endParaRPr>
          </a:p>
        </p:txBody>
      </p:sp>
      <p:sp>
        <p:nvSpPr>
          <p:cNvPr id="51204" name="Text Box 4"/>
          <p:cNvSpPr txBox="1">
            <a:spLocks noGrp="1" noRot="1" noChangeAspect="1" noChangeArrowheads="1"/>
          </p:cNvSpPr>
          <p:nvPr>
            <p:ph type="sldImg"/>
          </p:nvPr>
        </p:nvSpPr>
        <p:spPr>
          <a:xfrm>
            <a:off x="1504950" y="801688"/>
            <a:ext cx="5281613" cy="39608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5" name="Text Box 5"/>
          <p:cNvSpPr txBox="1">
            <a:spLocks noGrp="1" noChangeArrowheads="1"/>
          </p:cNvSpPr>
          <p:nvPr>
            <p:ph type="body" idx="1"/>
          </p:nvPr>
        </p:nvSpPr>
        <p:spPr>
          <a:xfrm>
            <a:off x="829733" y="5015627"/>
            <a:ext cx="6632787" cy="4752260"/>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r>
              <a:rPr lang="en-US" dirty="0" smtClean="0"/>
              <a:t>The</a:t>
            </a:r>
            <a:r>
              <a:rPr lang="en-US" baseline="0" dirty="0" smtClean="0"/>
              <a:t> Kinect and the sensors work together to give a more complete view of a workout than any current solution. </a:t>
            </a:r>
          </a:p>
          <a:p>
            <a:pPr>
              <a:buFont typeface="Times New Roman" charset="0"/>
              <a:buNone/>
              <a:defRPr/>
            </a:pPr>
            <a:r>
              <a:rPr lang="en-US" baseline="0" dirty="0" smtClean="0"/>
              <a:t>Combines metabolic and bio mechanic information to give a more complete analysis of your workout.</a:t>
            </a:r>
            <a:endParaRPr lang="en-US" dirty="0" smtClean="0"/>
          </a:p>
        </p:txBody>
      </p:sp>
    </p:spTree>
    <p:extLst>
      <p:ext uri="{BB962C8B-B14F-4D97-AF65-F5344CB8AC3E}">
        <p14:creationId xmlns:p14="http://schemas.microsoft.com/office/powerpoint/2010/main" val="276336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DCA45062-A406-417A-9C1E-A490F4F6147D}" type="slidenum">
              <a:rPr lang="en-US" altLang="en-US" sz="1500">
                <a:solidFill>
                  <a:srgbClr val="000000"/>
                </a:solidFill>
                <a:latin typeface="Times New Roman" pitchFamily="18" charset="0"/>
              </a:rPr>
              <a:pPr eaLnBrk="1"/>
              <a:t>8</a:t>
            </a:fld>
            <a:endParaRPr lang="en-US" altLang="en-US" sz="1500">
              <a:solidFill>
                <a:srgbClr val="000000"/>
              </a:solidFill>
              <a:latin typeface="Times New Roman" pitchFamily="18" charset="0"/>
            </a:endParaRPr>
          </a:p>
        </p:txBody>
      </p:sp>
      <p:sp>
        <p:nvSpPr>
          <p:cNvPr id="47105"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92741154-2A5D-4CB9-B6AD-6027E6B26A71}" type="slidenum">
              <a:rPr lang="en-US" altLang="en-US" sz="1500">
                <a:solidFill>
                  <a:srgbClr val="000000"/>
                </a:solidFill>
                <a:latin typeface="Times New Roman" pitchFamily="18" charset="0"/>
              </a:rPr>
              <a:pPr algn="r" defTabSz="483306" eaLnBrk="1" hangingPunct="0">
                <a:lnSpc>
                  <a:spcPct val="95000"/>
                </a:lnSpc>
                <a:buSzPct val="100000"/>
              </a:pPr>
              <a:t>8</a:t>
            </a:fld>
            <a:endParaRPr lang="en-US" altLang="en-US" sz="1500">
              <a:solidFill>
                <a:srgbClr val="000000"/>
              </a:solidFill>
              <a:latin typeface="Times New Roman" pitchFamily="18" charset="0"/>
            </a:endParaRPr>
          </a:p>
        </p:txBody>
      </p:sp>
      <p:sp>
        <p:nvSpPr>
          <p:cNvPr id="47106"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AD8D8B90-D600-4E79-A39A-1FBA291DCA90}" type="slidenum">
              <a:rPr lang="en-US" altLang="en-US" sz="1500">
                <a:solidFill>
                  <a:srgbClr val="000000"/>
                </a:solidFill>
                <a:latin typeface="Times New Roman" pitchFamily="18" charset="0"/>
              </a:rPr>
              <a:pPr algn="r" defTabSz="483306" eaLnBrk="1" hangingPunct="0">
                <a:lnSpc>
                  <a:spcPct val="95000"/>
                </a:lnSpc>
                <a:buSzPct val="100000"/>
              </a:pPr>
              <a:t>8</a:t>
            </a:fld>
            <a:endParaRPr lang="en-US" altLang="en-US" sz="1500">
              <a:solidFill>
                <a:srgbClr val="000000"/>
              </a:solidFill>
              <a:latin typeface="Times New Roman" pitchFamily="18" charset="0"/>
            </a:endParaRPr>
          </a:p>
        </p:txBody>
      </p:sp>
      <p:sp>
        <p:nvSpPr>
          <p:cNvPr id="47107"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45DE494B-B940-48CE-9B24-02E85B117F40}" type="slidenum">
              <a:rPr lang="en-US" altLang="en-US" sz="1500">
                <a:solidFill>
                  <a:srgbClr val="000000"/>
                </a:solidFill>
                <a:latin typeface="Times New Roman" pitchFamily="18" charset="0"/>
              </a:rPr>
              <a:pPr algn="r" defTabSz="483306" eaLnBrk="1" hangingPunct="0">
                <a:lnSpc>
                  <a:spcPct val="95000"/>
                </a:lnSpc>
                <a:buSzPct val="100000"/>
              </a:pPr>
              <a:t>8</a:t>
            </a:fld>
            <a:endParaRPr lang="en-US" altLang="en-US" sz="1500">
              <a:solidFill>
                <a:srgbClr val="000000"/>
              </a:solidFill>
              <a:latin typeface="Times New Roman" pitchFamily="18" charset="0"/>
            </a:endParaRPr>
          </a:p>
        </p:txBody>
      </p:sp>
      <p:sp>
        <p:nvSpPr>
          <p:cNvPr id="47108" name="Text Box 4"/>
          <p:cNvSpPr txBox="1">
            <a:spLocks noGrp="1" noRot="1" noChangeAspect="1" noChangeArrowheads="1"/>
          </p:cNvSpPr>
          <p:nvPr>
            <p:ph type="sldImg"/>
          </p:nvPr>
        </p:nvSpPr>
        <p:spPr>
          <a:xfrm>
            <a:off x="1504950" y="801688"/>
            <a:ext cx="5281613" cy="39608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7109" name="Text Box 5"/>
          <p:cNvSpPr txBox="1">
            <a:spLocks noGrp="1" noChangeArrowheads="1"/>
          </p:cNvSpPr>
          <p:nvPr>
            <p:ph type="body" idx="1"/>
          </p:nvPr>
        </p:nvSpPr>
        <p:spPr>
          <a:xfrm>
            <a:off x="829733" y="5015627"/>
            <a:ext cx="6632787" cy="4752260"/>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p>
        </p:txBody>
      </p:sp>
    </p:spTree>
    <p:extLst>
      <p:ext uri="{BB962C8B-B14F-4D97-AF65-F5344CB8AC3E}">
        <p14:creationId xmlns:p14="http://schemas.microsoft.com/office/powerpoint/2010/main" val="142264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B7E5536A-AD2A-4231-9A7A-EC7829B17A4F}" type="slidenum">
              <a:rPr lang="en-US" altLang="en-US" sz="1500">
                <a:solidFill>
                  <a:srgbClr val="000000"/>
                </a:solidFill>
                <a:latin typeface="Times New Roman" pitchFamily="18" charset="0"/>
              </a:rPr>
              <a:pPr eaLnBrk="1"/>
              <a:t>9</a:t>
            </a:fld>
            <a:endParaRPr lang="en-US" altLang="en-US" sz="1500">
              <a:solidFill>
                <a:srgbClr val="000000"/>
              </a:solidFill>
              <a:latin typeface="Times New Roman" pitchFamily="18" charset="0"/>
            </a:endParaRPr>
          </a:p>
        </p:txBody>
      </p:sp>
      <p:sp>
        <p:nvSpPr>
          <p:cNvPr id="44033"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C71D2206-D105-4A6E-8108-4CF8C8146F67}" type="slidenum">
              <a:rPr lang="en-US" altLang="en-US" sz="1500">
                <a:solidFill>
                  <a:srgbClr val="000000"/>
                </a:solidFill>
                <a:latin typeface="Times New Roman" pitchFamily="18" charset="0"/>
              </a:rPr>
              <a:pPr algn="r" defTabSz="483306" eaLnBrk="1" hangingPunct="0">
                <a:lnSpc>
                  <a:spcPct val="95000"/>
                </a:lnSpc>
                <a:buSzPct val="100000"/>
              </a:pPr>
              <a:t>9</a:t>
            </a:fld>
            <a:endParaRPr lang="en-US" altLang="en-US" sz="1500">
              <a:solidFill>
                <a:srgbClr val="000000"/>
              </a:solidFill>
              <a:latin typeface="Times New Roman" pitchFamily="18" charset="0"/>
            </a:endParaRPr>
          </a:p>
        </p:txBody>
      </p:sp>
      <p:sp>
        <p:nvSpPr>
          <p:cNvPr id="44034"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DC847C44-2AB4-4E75-94C8-A4590B86C4AA}" type="slidenum">
              <a:rPr lang="en-US" altLang="en-US" sz="1500">
                <a:solidFill>
                  <a:srgbClr val="000000"/>
                </a:solidFill>
                <a:latin typeface="Times New Roman" pitchFamily="18" charset="0"/>
              </a:rPr>
              <a:pPr algn="r" defTabSz="483306" eaLnBrk="1" hangingPunct="0">
                <a:lnSpc>
                  <a:spcPct val="95000"/>
                </a:lnSpc>
                <a:buSzPct val="100000"/>
              </a:pPr>
              <a:t>9</a:t>
            </a:fld>
            <a:endParaRPr lang="en-US" altLang="en-US" sz="1500">
              <a:solidFill>
                <a:srgbClr val="000000"/>
              </a:solidFill>
              <a:latin typeface="Times New Roman" pitchFamily="18" charset="0"/>
            </a:endParaRPr>
          </a:p>
        </p:txBody>
      </p:sp>
      <p:sp>
        <p:nvSpPr>
          <p:cNvPr id="44035"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C34A6C25-343F-461A-82E6-55862931AA7D}" type="slidenum">
              <a:rPr lang="en-US" altLang="en-US" sz="1500">
                <a:solidFill>
                  <a:srgbClr val="000000"/>
                </a:solidFill>
                <a:latin typeface="Times New Roman" pitchFamily="18" charset="0"/>
              </a:rPr>
              <a:pPr algn="r" defTabSz="483306" eaLnBrk="1" hangingPunct="0">
                <a:lnSpc>
                  <a:spcPct val="95000"/>
                </a:lnSpc>
                <a:buSzPct val="100000"/>
              </a:pPr>
              <a:t>9</a:t>
            </a:fld>
            <a:endParaRPr lang="en-US" altLang="en-US" sz="1500">
              <a:solidFill>
                <a:srgbClr val="000000"/>
              </a:solidFill>
              <a:latin typeface="Times New Roman" pitchFamily="18" charset="0"/>
            </a:endParaRPr>
          </a:p>
        </p:txBody>
      </p:sp>
      <p:sp>
        <p:nvSpPr>
          <p:cNvPr id="44036" name="Text Box 4"/>
          <p:cNvSpPr txBox="1">
            <a:spLocks noGrp="1" noRot="1" noChangeAspect="1" noChangeArrowheads="1"/>
          </p:cNvSpPr>
          <p:nvPr>
            <p:ph type="sldImg"/>
          </p:nvPr>
        </p:nvSpPr>
        <p:spPr>
          <a:xfrm>
            <a:off x="1504950" y="801688"/>
            <a:ext cx="5281613" cy="39608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4037" name="Text Box 5"/>
          <p:cNvSpPr txBox="1">
            <a:spLocks noGrp="1" noChangeArrowheads="1"/>
          </p:cNvSpPr>
          <p:nvPr>
            <p:ph type="body" idx="1"/>
          </p:nvPr>
        </p:nvSpPr>
        <p:spPr>
          <a:xfrm>
            <a:off x="829733" y="5015627"/>
            <a:ext cx="6632787" cy="4752260"/>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p>
        </p:txBody>
      </p:sp>
    </p:spTree>
    <p:extLst>
      <p:ext uri="{BB962C8B-B14F-4D97-AF65-F5344CB8AC3E}">
        <p14:creationId xmlns:p14="http://schemas.microsoft.com/office/powerpoint/2010/main" val="68092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DF64B960-AA8D-44C5-A8C7-211D02C13C23}" type="slidenum">
              <a:rPr lang="en-US" altLang="en-US" sz="1500">
                <a:solidFill>
                  <a:srgbClr val="000000"/>
                </a:solidFill>
                <a:latin typeface="Times New Roman" pitchFamily="18" charset="0"/>
              </a:rPr>
              <a:pPr eaLnBrk="1"/>
              <a:t>10</a:t>
            </a:fld>
            <a:endParaRPr lang="en-US" altLang="en-US" sz="1500">
              <a:solidFill>
                <a:srgbClr val="000000"/>
              </a:solidFill>
              <a:latin typeface="Times New Roman" pitchFamily="18" charset="0"/>
            </a:endParaRPr>
          </a:p>
        </p:txBody>
      </p:sp>
      <p:sp>
        <p:nvSpPr>
          <p:cNvPr id="45057"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7141276E-CEE1-4258-B087-534785882C71}" type="slidenum">
              <a:rPr lang="en-US" altLang="en-US" sz="1500">
                <a:solidFill>
                  <a:srgbClr val="000000"/>
                </a:solidFill>
                <a:latin typeface="Times New Roman" pitchFamily="18" charset="0"/>
              </a:rPr>
              <a:pPr algn="r" defTabSz="483306" eaLnBrk="1" hangingPunct="0">
                <a:lnSpc>
                  <a:spcPct val="95000"/>
                </a:lnSpc>
                <a:buSzPct val="100000"/>
              </a:pPr>
              <a:t>10</a:t>
            </a:fld>
            <a:endParaRPr lang="en-US" altLang="en-US" sz="1500">
              <a:solidFill>
                <a:srgbClr val="000000"/>
              </a:solidFill>
              <a:latin typeface="Times New Roman" pitchFamily="18" charset="0"/>
            </a:endParaRPr>
          </a:p>
        </p:txBody>
      </p:sp>
      <p:sp>
        <p:nvSpPr>
          <p:cNvPr id="45058"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8E7386E1-EA59-4F10-B52A-C77937BE9775}" type="slidenum">
              <a:rPr lang="en-US" altLang="en-US" sz="1500">
                <a:solidFill>
                  <a:srgbClr val="000000"/>
                </a:solidFill>
                <a:latin typeface="Times New Roman" pitchFamily="18" charset="0"/>
              </a:rPr>
              <a:pPr algn="r" defTabSz="483306" eaLnBrk="1" hangingPunct="0">
                <a:lnSpc>
                  <a:spcPct val="95000"/>
                </a:lnSpc>
                <a:buSzPct val="100000"/>
              </a:pPr>
              <a:t>10</a:t>
            </a:fld>
            <a:endParaRPr lang="en-US" altLang="en-US" sz="1500">
              <a:solidFill>
                <a:srgbClr val="000000"/>
              </a:solidFill>
              <a:latin typeface="Times New Roman" pitchFamily="18" charset="0"/>
            </a:endParaRPr>
          </a:p>
        </p:txBody>
      </p:sp>
      <p:sp>
        <p:nvSpPr>
          <p:cNvPr id="45059"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337C89C8-3F42-4BE1-A9EB-23AED88212C0}" type="slidenum">
              <a:rPr lang="en-US" altLang="en-US" sz="1500">
                <a:solidFill>
                  <a:srgbClr val="000000"/>
                </a:solidFill>
                <a:latin typeface="Times New Roman" pitchFamily="18" charset="0"/>
              </a:rPr>
              <a:pPr algn="r" defTabSz="483306" eaLnBrk="1" hangingPunct="0">
                <a:lnSpc>
                  <a:spcPct val="95000"/>
                </a:lnSpc>
                <a:buSzPct val="100000"/>
              </a:pPr>
              <a:t>10</a:t>
            </a:fld>
            <a:endParaRPr lang="en-US" altLang="en-US" sz="1500">
              <a:solidFill>
                <a:srgbClr val="000000"/>
              </a:solidFill>
              <a:latin typeface="Times New Roman" pitchFamily="18" charset="0"/>
            </a:endParaRPr>
          </a:p>
        </p:txBody>
      </p:sp>
      <p:sp>
        <p:nvSpPr>
          <p:cNvPr id="45060" name="Text Box 4"/>
          <p:cNvSpPr txBox="1">
            <a:spLocks noGrp="1" noRot="1" noChangeAspect="1" noChangeArrowheads="1"/>
          </p:cNvSpPr>
          <p:nvPr>
            <p:ph type="sldImg"/>
          </p:nvPr>
        </p:nvSpPr>
        <p:spPr>
          <a:xfrm>
            <a:off x="1504950" y="801688"/>
            <a:ext cx="5281613" cy="39608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61" name="Text Box 5"/>
          <p:cNvSpPr txBox="1">
            <a:spLocks noGrp="1" noChangeArrowheads="1"/>
          </p:cNvSpPr>
          <p:nvPr>
            <p:ph type="body" idx="1"/>
          </p:nvPr>
        </p:nvSpPr>
        <p:spPr>
          <a:xfrm>
            <a:off x="829733" y="5015627"/>
            <a:ext cx="6632787" cy="4752260"/>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p>
        </p:txBody>
      </p:sp>
    </p:spTree>
    <p:extLst>
      <p:ext uri="{BB962C8B-B14F-4D97-AF65-F5344CB8AC3E}">
        <p14:creationId xmlns:p14="http://schemas.microsoft.com/office/powerpoint/2010/main" val="73807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1pPr>
            <a:lvl2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2pPr>
            <a:lvl3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3pPr>
            <a:lvl4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4pPr>
            <a:lvl5pPr eaLnBrk="0">
              <a:tabLst>
                <a:tab pos="765235" algn="l"/>
                <a:tab pos="1530469" algn="l"/>
                <a:tab pos="2295704" algn="l"/>
                <a:tab pos="3060939" algn="l"/>
              </a:tabLst>
              <a:defRPr sz="2500">
                <a:solidFill>
                  <a:schemeClr val="bg1"/>
                </a:solidFill>
                <a:latin typeface="Arial" pitchFamily="34" charset="0"/>
                <a:ea typeface="Microsoft YaHei" pitchFamily="34" charset="-122"/>
              </a:defRPr>
            </a:lvl5pPr>
            <a:lvl6pPr marL="2658184"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6pPr>
            <a:lvl7pPr marL="3141490"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7pPr>
            <a:lvl8pPr marL="3624796"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8pPr>
            <a:lvl9pPr marL="4108102" indent="-241653" defTabSz="483306" eaLnBrk="0" fontAlgn="base" hangingPunct="0">
              <a:lnSpc>
                <a:spcPct val="93000"/>
              </a:lnSpc>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Microsoft YaHei" pitchFamily="34" charset="-122"/>
              </a:defRPr>
            </a:lvl9pPr>
          </a:lstStyle>
          <a:p>
            <a:pPr eaLnBrk="1"/>
            <a:fld id="{D5B567C8-80F7-417F-88D3-F8CE1F1E43B8}" type="slidenum">
              <a:rPr lang="en-US" altLang="en-US" sz="1500">
                <a:solidFill>
                  <a:srgbClr val="000000"/>
                </a:solidFill>
                <a:latin typeface="Times New Roman" pitchFamily="18" charset="0"/>
              </a:rPr>
              <a:pPr eaLnBrk="1"/>
              <a:t>11</a:t>
            </a:fld>
            <a:endParaRPr lang="en-US" altLang="en-US" sz="1500">
              <a:solidFill>
                <a:srgbClr val="000000"/>
              </a:solidFill>
              <a:latin typeface="Times New Roman" pitchFamily="18" charset="0"/>
            </a:endParaRPr>
          </a:p>
        </p:txBody>
      </p:sp>
      <p:sp>
        <p:nvSpPr>
          <p:cNvPr id="53249" name="Text Box 1"/>
          <p:cNvSpPr txBox="1">
            <a:spLocks noChangeArrowheads="1"/>
          </p:cNvSpPr>
          <p:nvPr/>
        </p:nvSpPr>
        <p:spPr bwMode="auto">
          <a:xfrm>
            <a:off x="4692227" y="10032921"/>
            <a:ext cx="3589867" cy="52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3F039CF1-8FC8-4B35-8594-AF77D2428188}" type="slidenum">
              <a:rPr lang="en-US" altLang="en-US" sz="1500">
                <a:solidFill>
                  <a:srgbClr val="000000"/>
                </a:solidFill>
                <a:latin typeface="Times New Roman" pitchFamily="18" charset="0"/>
              </a:rPr>
              <a:pPr algn="r" defTabSz="483306" eaLnBrk="1" hangingPunct="0">
                <a:lnSpc>
                  <a:spcPct val="95000"/>
                </a:lnSpc>
                <a:buSzPct val="100000"/>
              </a:pPr>
              <a:t>11</a:t>
            </a:fld>
            <a:endParaRPr lang="en-US" altLang="en-US" sz="1500">
              <a:solidFill>
                <a:srgbClr val="000000"/>
              </a:solidFill>
              <a:latin typeface="Times New Roman" pitchFamily="18" charset="0"/>
            </a:endParaRPr>
          </a:p>
        </p:txBody>
      </p:sp>
      <p:sp>
        <p:nvSpPr>
          <p:cNvPr id="53250" name="Text Box 2"/>
          <p:cNvSpPr txBox="1">
            <a:spLocks noChangeArrowheads="1"/>
          </p:cNvSpPr>
          <p:nvPr/>
        </p:nvSpPr>
        <p:spPr bwMode="auto">
          <a:xfrm>
            <a:off x="4692228" y="10032922"/>
            <a:ext cx="3591559" cy="52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01EE29AA-4F80-4822-BF3A-FB45F16963BA}" type="slidenum">
              <a:rPr lang="en-US" altLang="en-US" sz="1500">
                <a:solidFill>
                  <a:srgbClr val="000000"/>
                </a:solidFill>
                <a:latin typeface="Times New Roman" pitchFamily="18" charset="0"/>
              </a:rPr>
              <a:pPr algn="r" defTabSz="483306" eaLnBrk="1" hangingPunct="0">
                <a:lnSpc>
                  <a:spcPct val="95000"/>
                </a:lnSpc>
                <a:buSzPct val="100000"/>
              </a:pPr>
              <a:t>11</a:t>
            </a:fld>
            <a:endParaRPr lang="en-US" altLang="en-US" sz="1500">
              <a:solidFill>
                <a:srgbClr val="000000"/>
              </a:solidFill>
              <a:latin typeface="Times New Roman" pitchFamily="18" charset="0"/>
            </a:endParaRPr>
          </a:p>
        </p:txBody>
      </p:sp>
      <p:sp>
        <p:nvSpPr>
          <p:cNvPr id="53251" name="Text Box 3"/>
          <p:cNvSpPr txBox="1">
            <a:spLocks noChangeArrowheads="1"/>
          </p:cNvSpPr>
          <p:nvPr/>
        </p:nvSpPr>
        <p:spPr bwMode="auto">
          <a:xfrm>
            <a:off x="4692228" y="10032922"/>
            <a:ext cx="3593253" cy="52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r" defTabSz="483306" eaLnBrk="1" hangingPunct="0">
              <a:lnSpc>
                <a:spcPct val="95000"/>
              </a:lnSpc>
              <a:buSzPct val="100000"/>
            </a:pPr>
            <a:fld id="{825EB166-AC25-4C31-BEB7-C609F424A81E}" type="slidenum">
              <a:rPr lang="en-US" altLang="en-US" sz="1500">
                <a:solidFill>
                  <a:srgbClr val="000000"/>
                </a:solidFill>
                <a:latin typeface="Times New Roman" pitchFamily="18" charset="0"/>
              </a:rPr>
              <a:pPr algn="r" defTabSz="483306" eaLnBrk="1" hangingPunct="0">
                <a:lnSpc>
                  <a:spcPct val="95000"/>
                </a:lnSpc>
                <a:buSzPct val="100000"/>
              </a:pPr>
              <a:t>11</a:t>
            </a:fld>
            <a:endParaRPr lang="en-US" altLang="en-US" sz="1500">
              <a:solidFill>
                <a:srgbClr val="000000"/>
              </a:solidFill>
              <a:latin typeface="Times New Roman" pitchFamily="18" charset="0"/>
            </a:endParaRPr>
          </a:p>
        </p:txBody>
      </p:sp>
      <p:sp>
        <p:nvSpPr>
          <p:cNvPr id="53252" name="Text Box 4"/>
          <p:cNvSpPr txBox="1">
            <a:spLocks noGrp="1" noRot="1" noChangeAspect="1" noChangeArrowheads="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3253" name="Text Box 5"/>
          <p:cNvSpPr txBox="1">
            <a:spLocks noGrp="1" noChangeArrowheads="1"/>
          </p:cNvSpPr>
          <p:nvPr>
            <p:ph type="body" idx="1"/>
          </p:nvPr>
        </p:nvSpPr>
        <p:spPr>
          <a:xfrm>
            <a:off x="0" y="-208359"/>
            <a:ext cx="1694" cy="418386"/>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a:spcBef>
                <a:spcPct val="0"/>
              </a:spcBef>
              <a:buClrTx/>
              <a:buFontTx/>
              <a:buNone/>
              <a:defRPr/>
            </a:pPr>
            <a:endParaRPr lang="en-US" sz="2100">
              <a:latin typeface="Arial" charset="0"/>
              <a:ea typeface="Microsoft YaHei" charset="0"/>
              <a:cs typeface="Microsoft YaHei" charset="0"/>
            </a:endParaRPr>
          </a:p>
        </p:txBody>
      </p:sp>
    </p:spTree>
    <p:extLst>
      <p:ext uri="{BB962C8B-B14F-4D97-AF65-F5344CB8AC3E}">
        <p14:creationId xmlns:p14="http://schemas.microsoft.com/office/powerpoint/2010/main" val="1788272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2632075"/>
            <a:ext cx="4267200" cy="4225925"/>
          </a:xfrm>
          <a:prstGeom prst="rect">
            <a:avLst/>
          </a:prstGeom>
          <a:noFill/>
          <a:ln w="9525">
            <a:noFill/>
            <a:miter lim="800000"/>
            <a:headEnd/>
            <a:tailEnd/>
          </a:ln>
        </p:spPr>
      </p:pic>
      <p:sp>
        <p:nvSpPr>
          <p:cNvPr id="5" name="Rectangle 5"/>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p>
        </p:txBody>
      </p:sp>
      <p:sp>
        <p:nvSpPr>
          <p:cNvPr id="6" name="Line 6"/>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p>
        </p:txBody>
      </p:sp>
      <p:sp>
        <p:nvSpPr>
          <p:cNvPr id="7" name="Text Box 7"/>
          <p:cNvSpPr txBox="1">
            <a:spLocks noChangeArrowheads="1"/>
          </p:cNvSpPr>
          <p:nvPr/>
        </p:nvSpPr>
        <p:spPr bwMode="auto">
          <a:xfrm>
            <a:off x="1676400" y="830263"/>
            <a:ext cx="1219200" cy="457200"/>
          </a:xfrm>
          <a:prstGeom prst="rect">
            <a:avLst/>
          </a:prstGeom>
          <a:noFill/>
          <a:ln w="12700">
            <a:noFill/>
            <a:miter lim="800000"/>
            <a:headEnd/>
            <a:tailEnd/>
          </a:ln>
          <a:effectLst/>
        </p:spPr>
        <p:txBody>
          <a:bodyPr>
            <a:spAutoFit/>
          </a:bodyPr>
          <a:lstStyle/>
          <a:p>
            <a:pPr algn="l" eaLnBrk="0" hangingPunct="0">
              <a:spcBef>
                <a:spcPct val="50000"/>
              </a:spcBef>
              <a:defRPr/>
            </a:pPr>
            <a:endParaRPr lang="en-US" sz="2400"/>
          </a:p>
        </p:txBody>
      </p:sp>
      <p:pic>
        <p:nvPicPr>
          <p:cNvPr id="8" name="Picture 8"/>
          <p:cNvPicPr>
            <a:picLocks noChangeAspect="1" noChangeArrowheads="1"/>
          </p:cNvPicPr>
          <p:nvPr/>
        </p:nvPicPr>
        <p:blipFill>
          <a:blip r:embed="rId3" cstate="print"/>
          <a:srcRect/>
          <a:stretch>
            <a:fillRect/>
          </a:stretch>
        </p:blipFill>
        <p:spPr bwMode="auto">
          <a:xfrm>
            <a:off x="0" y="0"/>
            <a:ext cx="9144000" cy="762000"/>
          </a:xfrm>
          <a:prstGeom prst="rect">
            <a:avLst/>
          </a:prstGeom>
          <a:noFill/>
          <a:ln w="9525">
            <a:noFill/>
            <a:miter lim="800000"/>
            <a:headEnd/>
            <a:tailEnd/>
          </a:ln>
        </p:spPr>
      </p:pic>
      <p:pic>
        <p:nvPicPr>
          <p:cNvPr id="9" name="Picture 9"/>
          <p:cNvPicPr>
            <a:picLocks noChangeAspect="1" noChangeArrowheads="1"/>
          </p:cNvPicPr>
          <p:nvPr/>
        </p:nvPicPr>
        <p:blipFill>
          <a:blip r:embed="rId4" cstate="print"/>
          <a:srcRect/>
          <a:stretch>
            <a:fillRect/>
          </a:stretch>
        </p:blipFill>
        <p:spPr bwMode="auto">
          <a:xfrm>
            <a:off x="227013" y="357188"/>
            <a:ext cx="3049587" cy="404812"/>
          </a:xfrm>
          <a:prstGeom prst="rect">
            <a:avLst/>
          </a:prstGeom>
          <a:noFill/>
          <a:ln w="9525">
            <a:noFill/>
            <a:miter lim="800000"/>
            <a:headEnd/>
            <a:tailEnd/>
          </a:ln>
        </p:spPr>
      </p:pic>
      <p:pic>
        <p:nvPicPr>
          <p:cNvPr id="10" name="Picture 10"/>
          <p:cNvPicPr>
            <a:picLocks noChangeAspect="1" noChangeArrowheads="1"/>
          </p:cNvPicPr>
          <p:nvPr/>
        </p:nvPicPr>
        <p:blipFill>
          <a:blip r:embed="rId5" cstate="print"/>
          <a:srcRect/>
          <a:stretch>
            <a:fillRect/>
          </a:stretch>
        </p:blipFill>
        <p:spPr bwMode="auto">
          <a:xfrm>
            <a:off x="0" y="6096000"/>
            <a:ext cx="9144000" cy="774700"/>
          </a:xfrm>
          <a:prstGeom prst="rect">
            <a:avLst/>
          </a:prstGeom>
          <a:noFill/>
          <a:ln w="12700">
            <a:noFill/>
            <a:miter lim="800000"/>
            <a:headEnd/>
            <a:tailEnd/>
          </a:ln>
        </p:spPr>
      </p:pic>
      <p:sp>
        <p:nvSpPr>
          <p:cNvPr id="11" name="Line 12"/>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p>
        </p:txBody>
      </p:sp>
      <p:sp>
        <p:nvSpPr>
          <p:cNvPr id="5123" name="Rectangle 3"/>
          <p:cNvSpPr>
            <a:spLocks noGrp="1" noChangeArrowheads="1"/>
          </p:cNvSpPr>
          <p:nvPr>
            <p:ph type="subTitle" idx="1"/>
          </p:nvPr>
        </p:nvSpPr>
        <p:spPr>
          <a:xfrm>
            <a:off x="1790700" y="3124200"/>
            <a:ext cx="5562600" cy="1752600"/>
          </a:xfrm>
        </p:spPr>
        <p:txBody>
          <a:bodyPr/>
          <a:lstStyle>
            <a:lvl1pPr marL="0" indent="0" algn="ctr">
              <a:buFont typeface="Wingdings" pitchFamily="2" charset="2"/>
              <a:buNone/>
              <a:defRPr sz="2800"/>
            </a:lvl1pPr>
          </a:lstStyle>
          <a:p>
            <a:r>
              <a:rPr lang="en-US"/>
              <a:t>Click to edit Master subtitle style</a:t>
            </a:r>
          </a:p>
        </p:txBody>
      </p:sp>
      <p:sp>
        <p:nvSpPr>
          <p:cNvPr id="5124" name="Rectangle 4"/>
          <p:cNvSpPr>
            <a:spLocks noGrp="1" noChangeArrowheads="1"/>
          </p:cNvSpPr>
          <p:nvPr>
            <p:ph type="ctrTitle"/>
          </p:nvPr>
        </p:nvSpPr>
        <p:spPr>
          <a:xfrm>
            <a:off x="1143000" y="1447800"/>
            <a:ext cx="6858000" cy="1143000"/>
          </a:xfrm>
        </p:spPr>
        <p:txBody>
          <a:bodyPr/>
          <a:lstStyle>
            <a:lvl1pPr algn="ctr">
              <a:defRPr sz="47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98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4770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153400" cy="4495800"/>
          </a:xfrm>
        </p:spPr>
        <p:txBody>
          <a:bodyPr/>
          <a:lstStyle/>
          <a:p>
            <a:pPr lvl="0"/>
            <a:endParaRPr lang="en-US" noProof="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380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843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10.xml"/><Relationship Id="rId4" Type="http://schemas.openxmlformats.org/officeDocument/2006/relationships/image" Target="../media/image8.w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11.xml"/><Relationship Id="rId4" Type="http://schemas.openxmlformats.org/officeDocument/2006/relationships/image" Target="../media/image8.w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12.xml"/><Relationship Id="rId4" Type="http://schemas.openxmlformats.org/officeDocument/2006/relationships/image" Target="../media/image8.w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13.xml"/><Relationship Id="rId4" Type="http://schemas.openxmlformats.org/officeDocument/2006/relationships/image" Target="../media/image8.w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14.xml"/><Relationship Id="rId4" Type="http://schemas.openxmlformats.org/officeDocument/2006/relationships/image" Target="../media/image8.w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5.xml"/><Relationship Id="rId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6.xml"/><Relationship Id="rId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3.xml"/><Relationship Id="rId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6.xml"/><Relationship Id="rId4" Type="http://schemas.openxmlformats.org/officeDocument/2006/relationships/image" Target="../media/image3.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7.xml"/><Relationship Id="rId4" Type="http://schemas.openxmlformats.org/officeDocument/2006/relationships/image" Target="../media/image3.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8.xml"/><Relationship Id="rId4"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9.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0.xml"/><Relationship Id="rId4"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1.xml"/><Relationship Id="rId4" Type="http://schemas.openxmlformats.org/officeDocument/2006/relationships/image" Target="../media/image3.png"/></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2.xml"/><Relationship Id="rId4" Type="http://schemas.openxmlformats.org/officeDocument/2006/relationships/image" Target="../media/image3.png"/></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3.xml"/><Relationship Id="rId4" Type="http://schemas.openxmlformats.org/officeDocument/2006/relationships/image" Target="../media/image3.png"/></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4.xml"/><Relationship Id="rId4" Type="http://schemas.openxmlformats.org/officeDocument/2006/relationships/image" Target="../media/image3.png"/></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5.xml"/><Relationship Id="rId4" Type="http://schemas.openxmlformats.org/officeDocument/2006/relationships/image" Target="../media/image3.png"/></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6.xml"/><Relationship Id="rId4" Type="http://schemas.openxmlformats.org/officeDocument/2006/relationships/image" Target="../media/image3.png"/></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7.xml"/><Relationship Id="rId4" Type="http://schemas.openxmlformats.org/officeDocument/2006/relationships/image" Target="../media/image3.png"/></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8.xml"/><Relationship Id="rId4" Type="http://schemas.openxmlformats.org/officeDocument/2006/relationships/image" Target="../media/image3.png"/></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9.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4.xml"/><Relationship Id="rId4" Type="http://schemas.openxmlformats.org/officeDocument/2006/relationships/image" Target="../media/image8.wmf"/></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0.xml"/><Relationship Id="rId4" Type="http://schemas.openxmlformats.org/officeDocument/2006/relationships/image" Target="../media/image3.png"/></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1.xml"/><Relationship Id="rId4" Type="http://schemas.openxmlformats.org/officeDocument/2006/relationships/image" Target="../media/image3.png"/></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2.xml"/><Relationship Id="rId4" Type="http://schemas.openxmlformats.org/officeDocument/2006/relationships/image" Target="../media/image3.png"/></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3.xml"/><Relationship Id="rId4" Type="http://schemas.openxmlformats.org/officeDocument/2006/relationships/image" Target="../media/image3.png"/></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4.xml"/><Relationship Id="rId4" Type="http://schemas.openxmlformats.org/officeDocument/2006/relationships/image" Target="../media/image3.png"/></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5.xml"/><Relationship Id="rId4" Type="http://schemas.openxmlformats.org/officeDocument/2006/relationships/image" Target="../media/image3.png"/></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6.xml"/><Relationship Id="rId4" Type="http://schemas.openxmlformats.org/officeDocument/2006/relationships/image" Target="../media/image3.png"/></Relationships>
</file>

<file path=ppt/slideMasters/_rels/slideMaster47.xml.rels><?xml version="1.0" encoding="UTF-8" standalone="yes"?>
<Relationships xmlns="http://schemas.openxmlformats.org/package/2006/relationships"><Relationship Id="rId3" Type="http://schemas.openxmlformats.org/officeDocument/2006/relationships/theme" Target="../theme/theme4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5.xml"/><Relationship Id="rId4" Type="http://schemas.openxmlformats.org/officeDocument/2006/relationships/image" Target="../media/image8.w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6.xml"/><Relationship Id="rId4" Type="http://schemas.openxmlformats.org/officeDocument/2006/relationships/image" Target="../media/image8.w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7.xml"/><Relationship Id="rId4" Type="http://schemas.openxmlformats.org/officeDocument/2006/relationships/image" Target="../media/image8.w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8.xml"/><Relationship Id="rId4" Type="http://schemas.openxmlformats.org/officeDocument/2006/relationships/image" Target="../media/image8.w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heme" Target="../theme/theme9.xml"/><Relationship Id="rId4" Type="http://schemas.openxmlformats.org/officeDocument/2006/relationships/image" Target="../media/image8.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p>
        </p:txBody>
      </p:sp>
      <p:pic>
        <p:nvPicPr>
          <p:cNvPr id="1030" name="Picture 6"/>
          <p:cNvPicPr>
            <a:picLocks noChangeAspect="1" noChangeArrowheads="1"/>
          </p:cNvPicPr>
          <p:nvPr/>
        </p:nvPicPr>
        <p:blipFill>
          <a:blip r:embed="rId14"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15"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16"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C60B3C49-374B-4710-8408-E37002EB1D07}" type="slidenum">
              <a:rPr lang="en-US" sz="1400"/>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t>ECE Department</a:t>
            </a:r>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4D24BC99-6EBA-434C-A467-6A52EEA3A000}"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4D24BC99-6EBA-434C-A467-6A52EEA3A000}"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4"/>
          <p:cNvSpPr>
            <a:spLocks noChangeArrowheads="1"/>
          </p:cNvSpPr>
          <p:nvPr/>
        </p:nvSpPr>
        <p:spPr bwMode="auto">
          <a:xfrm>
            <a:off x="6156325" y="5943600"/>
            <a:ext cx="3013075" cy="457200"/>
          </a:xfrm>
          <a:prstGeom prst="rect">
            <a:avLst/>
          </a:prstGeom>
          <a:noFill/>
          <a:ln w="12700">
            <a:noFill/>
            <a:miter lim="800000"/>
            <a:headEnd/>
            <a:tailEnd/>
          </a:ln>
        </p:spPr>
        <p:txBody>
          <a:bodyPr/>
          <a:lstStyle/>
          <a:p>
            <a:endParaRPr lang="en-US" smtClean="0">
              <a:solidFill>
                <a:srgbClr val="000000"/>
              </a:solidFill>
              <a:latin typeface="Verdana" charset="0"/>
              <a:ea typeface="ＭＳ Ｐゴシック" charset="-128"/>
            </a:endParaRPr>
          </a:p>
        </p:txBody>
      </p:sp>
      <p:pic>
        <p:nvPicPr>
          <p:cNvPr id="1029" name="Picture 6"/>
          <p:cNvPicPr>
            <a:picLocks noChangeAspect="1" noChangeArrowheads="1"/>
          </p:cNvPicPr>
          <p:nvPr/>
        </p:nvPicPr>
        <p:blipFill>
          <a:blip r:embed="rId2" cstate="print"/>
          <a:srcRect/>
          <a:stretch>
            <a:fillRect/>
          </a:stretch>
        </p:blipFill>
        <p:spPr bwMode="auto">
          <a:xfrm>
            <a:off x="0" y="6324600"/>
            <a:ext cx="9144000" cy="533400"/>
          </a:xfrm>
          <a:prstGeom prst="rect">
            <a:avLst/>
          </a:prstGeom>
          <a:noFill/>
          <a:ln w="9525">
            <a:noFill/>
            <a:miter lim="800000"/>
            <a:headEnd/>
            <a:tailEnd/>
          </a:ln>
        </p:spPr>
      </p:pic>
      <p:pic>
        <p:nvPicPr>
          <p:cNvPr id="1030" name="Picture 7"/>
          <p:cNvPicPr>
            <a:picLocks noChangeAspect="1" noChangeArrowheads="1"/>
          </p:cNvPicPr>
          <p:nvPr/>
        </p:nvPicPr>
        <p:blipFill>
          <a:blip r:embed="rId3" cstate="print"/>
          <a:srcRect/>
          <a:stretch>
            <a:fillRect/>
          </a:stretch>
        </p:blipFill>
        <p:spPr bwMode="auto">
          <a:xfrm>
            <a:off x="0" y="6400800"/>
            <a:ext cx="2592388" cy="342900"/>
          </a:xfrm>
          <a:prstGeom prst="rect">
            <a:avLst/>
          </a:prstGeom>
          <a:noFill/>
          <a:ln w="9525">
            <a:noFill/>
            <a:miter lim="800000"/>
            <a:headEnd/>
            <a:tailEnd/>
          </a:ln>
        </p:spPr>
      </p:pic>
      <p:sp>
        <p:nvSpPr>
          <p:cNvPr id="4105" name="Text Box 9"/>
          <p:cNvSpPr txBox="1">
            <a:spLocks noChangeArrowheads="1"/>
          </p:cNvSpPr>
          <p:nvPr/>
        </p:nvSpPr>
        <p:spPr bwMode="auto">
          <a:xfrm>
            <a:off x="8382000" y="6400800"/>
            <a:ext cx="609600" cy="304800"/>
          </a:xfrm>
          <a:prstGeom prst="rect">
            <a:avLst/>
          </a:prstGeom>
          <a:noFill/>
          <a:ln w="12700">
            <a:noFill/>
            <a:miter lim="800000"/>
            <a:headEnd/>
            <a:tailEnd/>
          </a:ln>
          <a:effectLst/>
        </p:spPr>
        <p:txBody>
          <a:bodyPr>
            <a:spAutoFit/>
          </a:bodyPr>
          <a:lstStyle/>
          <a:p>
            <a:pPr algn="l" eaLnBrk="0" hangingPunct="0">
              <a:spcBef>
                <a:spcPct val="50000"/>
              </a:spcBef>
            </a:pPr>
            <a:fld id="{6600EAB3-7A10-4811-B5AE-68E894FC5C23}" type="slidenum">
              <a:rPr lang="en-US" sz="1400" smtClean="0">
                <a:solidFill>
                  <a:srgbClr val="000000"/>
                </a:solidFill>
                <a:latin typeface="Verdana" charset="0"/>
                <a:ea typeface="ＭＳ Ｐゴシック" charset="-128"/>
              </a:rPr>
              <a:pPr algn="l" eaLnBrk="0" hangingPunct="0">
                <a:spcBef>
                  <a:spcPct val="50000"/>
                </a:spcBef>
              </a:pPr>
              <a:t>‹#›</a:t>
            </a:fld>
            <a:endParaRPr lang="en-US" sz="2400" b="1" smtClean="0">
              <a:solidFill>
                <a:srgbClr val="336699"/>
              </a:solidFill>
              <a:latin typeface="Verdana" charset="0"/>
              <a:ea typeface="ＭＳ Ｐゴシック" charset="-128"/>
            </a:endParaRPr>
          </a:p>
        </p:txBody>
      </p:sp>
      <p:sp>
        <p:nvSpPr>
          <p:cNvPr id="1032" name="Rectangle 12"/>
          <p:cNvSpPr>
            <a:spLocks noChangeArrowheads="1"/>
          </p:cNvSpPr>
          <p:nvPr userDrawn="1"/>
        </p:nvSpPr>
        <p:spPr bwMode="auto">
          <a:xfrm>
            <a:off x="2819400" y="6477000"/>
            <a:ext cx="166052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smtClean="0">
                <a:solidFill>
                  <a:srgbClr val="FFFFFF"/>
                </a:solidFill>
                <a:latin typeface="Verdana" charset="0"/>
                <a:ea typeface="ＭＳ Ｐゴシック" charset="-128"/>
              </a:rPr>
              <a:t>ECE Department</a:t>
            </a:r>
            <a:endParaRPr lang="en-US" sz="1400" smtClean="0">
              <a:solidFill>
                <a:srgbClr val="000000"/>
              </a:solidFill>
              <a:latin typeface="Verdana" charset="0"/>
              <a:ea typeface="ＭＳ Ｐゴシック" charset="-128"/>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0"/>
          <a:cs typeface="+mj-cs"/>
        </a:defRPr>
      </a:lvl1pPr>
      <a:lvl2pPr algn="l" rtl="0" eaLnBrk="0" fontAlgn="base" hangingPunct="0">
        <a:spcBef>
          <a:spcPct val="0"/>
        </a:spcBef>
        <a:spcAft>
          <a:spcPct val="0"/>
        </a:spcAft>
        <a:defRPr sz="3000">
          <a:solidFill>
            <a:srgbClr val="881C1C"/>
          </a:solidFill>
          <a:latin typeface="Georgia" pitchFamily="18" charset="0"/>
          <a:ea typeface="ＭＳ Ｐゴシック" charset="0"/>
        </a:defRPr>
      </a:lvl2pPr>
      <a:lvl3pPr algn="l" rtl="0" eaLnBrk="0" fontAlgn="base" hangingPunct="0">
        <a:spcBef>
          <a:spcPct val="0"/>
        </a:spcBef>
        <a:spcAft>
          <a:spcPct val="0"/>
        </a:spcAft>
        <a:defRPr sz="3000">
          <a:solidFill>
            <a:srgbClr val="881C1C"/>
          </a:solidFill>
          <a:latin typeface="Georgia" pitchFamily="18" charset="0"/>
          <a:ea typeface="ＭＳ Ｐゴシック" charset="0"/>
        </a:defRPr>
      </a:lvl3pPr>
      <a:lvl4pPr algn="l" rtl="0" eaLnBrk="0" fontAlgn="base" hangingPunct="0">
        <a:spcBef>
          <a:spcPct val="0"/>
        </a:spcBef>
        <a:spcAft>
          <a:spcPct val="0"/>
        </a:spcAft>
        <a:defRPr sz="3000">
          <a:solidFill>
            <a:srgbClr val="881C1C"/>
          </a:solidFill>
          <a:latin typeface="Georgia" pitchFamily="18" charset="0"/>
          <a:ea typeface="ＭＳ Ｐゴシック" charset="0"/>
        </a:defRPr>
      </a:lvl4pPr>
      <a:lvl5pPr algn="l" rtl="0" eaLnBrk="0" fontAlgn="base" hangingPunct="0">
        <a:spcBef>
          <a:spcPct val="0"/>
        </a:spcBef>
        <a:spcAft>
          <a:spcPct val="0"/>
        </a:spcAft>
        <a:defRPr sz="3000">
          <a:solidFill>
            <a:srgbClr val="881C1C"/>
          </a:solidFill>
          <a:latin typeface="Georgia" pitchFamily="18" charset="0"/>
          <a:ea typeface="ＭＳ Ｐゴシック"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charset="2"/>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3pPr>
      <a:lvl4pPr marL="1428750" indent="-228600" algn="l" rtl="0" eaLnBrk="0" fontAlgn="base" hangingPunct="0">
        <a:spcBef>
          <a:spcPct val="20000"/>
        </a:spcBef>
        <a:spcAft>
          <a:spcPct val="0"/>
        </a:spcAft>
        <a:buClr>
          <a:srgbClr val="840C22"/>
        </a:buClr>
        <a:buSzPct val="100000"/>
        <a:buFont typeface="Verdana" charset="0"/>
        <a:buChar char="•"/>
        <a:defRPr>
          <a:solidFill>
            <a:schemeClr val="tx1"/>
          </a:solidFill>
          <a:latin typeface="+mn-lt"/>
          <a:ea typeface="ＭＳ Ｐゴシック" charset="0"/>
        </a:defRPr>
      </a:lvl4pPr>
      <a:lvl5pPr marL="17716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4"/>
          <p:cNvSpPr>
            <a:spLocks noChangeArrowheads="1"/>
          </p:cNvSpPr>
          <p:nvPr/>
        </p:nvSpPr>
        <p:spPr bwMode="auto">
          <a:xfrm>
            <a:off x="6156325" y="5943600"/>
            <a:ext cx="3013075" cy="457200"/>
          </a:xfrm>
          <a:prstGeom prst="rect">
            <a:avLst/>
          </a:prstGeom>
          <a:noFill/>
          <a:ln w="12700">
            <a:noFill/>
            <a:miter lim="800000"/>
            <a:headEnd/>
            <a:tailEnd/>
          </a:ln>
        </p:spPr>
        <p:txBody>
          <a:bodyPr/>
          <a:lstStyle/>
          <a:p>
            <a:endParaRPr lang="en-US" smtClean="0">
              <a:solidFill>
                <a:srgbClr val="000000"/>
              </a:solidFill>
              <a:latin typeface="Verdana" charset="0"/>
              <a:ea typeface="ＭＳ Ｐゴシック" charset="-128"/>
            </a:endParaRPr>
          </a:p>
        </p:txBody>
      </p:sp>
      <p:pic>
        <p:nvPicPr>
          <p:cNvPr id="1029" name="Picture 6"/>
          <p:cNvPicPr>
            <a:picLocks noChangeAspect="1" noChangeArrowheads="1"/>
          </p:cNvPicPr>
          <p:nvPr/>
        </p:nvPicPr>
        <p:blipFill>
          <a:blip r:embed="rId2" cstate="print"/>
          <a:srcRect/>
          <a:stretch>
            <a:fillRect/>
          </a:stretch>
        </p:blipFill>
        <p:spPr bwMode="auto">
          <a:xfrm>
            <a:off x="0" y="6324600"/>
            <a:ext cx="9144000" cy="533400"/>
          </a:xfrm>
          <a:prstGeom prst="rect">
            <a:avLst/>
          </a:prstGeom>
          <a:noFill/>
          <a:ln w="9525">
            <a:noFill/>
            <a:miter lim="800000"/>
            <a:headEnd/>
            <a:tailEnd/>
          </a:ln>
        </p:spPr>
      </p:pic>
      <p:pic>
        <p:nvPicPr>
          <p:cNvPr id="1030" name="Picture 7"/>
          <p:cNvPicPr>
            <a:picLocks noChangeAspect="1" noChangeArrowheads="1"/>
          </p:cNvPicPr>
          <p:nvPr/>
        </p:nvPicPr>
        <p:blipFill>
          <a:blip r:embed="rId3" cstate="print"/>
          <a:srcRect/>
          <a:stretch>
            <a:fillRect/>
          </a:stretch>
        </p:blipFill>
        <p:spPr bwMode="auto">
          <a:xfrm>
            <a:off x="0" y="6400800"/>
            <a:ext cx="2592388" cy="342900"/>
          </a:xfrm>
          <a:prstGeom prst="rect">
            <a:avLst/>
          </a:prstGeom>
          <a:noFill/>
          <a:ln w="9525">
            <a:noFill/>
            <a:miter lim="800000"/>
            <a:headEnd/>
            <a:tailEnd/>
          </a:ln>
        </p:spPr>
      </p:pic>
      <p:sp>
        <p:nvSpPr>
          <p:cNvPr id="4105" name="Text Box 9"/>
          <p:cNvSpPr txBox="1">
            <a:spLocks noChangeArrowheads="1"/>
          </p:cNvSpPr>
          <p:nvPr/>
        </p:nvSpPr>
        <p:spPr bwMode="auto">
          <a:xfrm>
            <a:off x="8382000" y="6400800"/>
            <a:ext cx="609600" cy="304800"/>
          </a:xfrm>
          <a:prstGeom prst="rect">
            <a:avLst/>
          </a:prstGeom>
          <a:noFill/>
          <a:ln w="12700">
            <a:noFill/>
            <a:miter lim="800000"/>
            <a:headEnd/>
            <a:tailEnd/>
          </a:ln>
          <a:effectLst/>
        </p:spPr>
        <p:txBody>
          <a:bodyPr>
            <a:spAutoFit/>
          </a:bodyPr>
          <a:lstStyle/>
          <a:p>
            <a:pPr algn="l" eaLnBrk="0" hangingPunct="0">
              <a:spcBef>
                <a:spcPct val="50000"/>
              </a:spcBef>
            </a:pPr>
            <a:fld id="{6600EAB3-7A10-4811-B5AE-68E894FC5C23}" type="slidenum">
              <a:rPr lang="en-US" sz="1400" smtClean="0">
                <a:solidFill>
                  <a:srgbClr val="000000"/>
                </a:solidFill>
                <a:latin typeface="Verdana" charset="0"/>
                <a:ea typeface="ＭＳ Ｐゴシック" charset="-128"/>
              </a:rPr>
              <a:pPr algn="l" eaLnBrk="0" hangingPunct="0">
                <a:spcBef>
                  <a:spcPct val="50000"/>
                </a:spcBef>
              </a:pPr>
              <a:t>‹#›</a:t>
            </a:fld>
            <a:endParaRPr lang="en-US" sz="2400" b="1" smtClean="0">
              <a:solidFill>
                <a:srgbClr val="336699"/>
              </a:solidFill>
              <a:latin typeface="Verdana" charset="0"/>
              <a:ea typeface="ＭＳ Ｐゴシック" charset="-128"/>
            </a:endParaRPr>
          </a:p>
        </p:txBody>
      </p:sp>
      <p:sp>
        <p:nvSpPr>
          <p:cNvPr id="1032" name="Rectangle 12"/>
          <p:cNvSpPr>
            <a:spLocks noChangeArrowheads="1"/>
          </p:cNvSpPr>
          <p:nvPr userDrawn="1"/>
        </p:nvSpPr>
        <p:spPr bwMode="auto">
          <a:xfrm>
            <a:off x="2819400" y="6477000"/>
            <a:ext cx="166052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smtClean="0">
                <a:solidFill>
                  <a:srgbClr val="FFFFFF"/>
                </a:solidFill>
                <a:latin typeface="Verdana" charset="0"/>
                <a:ea typeface="ＭＳ Ｐゴシック" charset="-128"/>
              </a:rPr>
              <a:t>ECE Department</a:t>
            </a:r>
            <a:endParaRPr lang="en-US" sz="1400" smtClean="0">
              <a:solidFill>
                <a:srgbClr val="000000"/>
              </a:solidFill>
              <a:latin typeface="Verdana" charset="0"/>
              <a:ea typeface="ＭＳ Ｐゴシック" charset="-128"/>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0"/>
          <a:cs typeface="+mj-cs"/>
        </a:defRPr>
      </a:lvl1pPr>
      <a:lvl2pPr algn="l" rtl="0" eaLnBrk="0" fontAlgn="base" hangingPunct="0">
        <a:spcBef>
          <a:spcPct val="0"/>
        </a:spcBef>
        <a:spcAft>
          <a:spcPct val="0"/>
        </a:spcAft>
        <a:defRPr sz="3000">
          <a:solidFill>
            <a:srgbClr val="881C1C"/>
          </a:solidFill>
          <a:latin typeface="Georgia" pitchFamily="18" charset="0"/>
          <a:ea typeface="ＭＳ Ｐゴシック" charset="0"/>
        </a:defRPr>
      </a:lvl2pPr>
      <a:lvl3pPr algn="l" rtl="0" eaLnBrk="0" fontAlgn="base" hangingPunct="0">
        <a:spcBef>
          <a:spcPct val="0"/>
        </a:spcBef>
        <a:spcAft>
          <a:spcPct val="0"/>
        </a:spcAft>
        <a:defRPr sz="3000">
          <a:solidFill>
            <a:srgbClr val="881C1C"/>
          </a:solidFill>
          <a:latin typeface="Georgia" pitchFamily="18" charset="0"/>
          <a:ea typeface="ＭＳ Ｐゴシック" charset="0"/>
        </a:defRPr>
      </a:lvl3pPr>
      <a:lvl4pPr algn="l" rtl="0" eaLnBrk="0" fontAlgn="base" hangingPunct="0">
        <a:spcBef>
          <a:spcPct val="0"/>
        </a:spcBef>
        <a:spcAft>
          <a:spcPct val="0"/>
        </a:spcAft>
        <a:defRPr sz="3000">
          <a:solidFill>
            <a:srgbClr val="881C1C"/>
          </a:solidFill>
          <a:latin typeface="Georgia" pitchFamily="18" charset="0"/>
          <a:ea typeface="ＭＳ Ｐゴシック" charset="0"/>
        </a:defRPr>
      </a:lvl4pPr>
      <a:lvl5pPr algn="l" rtl="0" eaLnBrk="0" fontAlgn="base" hangingPunct="0">
        <a:spcBef>
          <a:spcPct val="0"/>
        </a:spcBef>
        <a:spcAft>
          <a:spcPct val="0"/>
        </a:spcAft>
        <a:defRPr sz="3000">
          <a:solidFill>
            <a:srgbClr val="881C1C"/>
          </a:solidFill>
          <a:latin typeface="Georgia" pitchFamily="18" charset="0"/>
          <a:ea typeface="ＭＳ Ｐゴシック"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charset="2"/>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3pPr>
      <a:lvl4pPr marL="1428750" indent="-228600" algn="l" rtl="0" eaLnBrk="0" fontAlgn="base" hangingPunct="0">
        <a:spcBef>
          <a:spcPct val="20000"/>
        </a:spcBef>
        <a:spcAft>
          <a:spcPct val="0"/>
        </a:spcAft>
        <a:buClr>
          <a:srgbClr val="840C22"/>
        </a:buClr>
        <a:buSzPct val="100000"/>
        <a:buFont typeface="Verdana" charset="0"/>
        <a:buChar char="•"/>
        <a:defRPr>
          <a:solidFill>
            <a:schemeClr val="tx1"/>
          </a:solidFill>
          <a:latin typeface="+mn-lt"/>
          <a:ea typeface="ＭＳ Ｐゴシック" charset="0"/>
        </a:defRPr>
      </a:lvl4pPr>
      <a:lvl5pPr marL="17716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4"/>
          <p:cNvSpPr>
            <a:spLocks noChangeArrowheads="1"/>
          </p:cNvSpPr>
          <p:nvPr/>
        </p:nvSpPr>
        <p:spPr bwMode="auto">
          <a:xfrm>
            <a:off x="6156325" y="5943600"/>
            <a:ext cx="3013075" cy="457200"/>
          </a:xfrm>
          <a:prstGeom prst="rect">
            <a:avLst/>
          </a:prstGeom>
          <a:noFill/>
          <a:ln w="12700">
            <a:noFill/>
            <a:miter lim="800000"/>
            <a:headEnd/>
            <a:tailEnd/>
          </a:ln>
        </p:spPr>
        <p:txBody>
          <a:bodyPr/>
          <a:lstStyle/>
          <a:p>
            <a:endParaRPr lang="en-US" smtClean="0">
              <a:solidFill>
                <a:srgbClr val="000000"/>
              </a:solidFill>
              <a:latin typeface="Verdana" charset="0"/>
              <a:ea typeface="ＭＳ Ｐゴシック" charset="-128"/>
            </a:endParaRPr>
          </a:p>
        </p:txBody>
      </p:sp>
      <p:pic>
        <p:nvPicPr>
          <p:cNvPr id="1029" name="Picture 6"/>
          <p:cNvPicPr>
            <a:picLocks noChangeAspect="1" noChangeArrowheads="1"/>
          </p:cNvPicPr>
          <p:nvPr/>
        </p:nvPicPr>
        <p:blipFill>
          <a:blip r:embed="rId2" cstate="print"/>
          <a:srcRect/>
          <a:stretch>
            <a:fillRect/>
          </a:stretch>
        </p:blipFill>
        <p:spPr bwMode="auto">
          <a:xfrm>
            <a:off x="0" y="6324600"/>
            <a:ext cx="9144000" cy="533400"/>
          </a:xfrm>
          <a:prstGeom prst="rect">
            <a:avLst/>
          </a:prstGeom>
          <a:noFill/>
          <a:ln w="9525">
            <a:noFill/>
            <a:miter lim="800000"/>
            <a:headEnd/>
            <a:tailEnd/>
          </a:ln>
        </p:spPr>
      </p:pic>
      <p:pic>
        <p:nvPicPr>
          <p:cNvPr id="1030" name="Picture 7"/>
          <p:cNvPicPr>
            <a:picLocks noChangeAspect="1" noChangeArrowheads="1"/>
          </p:cNvPicPr>
          <p:nvPr/>
        </p:nvPicPr>
        <p:blipFill>
          <a:blip r:embed="rId3" cstate="print"/>
          <a:srcRect/>
          <a:stretch>
            <a:fillRect/>
          </a:stretch>
        </p:blipFill>
        <p:spPr bwMode="auto">
          <a:xfrm>
            <a:off x="0" y="6400800"/>
            <a:ext cx="2592388" cy="342900"/>
          </a:xfrm>
          <a:prstGeom prst="rect">
            <a:avLst/>
          </a:prstGeom>
          <a:noFill/>
          <a:ln w="9525">
            <a:noFill/>
            <a:miter lim="800000"/>
            <a:headEnd/>
            <a:tailEnd/>
          </a:ln>
        </p:spPr>
      </p:pic>
      <p:sp>
        <p:nvSpPr>
          <p:cNvPr id="4105" name="Text Box 9"/>
          <p:cNvSpPr txBox="1">
            <a:spLocks noChangeArrowheads="1"/>
          </p:cNvSpPr>
          <p:nvPr/>
        </p:nvSpPr>
        <p:spPr bwMode="auto">
          <a:xfrm>
            <a:off x="8382000" y="6400800"/>
            <a:ext cx="609600" cy="304800"/>
          </a:xfrm>
          <a:prstGeom prst="rect">
            <a:avLst/>
          </a:prstGeom>
          <a:noFill/>
          <a:ln w="12700">
            <a:noFill/>
            <a:miter lim="800000"/>
            <a:headEnd/>
            <a:tailEnd/>
          </a:ln>
          <a:effectLst/>
        </p:spPr>
        <p:txBody>
          <a:bodyPr>
            <a:spAutoFit/>
          </a:bodyPr>
          <a:lstStyle/>
          <a:p>
            <a:pPr algn="l" eaLnBrk="0" hangingPunct="0">
              <a:spcBef>
                <a:spcPct val="50000"/>
              </a:spcBef>
            </a:pPr>
            <a:fld id="{6600EAB3-7A10-4811-B5AE-68E894FC5C23}" type="slidenum">
              <a:rPr lang="en-US" sz="1400" smtClean="0">
                <a:solidFill>
                  <a:srgbClr val="000000"/>
                </a:solidFill>
                <a:latin typeface="Verdana" charset="0"/>
                <a:ea typeface="ＭＳ Ｐゴシック" charset="-128"/>
              </a:rPr>
              <a:pPr algn="l" eaLnBrk="0" hangingPunct="0">
                <a:spcBef>
                  <a:spcPct val="50000"/>
                </a:spcBef>
              </a:pPr>
              <a:t>‹#›</a:t>
            </a:fld>
            <a:endParaRPr lang="en-US" sz="2400" b="1" smtClean="0">
              <a:solidFill>
                <a:srgbClr val="336699"/>
              </a:solidFill>
              <a:latin typeface="Verdana" charset="0"/>
              <a:ea typeface="ＭＳ Ｐゴシック" charset="-128"/>
            </a:endParaRPr>
          </a:p>
        </p:txBody>
      </p:sp>
      <p:sp>
        <p:nvSpPr>
          <p:cNvPr id="1032" name="Rectangle 12"/>
          <p:cNvSpPr>
            <a:spLocks noChangeArrowheads="1"/>
          </p:cNvSpPr>
          <p:nvPr userDrawn="1"/>
        </p:nvSpPr>
        <p:spPr bwMode="auto">
          <a:xfrm>
            <a:off x="2819400" y="6477000"/>
            <a:ext cx="166052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smtClean="0">
                <a:solidFill>
                  <a:srgbClr val="FFFFFF"/>
                </a:solidFill>
                <a:latin typeface="Verdana" charset="0"/>
                <a:ea typeface="ＭＳ Ｐゴシック" charset="-128"/>
              </a:rPr>
              <a:t>ECE Department</a:t>
            </a:r>
            <a:endParaRPr lang="en-US" sz="1400" smtClean="0">
              <a:solidFill>
                <a:srgbClr val="000000"/>
              </a:solidFill>
              <a:latin typeface="Verdana" charset="0"/>
              <a:ea typeface="ＭＳ Ｐゴシック" charset="-128"/>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0"/>
          <a:cs typeface="+mj-cs"/>
        </a:defRPr>
      </a:lvl1pPr>
      <a:lvl2pPr algn="l" rtl="0" eaLnBrk="0" fontAlgn="base" hangingPunct="0">
        <a:spcBef>
          <a:spcPct val="0"/>
        </a:spcBef>
        <a:spcAft>
          <a:spcPct val="0"/>
        </a:spcAft>
        <a:defRPr sz="3000">
          <a:solidFill>
            <a:srgbClr val="881C1C"/>
          </a:solidFill>
          <a:latin typeface="Georgia" pitchFamily="18" charset="0"/>
          <a:ea typeface="ＭＳ Ｐゴシック" charset="0"/>
        </a:defRPr>
      </a:lvl2pPr>
      <a:lvl3pPr algn="l" rtl="0" eaLnBrk="0" fontAlgn="base" hangingPunct="0">
        <a:spcBef>
          <a:spcPct val="0"/>
        </a:spcBef>
        <a:spcAft>
          <a:spcPct val="0"/>
        </a:spcAft>
        <a:defRPr sz="3000">
          <a:solidFill>
            <a:srgbClr val="881C1C"/>
          </a:solidFill>
          <a:latin typeface="Georgia" pitchFamily="18" charset="0"/>
          <a:ea typeface="ＭＳ Ｐゴシック" charset="0"/>
        </a:defRPr>
      </a:lvl3pPr>
      <a:lvl4pPr algn="l" rtl="0" eaLnBrk="0" fontAlgn="base" hangingPunct="0">
        <a:spcBef>
          <a:spcPct val="0"/>
        </a:spcBef>
        <a:spcAft>
          <a:spcPct val="0"/>
        </a:spcAft>
        <a:defRPr sz="3000">
          <a:solidFill>
            <a:srgbClr val="881C1C"/>
          </a:solidFill>
          <a:latin typeface="Georgia" pitchFamily="18" charset="0"/>
          <a:ea typeface="ＭＳ Ｐゴシック" charset="0"/>
        </a:defRPr>
      </a:lvl4pPr>
      <a:lvl5pPr algn="l" rtl="0" eaLnBrk="0" fontAlgn="base" hangingPunct="0">
        <a:spcBef>
          <a:spcPct val="0"/>
        </a:spcBef>
        <a:spcAft>
          <a:spcPct val="0"/>
        </a:spcAft>
        <a:defRPr sz="3000">
          <a:solidFill>
            <a:srgbClr val="881C1C"/>
          </a:solidFill>
          <a:latin typeface="Georgia" pitchFamily="18" charset="0"/>
          <a:ea typeface="ＭＳ Ｐゴシック"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charset="2"/>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3pPr>
      <a:lvl4pPr marL="1428750" indent="-228600" algn="l" rtl="0" eaLnBrk="0" fontAlgn="base" hangingPunct="0">
        <a:spcBef>
          <a:spcPct val="20000"/>
        </a:spcBef>
        <a:spcAft>
          <a:spcPct val="0"/>
        </a:spcAft>
        <a:buClr>
          <a:srgbClr val="840C22"/>
        </a:buClr>
        <a:buSzPct val="100000"/>
        <a:buFont typeface="Verdana" charset="0"/>
        <a:buChar char="•"/>
        <a:defRPr>
          <a:solidFill>
            <a:schemeClr val="tx1"/>
          </a:solidFill>
          <a:latin typeface="+mn-lt"/>
          <a:ea typeface="ＭＳ Ｐゴシック" charset="0"/>
        </a:defRPr>
      </a:lvl4pPr>
      <a:lvl5pPr marL="17716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7662" name="Rectangle 14"/>
          <p:cNvSpPr>
            <a:spLocks noChangeArrowheads="1"/>
          </p:cNvSpPr>
          <p:nvPr/>
        </p:nvSpPr>
        <p:spPr bwMode="auto">
          <a:xfrm>
            <a:off x="0" y="6350000"/>
            <a:ext cx="9144000" cy="508000"/>
          </a:xfrm>
          <a:prstGeom prst="rect">
            <a:avLst/>
          </a:prstGeom>
          <a:solidFill>
            <a:srgbClr val="881C1C"/>
          </a:solidFill>
          <a:ln w="12700">
            <a:solidFill>
              <a:schemeClr val="tx1"/>
            </a:solidFill>
            <a:miter lim="800000"/>
            <a:headEnd type="none" w="sm" len="sm"/>
            <a:tailEnd type="none" w="sm" len="sm"/>
          </a:ln>
          <a:effectLst/>
        </p:spPr>
        <p:txBody>
          <a:bodyPr wrap="none" anchor="ctr"/>
          <a:lstStyle/>
          <a:p>
            <a:pPr algn="l" eaLnBrk="0" hangingPunct="0">
              <a:defRPr/>
            </a:pPr>
            <a:endParaRPr lang="en-US" sz="1400">
              <a:solidFill>
                <a:srgbClr val="000000"/>
              </a:solidFill>
              <a:latin typeface="Arial" charset="0"/>
              <a:ea typeface="ＭＳ Ｐゴシック" charset="-128"/>
            </a:endParaRPr>
          </a:p>
        </p:txBody>
      </p:sp>
      <p:sp>
        <p:nvSpPr>
          <p:cNvPr id="6147" name="Rectangle 2"/>
          <p:cNvSpPr>
            <a:spLocks noGrp="1" noChangeArrowheads="1"/>
          </p:cNvSpPr>
          <p:nvPr>
            <p:ph type="title"/>
          </p:nvPr>
        </p:nvSpPr>
        <p:spPr bwMode="auto">
          <a:xfrm>
            <a:off x="549275" y="142875"/>
            <a:ext cx="7772400"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4445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66" name="Rectangle 18"/>
          <p:cNvSpPr>
            <a:spLocks noChangeArrowheads="1"/>
          </p:cNvSpPr>
          <p:nvPr/>
        </p:nvSpPr>
        <p:spPr bwMode="auto">
          <a:xfrm>
            <a:off x="0" y="857250"/>
            <a:ext cx="9144000" cy="101600"/>
          </a:xfrm>
          <a:prstGeom prst="rect">
            <a:avLst/>
          </a:prstGeom>
          <a:solidFill>
            <a:srgbClr val="881C1C"/>
          </a:solidFill>
          <a:ln w="12700">
            <a:noFill/>
            <a:miter lim="800000"/>
            <a:headEnd type="none" w="sm" len="sm"/>
            <a:tailEnd type="none" w="sm" len="sm"/>
          </a:ln>
          <a:effectLst/>
        </p:spPr>
        <p:txBody>
          <a:bodyPr wrap="none" anchor="ctr"/>
          <a:lstStyle/>
          <a:p>
            <a:pPr algn="l" eaLnBrk="0" hangingPunct="0">
              <a:defRPr/>
            </a:pPr>
            <a:endParaRPr lang="en-US" sz="1400">
              <a:solidFill>
                <a:srgbClr val="000000"/>
              </a:solidFill>
              <a:latin typeface="Arial" charset="0"/>
              <a:ea typeface="ＭＳ Ｐゴシック" charset="-128"/>
            </a:endParaRPr>
          </a:p>
        </p:txBody>
      </p:sp>
      <p:pic>
        <p:nvPicPr>
          <p:cNvPr id="6150" name="Picture 20"/>
          <p:cNvPicPr>
            <a:picLocks noChangeAspect="1" noChangeArrowheads="1"/>
          </p:cNvPicPr>
          <p:nvPr/>
        </p:nvPicPr>
        <p:blipFill>
          <a:blip r:embed="rId2" cstate="print"/>
          <a:srcRect/>
          <a:stretch>
            <a:fillRect/>
          </a:stretch>
        </p:blipFill>
        <p:spPr bwMode="auto">
          <a:xfrm>
            <a:off x="271463" y="6448425"/>
            <a:ext cx="3328987" cy="312738"/>
          </a:xfrm>
          <a:prstGeom prst="rect">
            <a:avLst/>
          </a:prstGeom>
          <a:noFill/>
          <a:ln w="9525">
            <a:noFill/>
            <a:miter lim="800000"/>
            <a:headEnd/>
            <a:tailEnd/>
          </a:ln>
        </p:spPr>
      </p:pic>
      <p:sp>
        <p:nvSpPr>
          <p:cNvPr id="27663" name="Rectangle 15"/>
          <p:cNvSpPr>
            <a:spLocks noChangeArrowheads="1"/>
          </p:cNvSpPr>
          <p:nvPr/>
        </p:nvSpPr>
        <p:spPr bwMode="auto">
          <a:xfrm>
            <a:off x="3289300" y="6388100"/>
            <a:ext cx="5575300" cy="431800"/>
          </a:xfrm>
          <a:prstGeom prst="rect">
            <a:avLst/>
          </a:prstGeom>
          <a:solidFill>
            <a:srgbClr val="881C1C"/>
          </a:solidFill>
          <a:ln w="12700">
            <a:solidFill>
              <a:schemeClr val="bg1"/>
            </a:solidFill>
            <a:miter lim="800000"/>
            <a:headEnd type="none" w="sm" len="sm"/>
            <a:tailEnd type="none" w="sm" len="sm"/>
          </a:ln>
          <a:effectLst/>
        </p:spPr>
        <p:txBody>
          <a:bodyPr wrap="none" anchor="ctr"/>
          <a:lstStyle/>
          <a:p>
            <a:pPr eaLnBrk="0" hangingPunct="0">
              <a:defRPr/>
            </a:pPr>
            <a:r>
              <a:rPr lang="en-US" sz="2800" i="1" dirty="0">
                <a:solidFill>
                  <a:srgbClr val="FFFFFF"/>
                </a:solidFill>
                <a:latin typeface="Times New Roman" pitchFamily="18" charset="0"/>
                <a:ea typeface="ＭＳ Ｐゴシック" charset="-128"/>
              </a:rPr>
              <a:t>Electrical and Computer Engineering</a:t>
            </a:r>
          </a:p>
        </p:txBody>
      </p:sp>
    </p:spTree>
  </p:cSld>
  <p:clrMap bg1="lt1" tx1="dk1" bg2="lt2" tx2="dk2" accent1="accent1" accent2="accent2" accent3="accent3" accent4="accent4" accent5="accent5" accent6="accent6" hlink="hlink" folHlink="folHlink"/>
  <p:transition advClick="0"/>
  <p:txStyles>
    <p:titleStyle>
      <a:lvl1pPr algn="l" rtl="0" eaLnBrk="0" fontAlgn="base" hangingPunct="0">
        <a:spcBef>
          <a:spcPct val="0"/>
        </a:spcBef>
        <a:spcAft>
          <a:spcPct val="0"/>
        </a:spcAft>
        <a:defRPr kumimoji="1" sz="2800">
          <a:solidFill>
            <a:schemeClr val="tx2"/>
          </a:solidFill>
          <a:latin typeface="+mj-lt"/>
          <a:ea typeface="ＭＳ Ｐゴシック" charset="-128"/>
          <a:cs typeface="+mj-cs"/>
        </a:defRPr>
      </a:lvl1pPr>
      <a:lvl2pPr algn="l" rtl="0" eaLnBrk="0" fontAlgn="base" hangingPunct="0">
        <a:spcBef>
          <a:spcPct val="0"/>
        </a:spcBef>
        <a:spcAft>
          <a:spcPct val="0"/>
        </a:spcAft>
        <a:defRPr kumimoji="1" sz="2800">
          <a:solidFill>
            <a:schemeClr val="tx2"/>
          </a:solidFill>
          <a:latin typeface="Arial" charset="0"/>
          <a:ea typeface="ＭＳ Ｐゴシック" charset="-128"/>
        </a:defRPr>
      </a:lvl2pPr>
      <a:lvl3pPr algn="l" rtl="0" eaLnBrk="0" fontAlgn="base" hangingPunct="0">
        <a:spcBef>
          <a:spcPct val="0"/>
        </a:spcBef>
        <a:spcAft>
          <a:spcPct val="0"/>
        </a:spcAft>
        <a:defRPr kumimoji="1" sz="2800">
          <a:solidFill>
            <a:schemeClr val="tx2"/>
          </a:solidFill>
          <a:latin typeface="Arial" charset="0"/>
          <a:ea typeface="ＭＳ Ｐゴシック" charset="-128"/>
        </a:defRPr>
      </a:lvl3pPr>
      <a:lvl4pPr algn="l" rtl="0" eaLnBrk="0" fontAlgn="base" hangingPunct="0">
        <a:spcBef>
          <a:spcPct val="0"/>
        </a:spcBef>
        <a:spcAft>
          <a:spcPct val="0"/>
        </a:spcAft>
        <a:defRPr kumimoji="1" sz="2800">
          <a:solidFill>
            <a:schemeClr val="tx2"/>
          </a:solidFill>
          <a:latin typeface="Arial" charset="0"/>
          <a:ea typeface="ＭＳ Ｐゴシック" charset="-128"/>
        </a:defRPr>
      </a:lvl4pPr>
      <a:lvl5pPr algn="l" rtl="0" eaLnBrk="0" fontAlgn="base" hangingPunct="0">
        <a:spcBef>
          <a:spcPct val="0"/>
        </a:spcBef>
        <a:spcAft>
          <a:spcPct val="0"/>
        </a:spcAft>
        <a:defRPr kumimoji="1" sz="2800">
          <a:solidFill>
            <a:schemeClr val="tx2"/>
          </a:solidFill>
          <a:latin typeface="Arial" charset="0"/>
          <a:ea typeface="ＭＳ Ｐゴシック" charset="-128"/>
        </a:defRPr>
      </a:lvl5pPr>
      <a:lvl6pPr marL="457200" algn="l" rtl="0" eaLnBrk="0" fontAlgn="base" hangingPunct="0">
        <a:spcBef>
          <a:spcPct val="0"/>
        </a:spcBef>
        <a:spcAft>
          <a:spcPct val="0"/>
        </a:spcAft>
        <a:defRPr kumimoji="1" sz="2800">
          <a:solidFill>
            <a:schemeClr val="tx2"/>
          </a:solidFill>
          <a:latin typeface="Arial" charset="0"/>
        </a:defRPr>
      </a:lvl6pPr>
      <a:lvl7pPr marL="914400" algn="l" rtl="0" eaLnBrk="0" fontAlgn="base" hangingPunct="0">
        <a:spcBef>
          <a:spcPct val="0"/>
        </a:spcBef>
        <a:spcAft>
          <a:spcPct val="0"/>
        </a:spcAft>
        <a:defRPr kumimoji="1" sz="2800">
          <a:solidFill>
            <a:schemeClr val="tx2"/>
          </a:solidFill>
          <a:latin typeface="Arial" charset="0"/>
        </a:defRPr>
      </a:lvl7pPr>
      <a:lvl8pPr marL="1371600" algn="l" rtl="0" eaLnBrk="0" fontAlgn="base" hangingPunct="0">
        <a:spcBef>
          <a:spcPct val="0"/>
        </a:spcBef>
        <a:spcAft>
          <a:spcPct val="0"/>
        </a:spcAft>
        <a:defRPr kumimoji="1" sz="2800">
          <a:solidFill>
            <a:schemeClr val="tx2"/>
          </a:solidFill>
          <a:latin typeface="Arial" charset="0"/>
        </a:defRPr>
      </a:lvl8pPr>
      <a:lvl9pPr marL="1828800" algn="l" rtl="0" eaLnBrk="0" fontAlgn="base" hangingPunct="0">
        <a:spcBef>
          <a:spcPct val="0"/>
        </a:spcBef>
        <a:spcAft>
          <a:spcPct val="0"/>
        </a:spcAft>
        <a:defRPr kumimoji="1" sz="2800">
          <a:solidFill>
            <a:schemeClr val="tx2"/>
          </a:solidFill>
          <a:latin typeface="Arial" charset="0"/>
        </a:defRPr>
      </a:lvl9pPr>
    </p:titleStyle>
    <p:bodyStyle>
      <a:lvl1pPr marL="342900" indent="-342900" algn="l" rtl="0" eaLnBrk="0" fontAlgn="base" hangingPunct="0">
        <a:spcBef>
          <a:spcPct val="20000"/>
        </a:spcBef>
        <a:spcAft>
          <a:spcPct val="0"/>
        </a:spcAft>
        <a:buClr>
          <a:srgbClr val="881C1C"/>
        </a:buClr>
        <a:buFont typeface="Times" pitchFamily="18" charset="0"/>
        <a:buChar char="•"/>
        <a:defRPr kumimoji="1" sz="20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rgbClr val="881C1C"/>
        </a:buClr>
        <a:buFont typeface="Times" pitchFamily="18" charset="0"/>
        <a:buChar char="•"/>
        <a:defRPr kumimoji="1"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881C1C"/>
        </a:buClr>
        <a:buFont typeface="Times" pitchFamily="18" charset="0"/>
        <a:buChar char="•"/>
        <a:defRPr kumimoji="1" sz="16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ea typeface="ＭＳ Ｐゴシック" charset="-128"/>
        </a:defRPr>
      </a:lvl5pPr>
      <a:lvl6pPr marL="25146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6pPr>
      <a:lvl7pPr marL="29718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7pPr>
      <a:lvl8pPr marL="34290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8pPr>
      <a:lvl9pPr marL="38862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4"/>
          <p:cNvSpPr>
            <a:spLocks noChangeArrowheads="1"/>
          </p:cNvSpPr>
          <p:nvPr/>
        </p:nvSpPr>
        <p:spPr bwMode="auto">
          <a:xfrm>
            <a:off x="6156325" y="5943600"/>
            <a:ext cx="3013075" cy="457200"/>
          </a:xfrm>
          <a:prstGeom prst="rect">
            <a:avLst/>
          </a:prstGeom>
          <a:noFill/>
          <a:ln w="12700">
            <a:noFill/>
            <a:miter lim="800000"/>
            <a:headEnd/>
            <a:tailEnd/>
          </a:ln>
        </p:spPr>
        <p:txBody>
          <a:bodyPr/>
          <a:lstStyle/>
          <a:p>
            <a:endParaRPr lang="en-US" smtClean="0">
              <a:solidFill>
                <a:srgbClr val="000000"/>
              </a:solidFill>
              <a:latin typeface="Verdana" charset="0"/>
              <a:ea typeface="ＭＳ Ｐゴシック" charset="-128"/>
            </a:endParaRPr>
          </a:p>
        </p:txBody>
      </p:sp>
      <p:pic>
        <p:nvPicPr>
          <p:cNvPr id="1029" name="Picture 6"/>
          <p:cNvPicPr>
            <a:picLocks noChangeAspect="1" noChangeArrowheads="1"/>
          </p:cNvPicPr>
          <p:nvPr/>
        </p:nvPicPr>
        <p:blipFill>
          <a:blip r:embed="rId2" cstate="print"/>
          <a:srcRect/>
          <a:stretch>
            <a:fillRect/>
          </a:stretch>
        </p:blipFill>
        <p:spPr bwMode="auto">
          <a:xfrm>
            <a:off x="0" y="6324600"/>
            <a:ext cx="9144000" cy="533400"/>
          </a:xfrm>
          <a:prstGeom prst="rect">
            <a:avLst/>
          </a:prstGeom>
          <a:noFill/>
          <a:ln w="9525">
            <a:noFill/>
            <a:miter lim="800000"/>
            <a:headEnd/>
            <a:tailEnd/>
          </a:ln>
        </p:spPr>
      </p:pic>
      <p:pic>
        <p:nvPicPr>
          <p:cNvPr id="1030" name="Picture 7"/>
          <p:cNvPicPr>
            <a:picLocks noChangeAspect="1" noChangeArrowheads="1"/>
          </p:cNvPicPr>
          <p:nvPr/>
        </p:nvPicPr>
        <p:blipFill>
          <a:blip r:embed="rId3" cstate="print"/>
          <a:srcRect/>
          <a:stretch>
            <a:fillRect/>
          </a:stretch>
        </p:blipFill>
        <p:spPr bwMode="auto">
          <a:xfrm>
            <a:off x="0" y="6400800"/>
            <a:ext cx="2592388" cy="342900"/>
          </a:xfrm>
          <a:prstGeom prst="rect">
            <a:avLst/>
          </a:prstGeom>
          <a:noFill/>
          <a:ln w="9525">
            <a:noFill/>
            <a:miter lim="800000"/>
            <a:headEnd/>
            <a:tailEnd/>
          </a:ln>
        </p:spPr>
      </p:pic>
      <p:sp>
        <p:nvSpPr>
          <p:cNvPr id="4105" name="Text Box 9"/>
          <p:cNvSpPr txBox="1">
            <a:spLocks noChangeArrowheads="1"/>
          </p:cNvSpPr>
          <p:nvPr/>
        </p:nvSpPr>
        <p:spPr bwMode="auto">
          <a:xfrm>
            <a:off x="8382000" y="6400800"/>
            <a:ext cx="609600" cy="304800"/>
          </a:xfrm>
          <a:prstGeom prst="rect">
            <a:avLst/>
          </a:prstGeom>
          <a:noFill/>
          <a:ln w="12700">
            <a:noFill/>
            <a:miter lim="800000"/>
            <a:headEnd/>
            <a:tailEnd/>
          </a:ln>
          <a:effectLst/>
        </p:spPr>
        <p:txBody>
          <a:bodyPr>
            <a:spAutoFit/>
          </a:bodyPr>
          <a:lstStyle/>
          <a:p>
            <a:pPr algn="l" eaLnBrk="0" hangingPunct="0">
              <a:spcBef>
                <a:spcPct val="50000"/>
              </a:spcBef>
            </a:pPr>
            <a:fld id="{6600EAB3-7A10-4811-B5AE-68E894FC5C23}" type="slidenum">
              <a:rPr lang="en-US" sz="1400" smtClean="0">
                <a:solidFill>
                  <a:srgbClr val="000000"/>
                </a:solidFill>
                <a:latin typeface="Verdana" charset="0"/>
                <a:ea typeface="ＭＳ Ｐゴシック" charset="-128"/>
              </a:rPr>
              <a:pPr algn="l" eaLnBrk="0" hangingPunct="0">
                <a:spcBef>
                  <a:spcPct val="50000"/>
                </a:spcBef>
              </a:pPr>
              <a:t>‹#›</a:t>
            </a:fld>
            <a:endParaRPr lang="en-US" sz="2400" b="1" smtClean="0">
              <a:solidFill>
                <a:srgbClr val="336699"/>
              </a:solidFill>
              <a:latin typeface="Verdana" charset="0"/>
              <a:ea typeface="ＭＳ Ｐゴシック" charset="-128"/>
            </a:endParaRPr>
          </a:p>
        </p:txBody>
      </p:sp>
      <p:sp>
        <p:nvSpPr>
          <p:cNvPr id="1032" name="Rectangle 12"/>
          <p:cNvSpPr>
            <a:spLocks noChangeArrowheads="1"/>
          </p:cNvSpPr>
          <p:nvPr userDrawn="1"/>
        </p:nvSpPr>
        <p:spPr bwMode="auto">
          <a:xfrm>
            <a:off x="2819400" y="6477000"/>
            <a:ext cx="166052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smtClean="0">
                <a:solidFill>
                  <a:srgbClr val="FFFFFF"/>
                </a:solidFill>
                <a:latin typeface="Verdana" charset="0"/>
                <a:ea typeface="ＭＳ Ｐゴシック" charset="-128"/>
              </a:rPr>
              <a:t>ECE Department</a:t>
            </a:r>
            <a:endParaRPr lang="en-US" sz="1400" smtClean="0">
              <a:solidFill>
                <a:srgbClr val="000000"/>
              </a:solidFill>
              <a:latin typeface="Verdana" charset="0"/>
              <a:ea typeface="ＭＳ Ｐゴシック" charset="-128"/>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0"/>
          <a:cs typeface="+mj-cs"/>
        </a:defRPr>
      </a:lvl1pPr>
      <a:lvl2pPr algn="l" rtl="0" eaLnBrk="0" fontAlgn="base" hangingPunct="0">
        <a:spcBef>
          <a:spcPct val="0"/>
        </a:spcBef>
        <a:spcAft>
          <a:spcPct val="0"/>
        </a:spcAft>
        <a:defRPr sz="3000">
          <a:solidFill>
            <a:srgbClr val="881C1C"/>
          </a:solidFill>
          <a:latin typeface="Georgia" pitchFamily="18" charset="0"/>
          <a:ea typeface="ＭＳ Ｐゴシック" charset="0"/>
        </a:defRPr>
      </a:lvl2pPr>
      <a:lvl3pPr algn="l" rtl="0" eaLnBrk="0" fontAlgn="base" hangingPunct="0">
        <a:spcBef>
          <a:spcPct val="0"/>
        </a:spcBef>
        <a:spcAft>
          <a:spcPct val="0"/>
        </a:spcAft>
        <a:defRPr sz="3000">
          <a:solidFill>
            <a:srgbClr val="881C1C"/>
          </a:solidFill>
          <a:latin typeface="Georgia" pitchFamily="18" charset="0"/>
          <a:ea typeface="ＭＳ Ｐゴシック" charset="0"/>
        </a:defRPr>
      </a:lvl3pPr>
      <a:lvl4pPr algn="l" rtl="0" eaLnBrk="0" fontAlgn="base" hangingPunct="0">
        <a:spcBef>
          <a:spcPct val="0"/>
        </a:spcBef>
        <a:spcAft>
          <a:spcPct val="0"/>
        </a:spcAft>
        <a:defRPr sz="3000">
          <a:solidFill>
            <a:srgbClr val="881C1C"/>
          </a:solidFill>
          <a:latin typeface="Georgia" pitchFamily="18" charset="0"/>
          <a:ea typeface="ＭＳ Ｐゴシック" charset="0"/>
        </a:defRPr>
      </a:lvl4pPr>
      <a:lvl5pPr algn="l" rtl="0" eaLnBrk="0" fontAlgn="base" hangingPunct="0">
        <a:spcBef>
          <a:spcPct val="0"/>
        </a:spcBef>
        <a:spcAft>
          <a:spcPct val="0"/>
        </a:spcAft>
        <a:defRPr sz="3000">
          <a:solidFill>
            <a:srgbClr val="881C1C"/>
          </a:solidFill>
          <a:latin typeface="Georgia" pitchFamily="18" charset="0"/>
          <a:ea typeface="ＭＳ Ｐゴシック"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charset="2"/>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3pPr>
      <a:lvl4pPr marL="1428750" indent="-228600" algn="l" rtl="0" eaLnBrk="0" fontAlgn="base" hangingPunct="0">
        <a:spcBef>
          <a:spcPct val="20000"/>
        </a:spcBef>
        <a:spcAft>
          <a:spcPct val="0"/>
        </a:spcAft>
        <a:buClr>
          <a:srgbClr val="840C22"/>
        </a:buClr>
        <a:buSzPct val="100000"/>
        <a:buFont typeface="Verdana" charset="0"/>
        <a:buChar char="•"/>
        <a:defRPr>
          <a:solidFill>
            <a:schemeClr val="tx1"/>
          </a:solidFill>
          <a:latin typeface="+mn-lt"/>
          <a:ea typeface="ＭＳ Ｐゴシック" charset="0"/>
        </a:defRPr>
      </a:lvl4pPr>
      <a:lvl5pPr marL="17716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4"/>
          <p:cNvSpPr>
            <a:spLocks noChangeArrowheads="1"/>
          </p:cNvSpPr>
          <p:nvPr/>
        </p:nvSpPr>
        <p:spPr bwMode="auto">
          <a:xfrm>
            <a:off x="6156325" y="5943600"/>
            <a:ext cx="3013075" cy="457200"/>
          </a:xfrm>
          <a:prstGeom prst="rect">
            <a:avLst/>
          </a:prstGeom>
          <a:noFill/>
          <a:ln w="12700">
            <a:noFill/>
            <a:miter lim="800000"/>
            <a:headEnd/>
            <a:tailEnd/>
          </a:ln>
        </p:spPr>
        <p:txBody>
          <a:bodyPr/>
          <a:lstStyle/>
          <a:p>
            <a:endParaRPr lang="en-US" smtClean="0">
              <a:solidFill>
                <a:srgbClr val="000000"/>
              </a:solidFill>
              <a:latin typeface="Verdana" charset="0"/>
              <a:ea typeface="ＭＳ Ｐゴシック" charset="-128"/>
            </a:endParaRPr>
          </a:p>
        </p:txBody>
      </p:sp>
      <p:pic>
        <p:nvPicPr>
          <p:cNvPr id="1029" name="Picture 6"/>
          <p:cNvPicPr>
            <a:picLocks noChangeAspect="1" noChangeArrowheads="1"/>
          </p:cNvPicPr>
          <p:nvPr/>
        </p:nvPicPr>
        <p:blipFill>
          <a:blip r:embed="rId2" cstate="print"/>
          <a:srcRect/>
          <a:stretch>
            <a:fillRect/>
          </a:stretch>
        </p:blipFill>
        <p:spPr bwMode="auto">
          <a:xfrm>
            <a:off x="0" y="6324600"/>
            <a:ext cx="9144000" cy="533400"/>
          </a:xfrm>
          <a:prstGeom prst="rect">
            <a:avLst/>
          </a:prstGeom>
          <a:noFill/>
          <a:ln w="9525">
            <a:noFill/>
            <a:miter lim="800000"/>
            <a:headEnd/>
            <a:tailEnd/>
          </a:ln>
        </p:spPr>
      </p:pic>
      <p:pic>
        <p:nvPicPr>
          <p:cNvPr id="1030" name="Picture 7"/>
          <p:cNvPicPr>
            <a:picLocks noChangeAspect="1" noChangeArrowheads="1"/>
          </p:cNvPicPr>
          <p:nvPr/>
        </p:nvPicPr>
        <p:blipFill>
          <a:blip r:embed="rId3" cstate="print"/>
          <a:srcRect/>
          <a:stretch>
            <a:fillRect/>
          </a:stretch>
        </p:blipFill>
        <p:spPr bwMode="auto">
          <a:xfrm>
            <a:off x="0" y="6400800"/>
            <a:ext cx="2592388" cy="342900"/>
          </a:xfrm>
          <a:prstGeom prst="rect">
            <a:avLst/>
          </a:prstGeom>
          <a:noFill/>
          <a:ln w="9525">
            <a:noFill/>
            <a:miter lim="800000"/>
            <a:headEnd/>
            <a:tailEnd/>
          </a:ln>
        </p:spPr>
      </p:pic>
      <p:sp>
        <p:nvSpPr>
          <p:cNvPr id="4105" name="Text Box 9"/>
          <p:cNvSpPr txBox="1">
            <a:spLocks noChangeArrowheads="1"/>
          </p:cNvSpPr>
          <p:nvPr/>
        </p:nvSpPr>
        <p:spPr bwMode="auto">
          <a:xfrm>
            <a:off x="8382000" y="6400800"/>
            <a:ext cx="609600" cy="304800"/>
          </a:xfrm>
          <a:prstGeom prst="rect">
            <a:avLst/>
          </a:prstGeom>
          <a:noFill/>
          <a:ln w="12700">
            <a:noFill/>
            <a:miter lim="800000"/>
            <a:headEnd/>
            <a:tailEnd/>
          </a:ln>
          <a:effectLst/>
        </p:spPr>
        <p:txBody>
          <a:bodyPr>
            <a:spAutoFit/>
          </a:bodyPr>
          <a:lstStyle/>
          <a:p>
            <a:pPr algn="l" eaLnBrk="0" hangingPunct="0">
              <a:spcBef>
                <a:spcPct val="50000"/>
              </a:spcBef>
            </a:pPr>
            <a:fld id="{6600EAB3-7A10-4811-B5AE-68E894FC5C23}" type="slidenum">
              <a:rPr lang="en-US" sz="1400" smtClean="0">
                <a:solidFill>
                  <a:srgbClr val="000000"/>
                </a:solidFill>
                <a:latin typeface="Verdana" charset="0"/>
                <a:ea typeface="ＭＳ Ｐゴシック" charset="-128"/>
              </a:rPr>
              <a:pPr algn="l" eaLnBrk="0" hangingPunct="0">
                <a:spcBef>
                  <a:spcPct val="50000"/>
                </a:spcBef>
              </a:pPr>
              <a:t>‹#›</a:t>
            </a:fld>
            <a:endParaRPr lang="en-US" sz="2400" b="1" smtClean="0">
              <a:solidFill>
                <a:srgbClr val="336699"/>
              </a:solidFill>
              <a:latin typeface="Verdana" charset="0"/>
              <a:ea typeface="ＭＳ Ｐゴシック" charset="-128"/>
            </a:endParaRPr>
          </a:p>
        </p:txBody>
      </p:sp>
      <p:sp>
        <p:nvSpPr>
          <p:cNvPr id="1032" name="Rectangle 12"/>
          <p:cNvSpPr>
            <a:spLocks noChangeArrowheads="1"/>
          </p:cNvSpPr>
          <p:nvPr userDrawn="1"/>
        </p:nvSpPr>
        <p:spPr bwMode="auto">
          <a:xfrm>
            <a:off x="2819400" y="6477000"/>
            <a:ext cx="166052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smtClean="0">
                <a:solidFill>
                  <a:srgbClr val="FFFFFF"/>
                </a:solidFill>
                <a:latin typeface="Verdana" charset="0"/>
                <a:ea typeface="ＭＳ Ｐゴシック" charset="-128"/>
              </a:rPr>
              <a:t>ECE Department</a:t>
            </a:r>
            <a:endParaRPr lang="en-US" sz="1400" smtClean="0">
              <a:solidFill>
                <a:srgbClr val="000000"/>
              </a:solidFill>
              <a:latin typeface="Verdana" charset="0"/>
              <a:ea typeface="ＭＳ Ｐゴシック" charset="-128"/>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0"/>
          <a:cs typeface="+mj-cs"/>
        </a:defRPr>
      </a:lvl1pPr>
      <a:lvl2pPr algn="l" rtl="0" eaLnBrk="0" fontAlgn="base" hangingPunct="0">
        <a:spcBef>
          <a:spcPct val="0"/>
        </a:spcBef>
        <a:spcAft>
          <a:spcPct val="0"/>
        </a:spcAft>
        <a:defRPr sz="3000">
          <a:solidFill>
            <a:srgbClr val="881C1C"/>
          </a:solidFill>
          <a:latin typeface="Georgia" pitchFamily="18" charset="0"/>
          <a:ea typeface="ＭＳ Ｐゴシック" charset="0"/>
        </a:defRPr>
      </a:lvl2pPr>
      <a:lvl3pPr algn="l" rtl="0" eaLnBrk="0" fontAlgn="base" hangingPunct="0">
        <a:spcBef>
          <a:spcPct val="0"/>
        </a:spcBef>
        <a:spcAft>
          <a:spcPct val="0"/>
        </a:spcAft>
        <a:defRPr sz="3000">
          <a:solidFill>
            <a:srgbClr val="881C1C"/>
          </a:solidFill>
          <a:latin typeface="Georgia" pitchFamily="18" charset="0"/>
          <a:ea typeface="ＭＳ Ｐゴシック" charset="0"/>
        </a:defRPr>
      </a:lvl3pPr>
      <a:lvl4pPr algn="l" rtl="0" eaLnBrk="0" fontAlgn="base" hangingPunct="0">
        <a:spcBef>
          <a:spcPct val="0"/>
        </a:spcBef>
        <a:spcAft>
          <a:spcPct val="0"/>
        </a:spcAft>
        <a:defRPr sz="3000">
          <a:solidFill>
            <a:srgbClr val="881C1C"/>
          </a:solidFill>
          <a:latin typeface="Georgia" pitchFamily="18" charset="0"/>
          <a:ea typeface="ＭＳ Ｐゴシック" charset="0"/>
        </a:defRPr>
      </a:lvl4pPr>
      <a:lvl5pPr algn="l" rtl="0" eaLnBrk="0" fontAlgn="base" hangingPunct="0">
        <a:spcBef>
          <a:spcPct val="0"/>
        </a:spcBef>
        <a:spcAft>
          <a:spcPct val="0"/>
        </a:spcAft>
        <a:defRPr sz="3000">
          <a:solidFill>
            <a:srgbClr val="881C1C"/>
          </a:solidFill>
          <a:latin typeface="Georgia" pitchFamily="18" charset="0"/>
          <a:ea typeface="ＭＳ Ｐゴシック"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charset="2"/>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3pPr>
      <a:lvl4pPr marL="1428750" indent="-228600" algn="l" rtl="0" eaLnBrk="0" fontAlgn="base" hangingPunct="0">
        <a:spcBef>
          <a:spcPct val="20000"/>
        </a:spcBef>
        <a:spcAft>
          <a:spcPct val="0"/>
        </a:spcAft>
        <a:buClr>
          <a:srgbClr val="840C22"/>
        </a:buClr>
        <a:buSzPct val="100000"/>
        <a:buFont typeface="Verdana" charset="0"/>
        <a:buChar char="•"/>
        <a:defRPr>
          <a:solidFill>
            <a:schemeClr val="tx1"/>
          </a:solidFill>
          <a:latin typeface="+mn-lt"/>
          <a:ea typeface="ＭＳ Ｐゴシック" charset="0"/>
        </a:defRPr>
      </a:lvl4pPr>
      <a:lvl5pPr marL="17716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4"/>
          <p:cNvSpPr>
            <a:spLocks noChangeArrowheads="1"/>
          </p:cNvSpPr>
          <p:nvPr/>
        </p:nvSpPr>
        <p:spPr bwMode="auto">
          <a:xfrm>
            <a:off x="6156325" y="5943600"/>
            <a:ext cx="3013075" cy="457200"/>
          </a:xfrm>
          <a:prstGeom prst="rect">
            <a:avLst/>
          </a:prstGeom>
          <a:noFill/>
          <a:ln w="12700">
            <a:noFill/>
            <a:miter lim="800000"/>
            <a:headEnd/>
            <a:tailEnd/>
          </a:ln>
        </p:spPr>
        <p:txBody>
          <a:bodyPr/>
          <a:lstStyle/>
          <a:p>
            <a:endParaRPr lang="en-US" smtClean="0">
              <a:solidFill>
                <a:srgbClr val="000000"/>
              </a:solidFill>
              <a:latin typeface="Verdana" charset="0"/>
              <a:ea typeface="ＭＳ Ｐゴシック" charset="-128"/>
            </a:endParaRPr>
          </a:p>
        </p:txBody>
      </p:sp>
      <p:pic>
        <p:nvPicPr>
          <p:cNvPr id="1029" name="Picture 6"/>
          <p:cNvPicPr>
            <a:picLocks noChangeAspect="1" noChangeArrowheads="1"/>
          </p:cNvPicPr>
          <p:nvPr/>
        </p:nvPicPr>
        <p:blipFill>
          <a:blip r:embed="rId2" cstate="print"/>
          <a:srcRect/>
          <a:stretch>
            <a:fillRect/>
          </a:stretch>
        </p:blipFill>
        <p:spPr bwMode="auto">
          <a:xfrm>
            <a:off x="0" y="6324600"/>
            <a:ext cx="9144000" cy="533400"/>
          </a:xfrm>
          <a:prstGeom prst="rect">
            <a:avLst/>
          </a:prstGeom>
          <a:noFill/>
          <a:ln w="9525">
            <a:noFill/>
            <a:miter lim="800000"/>
            <a:headEnd/>
            <a:tailEnd/>
          </a:ln>
        </p:spPr>
      </p:pic>
      <p:pic>
        <p:nvPicPr>
          <p:cNvPr id="1030" name="Picture 7"/>
          <p:cNvPicPr>
            <a:picLocks noChangeAspect="1" noChangeArrowheads="1"/>
          </p:cNvPicPr>
          <p:nvPr/>
        </p:nvPicPr>
        <p:blipFill>
          <a:blip r:embed="rId3" cstate="print"/>
          <a:srcRect/>
          <a:stretch>
            <a:fillRect/>
          </a:stretch>
        </p:blipFill>
        <p:spPr bwMode="auto">
          <a:xfrm>
            <a:off x="0" y="6400800"/>
            <a:ext cx="2592388" cy="342900"/>
          </a:xfrm>
          <a:prstGeom prst="rect">
            <a:avLst/>
          </a:prstGeom>
          <a:noFill/>
          <a:ln w="9525">
            <a:noFill/>
            <a:miter lim="800000"/>
            <a:headEnd/>
            <a:tailEnd/>
          </a:ln>
        </p:spPr>
      </p:pic>
      <p:sp>
        <p:nvSpPr>
          <p:cNvPr id="4105" name="Text Box 9"/>
          <p:cNvSpPr txBox="1">
            <a:spLocks noChangeArrowheads="1"/>
          </p:cNvSpPr>
          <p:nvPr/>
        </p:nvSpPr>
        <p:spPr bwMode="auto">
          <a:xfrm>
            <a:off x="8382000" y="6400800"/>
            <a:ext cx="609600" cy="304800"/>
          </a:xfrm>
          <a:prstGeom prst="rect">
            <a:avLst/>
          </a:prstGeom>
          <a:noFill/>
          <a:ln w="12700">
            <a:noFill/>
            <a:miter lim="800000"/>
            <a:headEnd/>
            <a:tailEnd/>
          </a:ln>
          <a:effectLst/>
        </p:spPr>
        <p:txBody>
          <a:bodyPr>
            <a:spAutoFit/>
          </a:bodyPr>
          <a:lstStyle/>
          <a:p>
            <a:pPr algn="l" eaLnBrk="0" hangingPunct="0">
              <a:spcBef>
                <a:spcPct val="50000"/>
              </a:spcBef>
            </a:pPr>
            <a:fld id="{6600EAB3-7A10-4811-B5AE-68E894FC5C23}" type="slidenum">
              <a:rPr lang="en-US" sz="1400" smtClean="0">
                <a:solidFill>
                  <a:srgbClr val="000000"/>
                </a:solidFill>
                <a:latin typeface="Verdana" charset="0"/>
                <a:ea typeface="ＭＳ Ｐゴシック" charset="-128"/>
              </a:rPr>
              <a:pPr algn="l" eaLnBrk="0" hangingPunct="0">
                <a:spcBef>
                  <a:spcPct val="50000"/>
                </a:spcBef>
              </a:pPr>
              <a:t>‹#›</a:t>
            </a:fld>
            <a:endParaRPr lang="en-US" sz="2400" b="1" smtClean="0">
              <a:solidFill>
                <a:srgbClr val="336699"/>
              </a:solidFill>
              <a:latin typeface="Verdana" charset="0"/>
              <a:ea typeface="ＭＳ Ｐゴシック" charset="-128"/>
            </a:endParaRPr>
          </a:p>
        </p:txBody>
      </p:sp>
      <p:sp>
        <p:nvSpPr>
          <p:cNvPr id="1032" name="Rectangle 12"/>
          <p:cNvSpPr>
            <a:spLocks noChangeArrowheads="1"/>
          </p:cNvSpPr>
          <p:nvPr userDrawn="1"/>
        </p:nvSpPr>
        <p:spPr bwMode="auto">
          <a:xfrm>
            <a:off x="2819400" y="6477000"/>
            <a:ext cx="166052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smtClean="0">
                <a:solidFill>
                  <a:srgbClr val="FFFFFF"/>
                </a:solidFill>
                <a:latin typeface="Verdana" charset="0"/>
                <a:ea typeface="ＭＳ Ｐゴシック" charset="-128"/>
              </a:rPr>
              <a:t>ECE Department</a:t>
            </a:r>
            <a:endParaRPr lang="en-US" sz="1400" smtClean="0">
              <a:solidFill>
                <a:srgbClr val="000000"/>
              </a:solidFill>
              <a:latin typeface="Verdana" charset="0"/>
              <a:ea typeface="ＭＳ Ｐゴシック" charset="-128"/>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0"/>
          <a:cs typeface="+mj-cs"/>
        </a:defRPr>
      </a:lvl1pPr>
      <a:lvl2pPr algn="l" rtl="0" eaLnBrk="0" fontAlgn="base" hangingPunct="0">
        <a:spcBef>
          <a:spcPct val="0"/>
        </a:spcBef>
        <a:spcAft>
          <a:spcPct val="0"/>
        </a:spcAft>
        <a:defRPr sz="3000">
          <a:solidFill>
            <a:srgbClr val="881C1C"/>
          </a:solidFill>
          <a:latin typeface="Georgia" pitchFamily="18" charset="0"/>
          <a:ea typeface="ＭＳ Ｐゴシック" charset="0"/>
        </a:defRPr>
      </a:lvl2pPr>
      <a:lvl3pPr algn="l" rtl="0" eaLnBrk="0" fontAlgn="base" hangingPunct="0">
        <a:spcBef>
          <a:spcPct val="0"/>
        </a:spcBef>
        <a:spcAft>
          <a:spcPct val="0"/>
        </a:spcAft>
        <a:defRPr sz="3000">
          <a:solidFill>
            <a:srgbClr val="881C1C"/>
          </a:solidFill>
          <a:latin typeface="Georgia" pitchFamily="18" charset="0"/>
          <a:ea typeface="ＭＳ Ｐゴシック" charset="0"/>
        </a:defRPr>
      </a:lvl3pPr>
      <a:lvl4pPr algn="l" rtl="0" eaLnBrk="0" fontAlgn="base" hangingPunct="0">
        <a:spcBef>
          <a:spcPct val="0"/>
        </a:spcBef>
        <a:spcAft>
          <a:spcPct val="0"/>
        </a:spcAft>
        <a:defRPr sz="3000">
          <a:solidFill>
            <a:srgbClr val="881C1C"/>
          </a:solidFill>
          <a:latin typeface="Georgia" pitchFamily="18" charset="0"/>
          <a:ea typeface="ＭＳ Ｐゴシック" charset="0"/>
        </a:defRPr>
      </a:lvl4pPr>
      <a:lvl5pPr algn="l" rtl="0" eaLnBrk="0" fontAlgn="base" hangingPunct="0">
        <a:spcBef>
          <a:spcPct val="0"/>
        </a:spcBef>
        <a:spcAft>
          <a:spcPct val="0"/>
        </a:spcAft>
        <a:defRPr sz="3000">
          <a:solidFill>
            <a:srgbClr val="881C1C"/>
          </a:solidFill>
          <a:latin typeface="Georgia" pitchFamily="18" charset="0"/>
          <a:ea typeface="ＭＳ Ｐゴシック"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charset="2"/>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lr>
          <a:srgbClr val="840C22"/>
        </a:buClr>
        <a:buSzPct val="100000"/>
        <a:buFont typeface="Verdana" charset="0"/>
        <a:buChar char="•"/>
        <a:defRPr sz="2000">
          <a:solidFill>
            <a:schemeClr val="tx1"/>
          </a:solidFill>
          <a:latin typeface="+mn-lt"/>
          <a:ea typeface="ＭＳ Ｐゴシック" charset="0"/>
        </a:defRPr>
      </a:lvl3pPr>
      <a:lvl4pPr marL="1428750" indent="-228600" algn="l" rtl="0" eaLnBrk="0" fontAlgn="base" hangingPunct="0">
        <a:spcBef>
          <a:spcPct val="20000"/>
        </a:spcBef>
        <a:spcAft>
          <a:spcPct val="0"/>
        </a:spcAft>
        <a:buClr>
          <a:srgbClr val="840C22"/>
        </a:buClr>
        <a:buSzPct val="100000"/>
        <a:buFont typeface="Verdana" charset="0"/>
        <a:buChar char="•"/>
        <a:defRPr>
          <a:solidFill>
            <a:schemeClr val="tx1"/>
          </a:solidFill>
          <a:latin typeface="+mn-lt"/>
          <a:ea typeface="ＭＳ Ｐゴシック" charset="0"/>
        </a:defRPr>
      </a:lvl4pPr>
      <a:lvl5pPr marL="17716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C60B3C49-374B-4710-8408-E37002EB1D0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9346" name="Rectangle 2"/>
          <p:cNvSpPr>
            <a:spLocks noGrp="1" noChangeArrowheads="1"/>
          </p:cNvSpPr>
          <p:nvPr>
            <p:ph type="body" idx="1"/>
          </p:nvPr>
        </p:nvSpPr>
        <p:spPr bwMode="auto">
          <a:xfrm>
            <a:off x="304800" y="914400"/>
            <a:ext cx="8382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69347" name="Rectangle 3"/>
          <p:cNvSpPr>
            <a:spLocks noGrp="1" noChangeArrowheads="1"/>
          </p:cNvSpPr>
          <p:nvPr>
            <p:ph type="title"/>
          </p:nvPr>
        </p:nvSpPr>
        <p:spPr bwMode="auto">
          <a:xfrm>
            <a:off x="304800" y="152400"/>
            <a:ext cx="883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CN" smtClean="0"/>
              <a:t>Click to edit Master title style</a:t>
            </a:r>
          </a:p>
        </p:txBody>
      </p:sp>
      <p:sp>
        <p:nvSpPr>
          <p:cNvPr id="569348" name="Rectangle 4"/>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endParaRPr lang="en-US" smtClean="0">
              <a:solidFill>
                <a:srgbClr val="00CC99"/>
              </a:solidFill>
              <a:latin typeface="Arial" pitchFamily="34" charset="0"/>
            </a:endParaRPr>
          </a:p>
        </p:txBody>
      </p:sp>
      <p:sp>
        <p:nvSpPr>
          <p:cNvPr id="569349" name="Line 5"/>
          <p:cNvSpPr>
            <a:spLocks noChangeShapeType="1"/>
          </p:cNvSpPr>
          <p:nvPr/>
        </p:nvSpPr>
        <p:spPr bwMode="auto">
          <a:xfrm>
            <a:off x="0" y="708025"/>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endParaRPr lang="en-US" smtClean="0">
              <a:solidFill>
                <a:srgbClr val="00CC99"/>
              </a:solidFill>
              <a:latin typeface="Arial" pitchFamily="34" charset="0"/>
            </a:endParaRPr>
          </a:p>
        </p:txBody>
      </p:sp>
      <p:sp>
        <p:nvSpPr>
          <p:cNvPr id="569352" name="Rectangle 8"/>
          <p:cNvSpPr>
            <a:spLocks noChangeArrowheads="1"/>
          </p:cNvSpPr>
          <p:nvPr/>
        </p:nvSpPr>
        <p:spPr bwMode="auto">
          <a:xfrm>
            <a:off x="233363" y="6553200"/>
            <a:ext cx="23272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CN" sz="1000" smtClean="0">
                <a:solidFill>
                  <a:srgbClr val="000000"/>
                </a:solidFill>
                <a:ea typeface="宋体" pitchFamily="2" charset="-122"/>
              </a:rPr>
              <a:t> ECE232: MIPS Instructions-I </a:t>
            </a:r>
            <a:fld id="{E96BC98A-8841-4889-B384-E2492D613A87}" type="slidenum">
              <a:rPr lang="zh-CN" altLang="en-US" sz="1000" smtClean="0">
                <a:solidFill>
                  <a:srgbClr val="000000"/>
                </a:solidFill>
                <a:ea typeface="宋体" pitchFamily="2" charset="-122"/>
              </a:rPr>
              <a:pPr algn="l" eaLnBrk="0" hangingPunct="0"/>
              <a:t>‹#›</a:t>
            </a:fld>
            <a:endParaRPr lang="en-US" altLang="zh-CN" sz="1000" smtClean="0">
              <a:solidFill>
                <a:srgbClr val="000000"/>
              </a:solidFill>
              <a:ea typeface="宋体" pitchFamily="2" charset="-122"/>
            </a:endParaRPr>
          </a:p>
        </p:txBody>
      </p:sp>
      <p:sp>
        <p:nvSpPr>
          <p:cNvPr id="569353" name="Line 9"/>
          <p:cNvSpPr>
            <a:spLocks noChangeShapeType="1"/>
          </p:cNvSpPr>
          <p:nvPr/>
        </p:nvSpPr>
        <p:spPr bwMode="auto">
          <a:xfrm>
            <a:off x="0" y="6477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endParaRPr lang="en-US" smtClean="0">
              <a:solidFill>
                <a:srgbClr val="00CC99"/>
              </a:solidFill>
              <a:latin typeface="Arial" pitchFamily="34" charset="0"/>
            </a:endParaRPr>
          </a:p>
        </p:txBody>
      </p:sp>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3200" b="1">
          <a:solidFill>
            <a:srgbClr val="003399"/>
          </a:solidFill>
          <a:latin typeface="+mj-lt"/>
          <a:ea typeface="+mj-ea"/>
          <a:cs typeface="+mj-cs"/>
        </a:defRPr>
      </a:lvl1pPr>
      <a:lvl2pPr algn="l" rtl="0" fontAlgn="base">
        <a:spcBef>
          <a:spcPct val="0"/>
        </a:spcBef>
        <a:spcAft>
          <a:spcPct val="0"/>
        </a:spcAft>
        <a:defRPr sz="3200" b="1">
          <a:solidFill>
            <a:srgbClr val="003399"/>
          </a:solidFill>
          <a:latin typeface="Georgia" pitchFamily="18" charset="0"/>
        </a:defRPr>
      </a:lvl2pPr>
      <a:lvl3pPr algn="l" rtl="0" fontAlgn="base">
        <a:spcBef>
          <a:spcPct val="0"/>
        </a:spcBef>
        <a:spcAft>
          <a:spcPct val="0"/>
        </a:spcAft>
        <a:defRPr sz="3200" b="1">
          <a:solidFill>
            <a:srgbClr val="003399"/>
          </a:solidFill>
          <a:latin typeface="Georgia" pitchFamily="18" charset="0"/>
        </a:defRPr>
      </a:lvl3pPr>
      <a:lvl4pPr algn="l" rtl="0" fontAlgn="base">
        <a:spcBef>
          <a:spcPct val="0"/>
        </a:spcBef>
        <a:spcAft>
          <a:spcPct val="0"/>
        </a:spcAft>
        <a:defRPr sz="3200" b="1">
          <a:solidFill>
            <a:srgbClr val="003399"/>
          </a:solidFill>
          <a:latin typeface="Georgia" pitchFamily="18" charset="0"/>
        </a:defRPr>
      </a:lvl4pPr>
      <a:lvl5pPr algn="l" rtl="0" fontAlgn="base">
        <a:spcBef>
          <a:spcPct val="0"/>
        </a:spcBef>
        <a:spcAft>
          <a:spcPct val="0"/>
        </a:spcAft>
        <a:defRPr sz="3200" b="1">
          <a:solidFill>
            <a:srgbClr val="003399"/>
          </a:solidFill>
          <a:latin typeface="Georgia" pitchFamily="18" charset="0"/>
        </a:defRPr>
      </a:lvl5pPr>
      <a:lvl6pPr marL="457200" algn="l" rtl="0" fontAlgn="base">
        <a:spcBef>
          <a:spcPct val="0"/>
        </a:spcBef>
        <a:spcAft>
          <a:spcPct val="0"/>
        </a:spcAft>
        <a:defRPr sz="3200" b="1">
          <a:solidFill>
            <a:srgbClr val="003399"/>
          </a:solidFill>
          <a:latin typeface="Georgia" pitchFamily="18" charset="0"/>
        </a:defRPr>
      </a:lvl6pPr>
      <a:lvl7pPr marL="914400" algn="l" rtl="0" fontAlgn="base">
        <a:spcBef>
          <a:spcPct val="0"/>
        </a:spcBef>
        <a:spcAft>
          <a:spcPct val="0"/>
        </a:spcAft>
        <a:defRPr sz="3200" b="1">
          <a:solidFill>
            <a:srgbClr val="003399"/>
          </a:solidFill>
          <a:latin typeface="Georgia" pitchFamily="18" charset="0"/>
        </a:defRPr>
      </a:lvl7pPr>
      <a:lvl8pPr marL="1371600" algn="l" rtl="0" fontAlgn="base">
        <a:spcBef>
          <a:spcPct val="0"/>
        </a:spcBef>
        <a:spcAft>
          <a:spcPct val="0"/>
        </a:spcAft>
        <a:defRPr sz="3200" b="1">
          <a:solidFill>
            <a:srgbClr val="003399"/>
          </a:solidFill>
          <a:latin typeface="Georgia" pitchFamily="18" charset="0"/>
        </a:defRPr>
      </a:lvl8pPr>
      <a:lvl9pPr marL="1828800" algn="l" rtl="0" fontAlgn="base">
        <a:spcBef>
          <a:spcPct val="0"/>
        </a:spcBef>
        <a:spcAft>
          <a:spcPct val="0"/>
        </a:spcAft>
        <a:defRPr sz="3200" b="1">
          <a:solidFill>
            <a:srgbClr val="003399"/>
          </a:solidFill>
          <a:latin typeface="Georgia" pitchFamily="18" charset="0"/>
        </a:defRPr>
      </a:lvl9pPr>
    </p:titleStyle>
    <p:bodyStyle>
      <a:lvl1pPr marL="342900" indent="-342900" algn="l" rtl="0" fontAlgn="base">
        <a:spcBef>
          <a:spcPct val="20000"/>
        </a:spcBef>
        <a:spcAft>
          <a:spcPct val="0"/>
        </a:spcAft>
        <a:buClr>
          <a:srgbClr val="840C22"/>
        </a:buClr>
        <a:buSzPct val="100000"/>
        <a:buFont typeface="Wingdings" pitchFamily="2" charset="2"/>
        <a:buChar char="§"/>
        <a:defRPr>
          <a:solidFill>
            <a:schemeClr val="tx1"/>
          </a:solidFill>
          <a:latin typeface="+mn-lt"/>
          <a:ea typeface="+mn-ea"/>
          <a:cs typeface="+mn-cs"/>
        </a:defRPr>
      </a:lvl1pPr>
      <a:lvl2pPr marL="742950" indent="-285750" algn="l" rtl="0" fontAlgn="base">
        <a:spcBef>
          <a:spcPct val="20000"/>
        </a:spcBef>
        <a:spcAft>
          <a:spcPct val="0"/>
        </a:spcAft>
        <a:buClr>
          <a:srgbClr val="840C22"/>
        </a:buClr>
        <a:buSzPct val="100000"/>
        <a:buFont typeface="Times" pitchFamily="18" charset="0"/>
        <a:buChar char="•"/>
        <a:defRPr sz="1600">
          <a:solidFill>
            <a:schemeClr val="tx1"/>
          </a:solidFill>
          <a:latin typeface="+mn-lt"/>
        </a:defRPr>
      </a:lvl2pPr>
      <a:lvl3pPr marL="1143000" indent="-228600" algn="l" rtl="0" fontAlgn="base">
        <a:spcBef>
          <a:spcPct val="20000"/>
        </a:spcBef>
        <a:spcAft>
          <a:spcPct val="0"/>
        </a:spcAft>
        <a:buClr>
          <a:srgbClr val="840C22"/>
        </a:buClr>
        <a:buSzPct val="100000"/>
        <a:buFont typeface="Times" pitchFamily="18" charset="0"/>
        <a:buChar char="•"/>
        <a:defRPr sz="1600">
          <a:solidFill>
            <a:schemeClr val="tx1"/>
          </a:solidFill>
          <a:latin typeface="+mn-lt"/>
        </a:defRPr>
      </a:lvl3pPr>
      <a:lvl4pPr marL="1600200" indent="-228600" algn="l" rtl="0" fontAlgn="base">
        <a:spcBef>
          <a:spcPct val="20000"/>
        </a:spcBef>
        <a:spcAft>
          <a:spcPct val="0"/>
        </a:spcAft>
        <a:buClr>
          <a:srgbClr val="840C22"/>
        </a:buClr>
        <a:buSzPct val="100000"/>
        <a:buFont typeface="Times" pitchFamily="18" charset="0"/>
        <a:buChar char="•"/>
        <a:defRPr sz="1400">
          <a:solidFill>
            <a:schemeClr val="tx1"/>
          </a:solidFill>
          <a:latin typeface="+mn-lt"/>
        </a:defRPr>
      </a:lvl4pPr>
      <a:lvl5pPr marL="20574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5pPr>
      <a:lvl6pPr marL="25146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6pPr>
      <a:lvl7pPr marL="29718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7pPr>
      <a:lvl8pPr marL="34290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8pPr>
      <a:lvl9pPr marL="38862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9346" name="Rectangle 2"/>
          <p:cNvSpPr>
            <a:spLocks noGrp="1" noChangeArrowheads="1"/>
          </p:cNvSpPr>
          <p:nvPr>
            <p:ph type="body" idx="1"/>
          </p:nvPr>
        </p:nvSpPr>
        <p:spPr bwMode="auto">
          <a:xfrm>
            <a:off x="304800" y="914400"/>
            <a:ext cx="8382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69347" name="Rectangle 3"/>
          <p:cNvSpPr>
            <a:spLocks noGrp="1" noChangeArrowheads="1"/>
          </p:cNvSpPr>
          <p:nvPr>
            <p:ph type="title"/>
          </p:nvPr>
        </p:nvSpPr>
        <p:spPr bwMode="auto">
          <a:xfrm>
            <a:off x="304800" y="152400"/>
            <a:ext cx="883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CN" smtClean="0"/>
              <a:t>Click to edit Master title style</a:t>
            </a:r>
          </a:p>
        </p:txBody>
      </p:sp>
      <p:sp>
        <p:nvSpPr>
          <p:cNvPr id="569348" name="Rectangle 4"/>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endParaRPr lang="en-US" smtClean="0">
              <a:solidFill>
                <a:srgbClr val="00CC99"/>
              </a:solidFill>
              <a:latin typeface="Arial" pitchFamily="34" charset="0"/>
            </a:endParaRPr>
          </a:p>
        </p:txBody>
      </p:sp>
      <p:sp>
        <p:nvSpPr>
          <p:cNvPr id="569349" name="Line 5"/>
          <p:cNvSpPr>
            <a:spLocks noChangeShapeType="1"/>
          </p:cNvSpPr>
          <p:nvPr/>
        </p:nvSpPr>
        <p:spPr bwMode="auto">
          <a:xfrm>
            <a:off x="0" y="708025"/>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endParaRPr lang="en-US" smtClean="0">
              <a:solidFill>
                <a:srgbClr val="00CC99"/>
              </a:solidFill>
              <a:latin typeface="Arial" pitchFamily="34" charset="0"/>
            </a:endParaRPr>
          </a:p>
        </p:txBody>
      </p:sp>
      <p:sp>
        <p:nvSpPr>
          <p:cNvPr id="569352" name="Rectangle 8"/>
          <p:cNvSpPr>
            <a:spLocks noChangeArrowheads="1"/>
          </p:cNvSpPr>
          <p:nvPr/>
        </p:nvSpPr>
        <p:spPr bwMode="auto">
          <a:xfrm>
            <a:off x="233363" y="6553200"/>
            <a:ext cx="23272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CN" sz="1000" smtClean="0">
                <a:solidFill>
                  <a:srgbClr val="000000"/>
                </a:solidFill>
                <a:ea typeface="宋体" pitchFamily="2" charset="-122"/>
              </a:rPr>
              <a:t> ECE232: MIPS Instructions-I </a:t>
            </a:r>
            <a:fld id="{E96BC98A-8841-4889-B384-E2492D613A87}" type="slidenum">
              <a:rPr lang="zh-CN" altLang="en-US" sz="1000" smtClean="0">
                <a:solidFill>
                  <a:srgbClr val="000000"/>
                </a:solidFill>
                <a:ea typeface="宋体" pitchFamily="2" charset="-122"/>
              </a:rPr>
              <a:pPr algn="l" eaLnBrk="0" hangingPunct="0"/>
              <a:t>‹#›</a:t>
            </a:fld>
            <a:endParaRPr lang="en-US" altLang="zh-CN" sz="1000" smtClean="0">
              <a:solidFill>
                <a:srgbClr val="000000"/>
              </a:solidFill>
              <a:ea typeface="宋体" pitchFamily="2" charset="-122"/>
            </a:endParaRPr>
          </a:p>
        </p:txBody>
      </p:sp>
      <p:sp>
        <p:nvSpPr>
          <p:cNvPr id="569353" name="Line 9"/>
          <p:cNvSpPr>
            <a:spLocks noChangeShapeType="1"/>
          </p:cNvSpPr>
          <p:nvPr/>
        </p:nvSpPr>
        <p:spPr bwMode="auto">
          <a:xfrm>
            <a:off x="0" y="6477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endParaRPr lang="en-US" smtClean="0">
              <a:solidFill>
                <a:srgbClr val="00CC99"/>
              </a:solidFill>
              <a:latin typeface="Arial" pitchFamily="34" charset="0"/>
            </a:endParaRPr>
          </a:p>
        </p:txBody>
      </p:sp>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3200" b="1">
          <a:solidFill>
            <a:srgbClr val="003399"/>
          </a:solidFill>
          <a:latin typeface="+mj-lt"/>
          <a:ea typeface="+mj-ea"/>
          <a:cs typeface="+mj-cs"/>
        </a:defRPr>
      </a:lvl1pPr>
      <a:lvl2pPr algn="l" rtl="0" fontAlgn="base">
        <a:spcBef>
          <a:spcPct val="0"/>
        </a:spcBef>
        <a:spcAft>
          <a:spcPct val="0"/>
        </a:spcAft>
        <a:defRPr sz="3200" b="1">
          <a:solidFill>
            <a:srgbClr val="003399"/>
          </a:solidFill>
          <a:latin typeface="Georgia" pitchFamily="18" charset="0"/>
        </a:defRPr>
      </a:lvl2pPr>
      <a:lvl3pPr algn="l" rtl="0" fontAlgn="base">
        <a:spcBef>
          <a:spcPct val="0"/>
        </a:spcBef>
        <a:spcAft>
          <a:spcPct val="0"/>
        </a:spcAft>
        <a:defRPr sz="3200" b="1">
          <a:solidFill>
            <a:srgbClr val="003399"/>
          </a:solidFill>
          <a:latin typeface="Georgia" pitchFamily="18" charset="0"/>
        </a:defRPr>
      </a:lvl3pPr>
      <a:lvl4pPr algn="l" rtl="0" fontAlgn="base">
        <a:spcBef>
          <a:spcPct val="0"/>
        </a:spcBef>
        <a:spcAft>
          <a:spcPct val="0"/>
        </a:spcAft>
        <a:defRPr sz="3200" b="1">
          <a:solidFill>
            <a:srgbClr val="003399"/>
          </a:solidFill>
          <a:latin typeface="Georgia" pitchFamily="18" charset="0"/>
        </a:defRPr>
      </a:lvl4pPr>
      <a:lvl5pPr algn="l" rtl="0" fontAlgn="base">
        <a:spcBef>
          <a:spcPct val="0"/>
        </a:spcBef>
        <a:spcAft>
          <a:spcPct val="0"/>
        </a:spcAft>
        <a:defRPr sz="3200" b="1">
          <a:solidFill>
            <a:srgbClr val="003399"/>
          </a:solidFill>
          <a:latin typeface="Georgia" pitchFamily="18" charset="0"/>
        </a:defRPr>
      </a:lvl5pPr>
      <a:lvl6pPr marL="457200" algn="l" rtl="0" fontAlgn="base">
        <a:spcBef>
          <a:spcPct val="0"/>
        </a:spcBef>
        <a:spcAft>
          <a:spcPct val="0"/>
        </a:spcAft>
        <a:defRPr sz="3200" b="1">
          <a:solidFill>
            <a:srgbClr val="003399"/>
          </a:solidFill>
          <a:latin typeface="Georgia" pitchFamily="18" charset="0"/>
        </a:defRPr>
      </a:lvl6pPr>
      <a:lvl7pPr marL="914400" algn="l" rtl="0" fontAlgn="base">
        <a:spcBef>
          <a:spcPct val="0"/>
        </a:spcBef>
        <a:spcAft>
          <a:spcPct val="0"/>
        </a:spcAft>
        <a:defRPr sz="3200" b="1">
          <a:solidFill>
            <a:srgbClr val="003399"/>
          </a:solidFill>
          <a:latin typeface="Georgia" pitchFamily="18" charset="0"/>
        </a:defRPr>
      </a:lvl7pPr>
      <a:lvl8pPr marL="1371600" algn="l" rtl="0" fontAlgn="base">
        <a:spcBef>
          <a:spcPct val="0"/>
        </a:spcBef>
        <a:spcAft>
          <a:spcPct val="0"/>
        </a:spcAft>
        <a:defRPr sz="3200" b="1">
          <a:solidFill>
            <a:srgbClr val="003399"/>
          </a:solidFill>
          <a:latin typeface="Georgia" pitchFamily="18" charset="0"/>
        </a:defRPr>
      </a:lvl8pPr>
      <a:lvl9pPr marL="1828800" algn="l" rtl="0" fontAlgn="base">
        <a:spcBef>
          <a:spcPct val="0"/>
        </a:spcBef>
        <a:spcAft>
          <a:spcPct val="0"/>
        </a:spcAft>
        <a:defRPr sz="3200" b="1">
          <a:solidFill>
            <a:srgbClr val="003399"/>
          </a:solidFill>
          <a:latin typeface="Georgia" pitchFamily="18" charset="0"/>
        </a:defRPr>
      </a:lvl9pPr>
    </p:titleStyle>
    <p:bodyStyle>
      <a:lvl1pPr marL="342900" indent="-342900" algn="l" rtl="0" fontAlgn="base">
        <a:spcBef>
          <a:spcPct val="20000"/>
        </a:spcBef>
        <a:spcAft>
          <a:spcPct val="0"/>
        </a:spcAft>
        <a:buClr>
          <a:srgbClr val="840C22"/>
        </a:buClr>
        <a:buSzPct val="100000"/>
        <a:buFont typeface="Wingdings" pitchFamily="2" charset="2"/>
        <a:buChar char="§"/>
        <a:defRPr>
          <a:solidFill>
            <a:schemeClr val="tx1"/>
          </a:solidFill>
          <a:latin typeface="+mn-lt"/>
          <a:ea typeface="+mn-ea"/>
          <a:cs typeface="+mn-cs"/>
        </a:defRPr>
      </a:lvl1pPr>
      <a:lvl2pPr marL="742950" indent="-285750" algn="l" rtl="0" fontAlgn="base">
        <a:spcBef>
          <a:spcPct val="20000"/>
        </a:spcBef>
        <a:spcAft>
          <a:spcPct val="0"/>
        </a:spcAft>
        <a:buClr>
          <a:srgbClr val="840C22"/>
        </a:buClr>
        <a:buSzPct val="100000"/>
        <a:buFont typeface="Times" pitchFamily="18" charset="0"/>
        <a:buChar char="•"/>
        <a:defRPr sz="1600">
          <a:solidFill>
            <a:schemeClr val="tx1"/>
          </a:solidFill>
          <a:latin typeface="+mn-lt"/>
        </a:defRPr>
      </a:lvl2pPr>
      <a:lvl3pPr marL="1143000" indent="-228600" algn="l" rtl="0" fontAlgn="base">
        <a:spcBef>
          <a:spcPct val="20000"/>
        </a:spcBef>
        <a:spcAft>
          <a:spcPct val="0"/>
        </a:spcAft>
        <a:buClr>
          <a:srgbClr val="840C22"/>
        </a:buClr>
        <a:buSzPct val="100000"/>
        <a:buFont typeface="Times" pitchFamily="18" charset="0"/>
        <a:buChar char="•"/>
        <a:defRPr sz="1600">
          <a:solidFill>
            <a:schemeClr val="tx1"/>
          </a:solidFill>
          <a:latin typeface="+mn-lt"/>
        </a:defRPr>
      </a:lvl3pPr>
      <a:lvl4pPr marL="1600200" indent="-228600" algn="l" rtl="0" fontAlgn="base">
        <a:spcBef>
          <a:spcPct val="20000"/>
        </a:spcBef>
        <a:spcAft>
          <a:spcPct val="0"/>
        </a:spcAft>
        <a:buClr>
          <a:srgbClr val="840C22"/>
        </a:buClr>
        <a:buSzPct val="100000"/>
        <a:buFont typeface="Times" pitchFamily="18" charset="0"/>
        <a:buChar char="•"/>
        <a:defRPr sz="1400">
          <a:solidFill>
            <a:schemeClr val="tx1"/>
          </a:solidFill>
          <a:latin typeface="+mn-lt"/>
        </a:defRPr>
      </a:lvl4pPr>
      <a:lvl5pPr marL="20574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5pPr>
      <a:lvl6pPr marL="25146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6pPr>
      <a:lvl7pPr marL="29718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7pPr>
      <a:lvl8pPr marL="34290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8pPr>
      <a:lvl9pPr marL="3886200" indent="-228600" algn="l" rtl="0" fontAlgn="base">
        <a:spcBef>
          <a:spcPct val="20000"/>
        </a:spcBef>
        <a:spcAft>
          <a:spcPct val="0"/>
        </a:spcAft>
        <a:buClr>
          <a:srgbClr val="840C22"/>
        </a:buClr>
        <a:buSzPct val="100000"/>
        <a:buFont typeface="Times" pitchFamily="18"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7662" name="Rectangle 14"/>
          <p:cNvSpPr>
            <a:spLocks noChangeArrowheads="1"/>
          </p:cNvSpPr>
          <p:nvPr/>
        </p:nvSpPr>
        <p:spPr bwMode="auto">
          <a:xfrm>
            <a:off x="0" y="6350000"/>
            <a:ext cx="9144000" cy="508000"/>
          </a:xfrm>
          <a:prstGeom prst="rect">
            <a:avLst/>
          </a:prstGeom>
          <a:solidFill>
            <a:srgbClr val="881C1C"/>
          </a:solidFill>
          <a:ln w="12700">
            <a:solidFill>
              <a:schemeClr val="tx1"/>
            </a:solidFill>
            <a:miter lim="800000"/>
            <a:headEnd type="none" w="sm" len="sm"/>
            <a:tailEnd type="none" w="sm" len="sm"/>
          </a:ln>
          <a:effectLst/>
        </p:spPr>
        <p:txBody>
          <a:bodyPr wrap="none" anchor="ctr"/>
          <a:lstStyle/>
          <a:p>
            <a:pPr algn="l" eaLnBrk="0" hangingPunct="0">
              <a:defRPr/>
            </a:pPr>
            <a:endParaRPr lang="en-US" sz="1400">
              <a:solidFill>
                <a:srgbClr val="000000"/>
              </a:solidFill>
              <a:latin typeface="Arial" charset="0"/>
            </a:endParaRPr>
          </a:p>
        </p:txBody>
      </p:sp>
      <p:sp>
        <p:nvSpPr>
          <p:cNvPr id="5123" name="Rectangle 2"/>
          <p:cNvSpPr>
            <a:spLocks noGrp="1" noChangeArrowheads="1"/>
          </p:cNvSpPr>
          <p:nvPr>
            <p:ph type="title"/>
          </p:nvPr>
        </p:nvSpPr>
        <p:spPr bwMode="auto">
          <a:xfrm>
            <a:off x="549275" y="142875"/>
            <a:ext cx="7772400"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4445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66" name="Rectangle 18"/>
          <p:cNvSpPr>
            <a:spLocks noChangeArrowheads="1"/>
          </p:cNvSpPr>
          <p:nvPr/>
        </p:nvSpPr>
        <p:spPr bwMode="auto">
          <a:xfrm>
            <a:off x="0" y="857250"/>
            <a:ext cx="9144000" cy="101600"/>
          </a:xfrm>
          <a:prstGeom prst="rect">
            <a:avLst/>
          </a:prstGeom>
          <a:solidFill>
            <a:srgbClr val="881C1C"/>
          </a:solidFill>
          <a:ln w="12700">
            <a:noFill/>
            <a:miter lim="800000"/>
            <a:headEnd type="none" w="sm" len="sm"/>
            <a:tailEnd type="none" w="sm" len="sm"/>
          </a:ln>
          <a:effectLst/>
        </p:spPr>
        <p:txBody>
          <a:bodyPr wrap="none" anchor="ctr"/>
          <a:lstStyle/>
          <a:p>
            <a:pPr algn="l" eaLnBrk="0" hangingPunct="0">
              <a:defRPr/>
            </a:pPr>
            <a:endParaRPr lang="en-US" sz="1400">
              <a:solidFill>
                <a:srgbClr val="000000"/>
              </a:solidFill>
              <a:latin typeface="Arial" charset="0"/>
            </a:endParaRPr>
          </a:p>
        </p:txBody>
      </p:sp>
      <p:pic>
        <p:nvPicPr>
          <p:cNvPr id="5126" name="Picture 20"/>
          <p:cNvPicPr>
            <a:picLocks noChangeAspect="1" noChangeArrowheads="1"/>
          </p:cNvPicPr>
          <p:nvPr/>
        </p:nvPicPr>
        <p:blipFill>
          <a:blip r:embed="rId2" cstate="print"/>
          <a:srcRect/>
          <a:stretch>
            <a:fillRect/>
          </a:stretch>
        </p:blipFill>
        <p:spPr bwMode="auto">
          <a:xfrm>
            <a:off x="271463" y="6448425"/>
            <a:ext cx="3328987" cy="312738"/>
          </a:xfrm>
          <a:prstGeom prst="rect">
            <a:avLst/>
          </a:prstGeom>
          <a:noFill/>
          <a:ln w="9525">
            <a:noFill/>
            <a:miter lim="800000"/>
            <a:headEnd/>
            <a:tailEnd/>
          </a:ln>
        </p:spPr>
      </p:pic>
      <p:sp>
        <p:nvSpPr>
          <p:cNvPr id="27663" name="Rectangle 15"/>
          <p:cNvSpPr>
            <a:spLocks noChangeArrowheads="1"/>
          </p:cNvSpPr>
          <p:nvPr/>
        </p:nvSpPr>
        <p:spPr bwMode="auto">
          <a:xfrm>
            <a:off x="3289300" y="6388100"/>
            <a:ext cx="5575300" cy="431800"/>
          </a:xfrm>
          <a:prstGeom prst="rect">
            <a:avLst/>
          </a:prstGeom>
          <a:solidFill>
            <a:srgbClr val="881C1C"/>
          </a:solidFill>
          <a:ln w="12700">
            <a:solidFill>
              <a:schemeClr val="bg1"/>
            </a:solidFill>
            <a:miter lim="800000"/>
            <a:headEnd type="none" w="sm" len="sm"/>
            <a:tailEnd type="none" w="sm" len="sm"/>
          </a:ln>
          <a:effectLst/>
        </p:spPr>
        <p:txBody>
          <a:bodyPr wrap="none" anchor="ctr"/>
          <a:lstStyle/>
          <a:p>
            <a:pPr eaLnBrk="0" hangingPunct="0">
              <a:defRPr/>
            </a:pPr>
            <a:r>
              <a:rPr lang="en-US" sz="2800" i="1" dirty="0">
                <a:solidFill>
                  <a:srgbClr val="FFFFFF"/>
                </a:solidFill>
                <a:latin typeface="Times New Roman" pitchFamily="18" charset="0"/>
              </a:rPr>
              <a:t>Electrical and Computer Engineering</a:t>
            </a:r>
          </a:p>
        </p:txBody>
      </p:sp>
    </p:spTree>
  </p:cSld>
  <p:clrMap bg1="lt1" tx1="dk1" bg2="lt2" tx2="dk2" accent1="accent1" accent2="accent2" accent3="accent3" accent4="accent4" accent5="accent5" accent6="accent6" hlink="hlink" folHlink="folHlink"/>
  <p:transition advClick="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defRPr>
      </a:lvl2pPr>
      <a:lvl3pPr algn="l" rtl="0" eaLnBrk="0" fontAlgn="base" hangingPunct="0">
        <a:spcBef>
          <a:spcPct val="0"/>
        </a:spcBef>
        <a:spcAft>
          <a:spcPct val="0"/>
        </a:spcAft>
        <a:defRPr kumimoji="1" sz="2800">
          <a:solidFill>
            <a:schemeClr val="tx2"/>
          </a:solidFill>
          <a:latin typeface="Arial" charset="0"/>
        </a:defRPr>
      </a:lvl3pPr>
      <a:lvl4pPr algn="l" rtl="0" eaLnBrk="0" fontAlgn="base" hangingPunct="0">
        <a:spcBef>
          <a:spcPct val="0"/>
        </a:spcBef>
        <a:spcAft>
          <a:spcPct val="0"/>
        </a:spcAft>
        <a:defRPr kumimoji="1" sz="2800">
          <a:solidFill>
            <a:schemeClr val="tx2"/>
          </a:solidFill>
          <a:latin typeface="Arial" charset="0"/>
        </a:defRPr>
      </a:lvl4pPr>
      <a:lvl5pPr algn="l" rtl="0" eaLnBrk="0" fontAlgn="base" hangingPunct="0">
        <a:spcBef>
          <a:spcPct val="0"/>
        </a:spcBef>
        <a:spcAft>
          <a:spcPct val="0"/>
        </a:spcAft>
        <a:defRPr kumimoji="1" sz="2800">
          <a:solidFill>
            <a:schemeClr val="tx2"/>
          </a:solidFill>
          <a:latin typeface="Arial" charset="0"/>
        </a:defRPr>
      </a:lvl5pPr>
      <a:lvl6pPr marL="457200" algn="l" rtl="0" eaLnBrk="0" fontAlgn="base" hangingPunct="0">
        <a:spcBef>
          <a:spcPct val="0"/>
        </a:spcBef>
        <a:spcAft>
          <a:spcPct val="0"/>
        </a:spcAft>
        <a:defRPr kumimoji="1" sz="2800">
          <a:solidFill>
            <a:schemeClr val="tx2"/>
          </a:solidFill>
          <a:latin typeface="Arial" charset="0"/>
        </a:defRPr>
      </a:lvl6pPr>
      <a:lvl7pPr marL="914400" algn="l" rtl="0" eaLnBrk="0" fontAlgn="base" hangingPunct="0">
        <a:spcBef>
          <a:spcPct val="0"/>
        </a:spcBef>
        <a:spcAft>
          <a:spcPct val="0"/>
        </a:spcAft>
        <a:defRPr kumimoji="1" sz="2800">
          <a:solidFill>
            <a:schemeClr val="tx2"/>
          </a:solidFill>
          <a:latin typeface="Arial" charset="0"/>
        </a:defRPr>
      </a:lvl7pPr>
      <a:lvl8pPr marL="1371600" algn="l" rtl="0" eaLnBrk="0" fontAlgn="base" hangingPunct="0">
        <a:spcBef>
          <a:spcPct val="0"/>
        </a:spcBef>
        <a:spcAft>
          <a:spcPct val="0"/>
        </a:spcAft>
        <a:defRPr kumimoji="1" sz="2800">
          <a:solidFill>
            <a:schemeClr val="tx2"/>
          </a:solidFill>
          <a:latin typeface="Arial" charset="0"/>
        </a:defRPr>
      </a:lvl8pPr>
      <a:lvl9pPr marL="1828800" algn="l" rtl="0" eaLnBrk="0" fontAlgn="base" hangingPunct="0">
        <a:spcBef>
          <a:spcPct val="0"/>
        </a:spcBef>
        <a:spcAft>
          <a:spcPct val="0"/>
        </a:spcAft>
        <a:defRPr kumimoji="1" sz="2800">
          <a:solidFill>
            <a:schemeClr val="tx2"/>
          </a:solidFill>
          <a:latin typeface="Arial" charset="0"/>
        </a:defRPr>
      </a:lvl9pPr>
    </p:titleStyle>
    <p:bodyStyle>
      <a:lvl1pPr marL="342900" indent="-342900" algn="l" rtl="0" eaLnBrk="0" fontAlgn="base" hangingPunct="0">
        <a:spcBef>
          <a:spcPct val="20000"/>
        </a:spcBef>
        <a:spcAft>
          <a:spcPct val="0"/>
        </a:spcAft>
        <a:buClr>
          <a:srgbClr val="881C1C"/>
        </a:buClr>
        <a:buFont typeface="Times" pitchFamily="18" charset="0"/>
        <a:buChar char="•"/>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881C1C"/>
        </a:buClr>
        <a:buFont typeface="Times" pitchFamily="18" charset="0"/>
        <a:buChar char="•"/>
        <a:defRPr kumimoji="1" sz="2800">
          <a:solidFill>
            <a:schemeClr val="tx1"/>
          </a:solidFill>
          <a:latin typeface="+mn-lt"/>
        </a:defRPr>
      </a:lvl2pPr>
      <a:lvl3pPr marL="1143000" indent="-228600" algn="l" rtl="0" eaLnBrk="0" fontAlgn="base" hangingPunct="0">
        <a:spcBef>
          <a:spcPct val="20000"/>
        </a:spcBef>
        <a:spcAft>
          <a:spcPct val="0"/>
        </a:spcAft>
        <a:buClr>
          <a:srgbClr val="881C1C"/>
        </a:buClr>
        <a:buFont typeface="Times" pitchFamily="18" charset="0"/>
        <a:buChar char="•"/>
        <a:defRPr kumimoji="1" sz="1600">
          <a:solidFill>
            <a:schemeClr val="tx1"/>
          </a:solidFill>
          <a:latin typeface="+mn-lt"/>
        </a:defRPr>
      </a:lvl3pPr>
      <a:lvl4pPr marL="16002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4pPr>
      <a:lvl5pPr marL="20574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5pPr>
      <a:lvl6pPr marL="25146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6pPr>
      <a:lvl7pPr marL="29718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7pPr>
      <a:lvl8pPr marL="34290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8pPr>
      <a:lvl9pPr marL="3886200" indent="-228600" algn="l" rtl="0" eaLnBrk="0" fontAlgn="base" hangingPunct="0">
        <a:spcBef>
          <a:spcPct val="20000"/>
        </a:spcBef>
        <a:spcAft>
          <a:spcPct val="0"/>
        </a:spcAft>
        <a:buClr>
          <a:srgbClr val="881C1C"/>
        </a:buClr>
        <a:buFont typeface="Times" pitchFamily="18" charset="0"/>
        <a:buChar char="•"/>
        <a:defRPr kumimoji="1"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76742" cy="305212"/>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dirty="0" smtClean="0">
                <a:solidFill>
                  <a:srgbClr val="000000"/>
                </a:solidFill>
                <a:latin typeface="Verdana" charset="0"/>
                <a:ea typeface="ＭＳ Ｐゴシック" charset="-128"/>
              </a:rPr>
              <a:t>ECE Department</a:t>
            </a:r>
            <a:endParaRPr lang="en-US" sz="1400" dirty="0">
              <a:solidFill>
                <a:srgbClr val="000000"/>
              </a:solidFill>
              <a:latin typeface="Verdana" charset="0"/>
              <a:ea typeface="ＭＳ Ｐゴシック" charset="-128"/>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76742" cy="305212"/>
          </a:xfrm>
          <a:prstGeom prst="rect">
            <a:avLst/>
          </a:prstGeom>
          <a:noFill/>
          <a:ln w="12700">
            <a:noFill/>
            <a:miter lim="800000"/>
            <a:headEnd/>
            <a:tailEnd/>
          </a:ln>
          <a:effectLst/>
        </p:spPr>
        <p:txBody>
          <a:bodyPr wrap="none" lIns="90488" tIns="44450" rIns="90488" bIns="44450">
            <a:spAutoFit/>
          </a:bodyPr>
          <a:lstStyle/>
          <a:p>
            <a:pPr algn="l"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400" dirty="0" smtClean="0">
                <a:solidFill>
                  <a:srgbClr val="000000"/>
                </a:solidFill>
                <a:latin typeface="Verdana" charset="0"/>
                <a:ea typeface="Microsoft YaHei" charset="0"/>
              </a:rPr>
              <a:t>ECE Department</a:t>
            </a:r>
            <a:endParaRPr lang="en-US" sz="1400" dirty="0">
              <a:solidFill>
                <a:srgbClr val="000000"/>
              </a:solidFill>
              <a:latin typeface="Verdana" charset="0"/>
              <a:ea typeface="Microsoft YaHei"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76742" cy="305212"/>
          </a:xfrm>
          <a:prstGeom prst="rect">
            <a:avLst/>
          </a:prstGeom>
          <a:noFill/>
          <a:ln w="12700">
            <a:noFill/>
            <a:miter lim="800000"/>
            <a:headEnd/>
            <a:tailEnd/>
          </a:ln>
          <a:effectLst/>
        </p:spPr>
        <p:txBody>
          <a:bodyPr wrap="none" lIns="90488" tIns="44450" rIns="90488" bIns="44450">
            <a:spAutoFit/>
          </a:bodyPr>
          <a:lstStyle/>
          <a:p>
            <a:pPr algn="l"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400" dirty="0" smtClean="0">
                <a:solidFill>
                  <a:srgbClr val="000000"/>
                </a:solidFill>
                <a:latin typeface="Verdana" charset="0"/>
                <a:ea typeface="Microsoft YaHei" charset="0"/>
              </a:rPr>
              <a:t>ECE Department</a:t>
            </a:r>
            <a:endParaRPr lang="en-US" sz="1400" dirty="0">
              <a:solidFill>
                <a:srgbClr val="000000"/>
              </a:solidFill>
              <a:latin typeface="Verdana" charset="0"/>
              <a:ea typeface="Microsoft YaHei"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76742" cy="520655"/>
          </a:xfrm>
          <a:prstGeom prst="rect">
            <a:avLst/>
          </a:prstGeom>
          <a:noFill/>
          <a:ln w="12700">
            <a:noFill/>
            <a:miter lim="800000"/>
            <a:headEnd/>
            <a:tailEnd/>
          </a:ln>
          <a:effectLst/>
        </p:spPr>
        <p:txBody>
          <a:bodyPr wrap="none" lIns="90488" tIns="44450" rIns="90488" bIns="44450">
            <a:spAutoFit/>
          </a:bodyPr>
          <a:lstStyle/>
          <a:p>
            <a:pPr algn="l"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400" dirty="0" smtClean="0">
                <a:solidFill>
                  <a:srgbClr val="000000"/>
                </a:solidFill>
                <a:latin typeface="Verdana" charset="0"/>
                <a:ea typeface="Microsoft YaHei" charset="0"/>
              </a:rPr>
              <a:t>ECE Department</a:t>
            </a:r>
          </a:p>
          <a:p>
            <a:pPr algn="l"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dirty="0">
              <a:solidFill>
                <a:srgbClr val="000000"/>
              </a:solidFill>
              <a:latin typeface="Verdana" charset="0"/>
              <a:ea typeface="Microsoft YaHei"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pic>
        <p:nvPicPr>
          <p:cNvPr id="4102"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defRPr/>
            </a:pPr>
            <a:fld id="{66B81F2A-968A-45C7-BCF3-7436B76F6FE7}" type="slidenum">
              <a:rPr lang="en-US" sz="1400">
                <a:solidFill>
                  <a:srgbClr val="000000"/>
                </a:solidFill>
              </a:rPr>
              <a:pPr algn="l" eaLnBrk="0" hangingPunct="0">
                <a:spcBef>
                  <a:spcPct val="50000"/>
                </a:spcBef>
                <a:defRPr/>
              </a:pPr>
              <a:t>‹#›</a:t>
            </a:fld>
            <a:endParaRPr lang="en-US" sz="2400" b="1">
              <a:solidFill>
                <a:srgbClr val="336699"/>
              </a:solidFill>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endParaRPr>
          </a:p>
        </p:txBody>
      </p:sp>
      <p:sp>
        <p:nvSpPr>
          <p:cNvPr id="4108" name="Rectangle 12"/>
          <p:cNvSpPr>
            <a:spLocks noChangeArrowheads="1"/>
          </p:cNvSpPr>
          <p:nvPr userDrawn="1"/>
        </p:nvSpPr>
        <p:spPr bwMode="auto">
          <a:xfrm>
            <a:off x="152400" y="6172200"/>
            <a:ext cx="1676742" cy="305212"/>
          </a:xfrm>
          <a:prstGeom prst="rect">
            <a:avLst/>
          </a:prstGeom>
          <a:noFill/>
          <a:ln w="12700">
            <a:noFill/>
            <a:miter lim="800000"/>
            <a:headEnd/>
            <a:tailEnd/>
          </a:ln>
          <a:effectLst/>
        </p:spPr>
        <p:txBody>
          <a:bodyPr wrap="none" lIns="90488" tIns="44450" rIns="90488" bIns="44450">
            <a:spAutoFit/>
          </a:bodyPr>
          <a:lstStyle/>
          <a:p>
            <a:pPr algn="l"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400" dirty="0" smtClean="0">
                <a:solidFill>
                  <a:srgbClr val="000000"/>
                </a:solidFill>
                <a:latin typeface="Verdana" charset="0"/>
                <a:ea typeface="Microsoft YaHei" charset="0"/>
              </a:rPr>
              <a:t>ECE Department</a:t>
            </a:r>
            <a:endParaRPr lang="en-US" sz="1400" dirty="0">
              <a:solidFill>
                <a:srgbClr val="000000"/>
              </a:solidFill>
              <a:latin typeface="Verdana" charset="0"/>
              <a:ea typeface="Microsoft YaHei"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5pPr>
      <a:lvl6pPr marL="22288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6pPr>
      <a:lvl7pPr marL="26860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7pPr>
      <a:lvl8pPr marL="31432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8pPr>
      <a:lvl9pPr marL="36004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defTabSz="457200" hangingPunct="0">
              <a:lnSpc>
                <a:spcPct val="93000"/>
              </a:lnSpc>
              <a:buClr>
                <a:srgbClr val="000000"/>
              </a:buClr>
              <a:buSzPct val="100000"/>
              <a:buFont typeface="Times New Roman" charset="0"/>
              <a:buNone/>
              <a:defRPr/>
            </a:pPr>
            <a:endParaRPr lang="en-US" sz="2400">
              <a:solidFill>
                <a:srgbClr val="FFFFFF"/>
              </a:solidFill>
              <a:latin typeface="Arial" charset="0"/>
              <a:ea typeface="Microsoft YaHei" charset="0"/>
              <a:cs typeface="Microsoft YaHei" charset="0"/>
            </a:endParaRPr>
          </a:p>
        </p:txBody>
      </p:sp>
      <p:sp>
        <p:nvSpPr>
          <p:cNvPr id="2050" name="Line 2"/>
          <p:cNvSpPr>
            <a:spLocks noChangeShapeType="1"/>
          </p:cNvSpPr>
          <p:nvPr/>
        </p:nvSpPr>
        <p:spPr bwMode="auto">
          <a:xfrm>
            <a:off x="0" y="1219200"/>
            <a:ext cx="91440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l" defTabSz="457200" hangingPunct="0">
              <a:lnSpc>
                <a:spcPct val="93000"/>
              </a:lnSpc>
              <a:buClr>
                <a:srgbClr val="000000"/>
              </a:buClr>
              <a:buSzPct val="100000"/>
              <a:buFont typeface="Times New Roman" charset="0"/>
              <a:buNone/>
              <a:defRPr/>
            </a:pPr>
            <a:endParaRPr lang="en-US" sz="2400">
              <a:solidFill>
                <a:srgbClr val="FFFFFF"/>
              </a:solidFill>
              <a:latin typeface="Arial" charset="0"/>
              <a:ea typeface="Microsoft YaHei" charset="0"/>
              <a:cs typeface="Microsoft YaHei"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4300"/>
            <a:ext cx="2592388" cy="34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4" name="Rectangle 6"/>
          <p:cNvSpPr>
            <a:spLocks noChangeArrowheads="1"/>
          </p:cNvSpPr>
          <p:nvPr/>
        </p:nvSpPr>
        <p:spPr bwMode="auto">
          <a:xfrm>
            <a:off x="8382000" y="6172200"/>
            <a:ext cx="6096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icrosoft YaHei" pitchFamily="34" charset="-122"/>
              </a:defRPr>
            </a:lvl9pPr>
          </a:lstStyle>
          <a:p>
            <a:pPr algn="l" defTabSz="457200" eaLnBrk="1">
              <a:spcBef>
                <a:spcPts val="900"/>
              </a:spcBef>
              <a:buSzPct val="100000"/>
            </a:pPr>
            <a:fld id="{14E5252F-B26E-42AC-A23F-70FE5803681A}" type="slidenum">
              <a:rPr lang="en-US" altLang="en-US" sz="1400">
                <a:solidFill>
                  <a:srgbClr val="000000"/>
                </a:solidFill>
                <a:latin typeface="Verdana" pitchFamily="34" charset="0"/>
              </a:rPr>
              <a:pPr algn="l" defTabSz="457200" eaLnBrk="1">
                <a:spcBef>
                  <a:spcPts val="900"/>
                </a:spcBef>
                <a:buSzPct val="100000"/>
              </a:pPr>
              <a:t>‹#›</a:t>
            </a:fld>
            <a:endParaRPr lang="en-US" altLang="en-US" sz="1400">
              <a:solidFill>
                <a:srgbClr val="000000"/>
              </a:solidFill>
              <a:latin typeface="Verdana" pitchFamily="34" charset="0"/>
            </a:endParaRPr>
          </a:p>
        </p:txBody>
      </p:sp>
      <p:sp>
        <p:nvSpPr>
          <p:cNvPr id="2055" name="Rectangle 7"/>
          <p:cNvSpPr>
            <a:spLocks noChangeArrowheads="1"/>
          </p:cNvSpPr>
          <p:nvPr/>
        </p:nvSpPr>
        <p:spPr bwMode="auto">
          <a:xfrm>
            <a:off x="163513" y="6172200"/>
            <a:ext cx="1676484" cy="304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360" tIns="44280" rIns="90360" bIns="44280">
            <a:spAutoFit/>
          </a:bodyPr>
          <a:lstStyle/>
          <a:p>
            <a:pPr algn="l"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400" dirty="0" smtClean="0">
                <a:solidFill>
                  <a:srgbClr val="000000"/>
                </a:solidFill>
                <a:latin typeface="Verdana" charset="0"/>
                <a:ea typeface="Microsoft YaHei" charset="0"/>
              </a:rPr>
              <a:t>ECE Department</a:t>
            </a:r>
            <a:endParaRPr lang="en-US" sz="1400" dirty="0">
              <a:solidFill>
                <a:srgbClr val="000000"/>
              </a:solidFill>
              <a:latin typeface="Verdana" charset="0"/>
              <a:ea typeface="Microsoft YaHei" charset="0"/>
            </a:endParaRPr>
          </a:p>
        </p:txBody>
      </p:sp>
      <p:sp>
        <p:nvSpPr>
          <p:cNvPr id="2056" name="Line 8"/>
          <p:cNvSpPr>
            <a:spLocks noChangeShapeType="1"/>
          </p:cNvSpPr>
          <p:nvPr/>
        </p:nvSpPr>
        <p:spPr bwMode="auto">
          <a:xfrm>
            <a:off x="0" y="6096000"/>
            <a:ext cx="91440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l" defTabSz="457200" hangingPunct="0">
              <a:lnSpc>
                <a:spcPct val="93000"/>
              </a:lnSpc>
              <a:buClr>
                <a:srgbClr val="000000"/>
              </a:buClr>
              <a:buSzPct val="100000"/>
              <a:buFont typeface="Times New Roman" charset="0"/>
              <a:buNone/>
              <a:defRPr/>
            </a:pPr>
            <a:endParaRPr lang="en-US" sz="2400">
              <a:solidFill>
                <a:srgbClr val="FFFFFF"/>
              </a:solidFill>
              <a:latin typeface="Arial" charset="0"/>
              <a:ea typeface="Microsoft YaHei" charset="0"/>
              <a:cs typeface="Microsoft YaHei" charset="0"/>
            </a:endParaRPr>
          </a:p>
        </p:txBody>
      </p:sp>
      <p:sp>
        <p:nvSpPr>
          <p:cNvPr id="2057" name="Rectangle 9"/>
          <p:cNvSpPr>
            <a:spLocks noGrp="1" noChangeArrowheads="1"/>
          </p:cNvSpPr>
          <p:nvPr>
            <p:ph type="title"/>
          </p:nvPr>
        </p:nvSpPr>
        <p:spPr bwMode="auto">
          <a:xfrm>
            <a:off x="304800" y="609600"/>
            <a:ext cx="882967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p>
            <a:pPr lvl="0"/>
            <a:r>
              <a:rPr lang="en-GB"/>
              <a:t>Click to edit the title text format</a:t>
            </a:r>
          </a:p>
        </p:txBody>
      </p:sp>
      <p:sp>
        <p:nvSpPr>
          <p:cNvPr id="2058" name="Rectangle 10"/>
          <p:cNvSpPr>
            <a:spLocks noGrp="1" noChangeArrowheads="1"/>
          </p:cNvSpPr>
          <p:nvPr>
            <p:ph type="body" idx="1"/>
          </p:nvPr>
        </p:nvSpPr>
        <p:spPr bwMode="auto">
          <a:xfrm>
            <a:off x="381000" y="1371600"/>
            <a:ext cx="8143875"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9pPr>
    </p:titleStyle>
    <p:bodyStyle>
      <a:lvl1pPr marL="342900" indent="-342900" algn="l" defTabSz="457200" rtl="0" eaLnBrk="0" fontAlgn="base" hangingPunct="0">
        <a:lnSpc>
          <a:spcPct val="101000"/>
        </a:lnSpc>
        <a:spcBef>
          <a:spcPct val="0"/>
        </a:spcBef>
        <a:spcAft>
          <a:spcPts val="1425"/>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itchFamily="18" charset="0"/>
        <a:defRPr sz="2000">
          <a:solidFill>
            <a:srgbClr val="000000"/>
          </a:solidFill>
          <a:latin typeface="+mn-lt"/>
          <a:ea typeface="+mn-ea"/>
          <a:cs typeface="+mn-cs"/>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57200" rtl="0" eaLnBrk="0" fontAlgn="base" hangingPunct="0">
        <a:lnSpc>
          <a:spcPct val="101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lnSpc>
          <a:spcPct val="101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lnSpc>
          <a:spcPct val="101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lnSpc>
          <a:spcPct val="101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pPr>
              <a:defRPr/>
            </a:pPr>
            <a:endParaRPr lang="en-US">
              <a:solidFill>
                <a:srgbClr val="000000"/>
              </a:solidFill>
              <a:latin typeface="Verdana" charset="0"/>
              <a:ea typeface="ＭＳ Ｐゴシック" charset="-128"/>
            </a:endParaRPr>
          </a:p>
        </p:txBody>
      </p:sp>
      <p:sp>
        <p:nvSpPr>
          <p:cNvPr id="4101"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pic>
        <p:nvPicPr>
          <p:cNvPr id="1030" name="Picture 6"/>
          <p:cNvPicPr>
            <a:picLocks noChangeAspect="1" noChangeArrowheads="1"/>
          </p:cNvPicPr>
          <p:nvPr/>
        </p:nvPicPr>
        <p:blipFill>
          <a:blip r:embed="rId2" cstate="print"/>
          <a:srcRect/>
          <a:stretch>
            <a:fillRect/>
          </a:stretch>
        </p:blipFill>
        <p:spPr bwMode="auto">
          <a:xfrm>
            <a:off x="0" y="0"/>
            <a:ext cx="9144000" cy="457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52400" y="114300"/>
            <a:ext cx="2592388" cy="3429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0" y="6096000"/>
            <a:ext cx="9144000" cy="774700"/>
          </a:xfrm>
          <a:prstGeom prst="rect">
            <a:avLst/>
          </a:prstGeom>
          <a:noFill/>
          <a:ln w="12700">
            <a:noFill/>
            <a:miter lim="800000"/>
            <a:headEnd/>
            <a:tailEnd/>
          </a:ln>
        </p:spPr>
      </p:pic>
      <p:sp>
        <p:nvSpPr>
          <p:cNvPr id="4105"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lgn="l" eaLnBrk="0" hangingPunct="0">
              <a:spcBef>
                <a:spcPct val="50000"/>
              </a:spcBef>
            </a:pPr>
            <a:fld id="{2FF95FF2-2CFC-4FA2-9767-60E22F96252D}" type="slidenum">
              <a:rPr lang="en-US" sz="1400">
                <a:solidFill>
                  <a:srgbClr val="000000"/>
                </a:solidFill>
                <a:ea typeface="ＭＳ Ｐゴシック" charset="-128"/>
              </a:rPr>
              <a:pPr algn="l" eaLnBrk="0" hangingPunct="0">
                <a:spcBef>
                  <a:spcPct val="50000"/>
                </a:spcBef>
              </a:pPr>
              <a:t>‹#›</a:t>
            </a:fld>
            <a:endParaRPr lang="en-US" sz="2400" b="1">
              <a:solidFill>
                <a:srgbClr val="336699"/>
              </a:solidFill>
              <a:ea typeface="ＭＳ Ｐゴシック" charset="-128"/>
            </a:endParaRPr>
          </a:p>
        </p:txBody>
      </p:sp>
      <p:sp>
        <p:nvSpPr>
          <p:cNvPr id="4107"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pPr>
              <a:defRPr/>
            </a:pPr>
            <a:endParaRPr lang="en-US">
              <a:solidFill>
                <a:srgbClr val="000000"/>
              </a:solidFill>
              <a:latin typeface="Verdana" charset="0"/>
              <a:ea typeface="ＭＳ Ｐゴシック" charset="-128"/>
            </a:endParaRPr>
          </a:p>
        </p:txBody>
      </p:sp>
      <p:sp>
        <p:nvSpPr>
          <p:cNvPr id="4108" name="Rectangle 12"/>
          <p:cNvSpPr>
            <a:spLocks noChangeArrowheads="1"/>
          </p:cNvSpPr>
          <p:nvPr userDrawn="1"/>
        </p:nvSpPr>
        <p:spPr bwMode="auto">
          <a:xfrm>
            <a:off x="152400" y="6172200"/>
            <a:ext cx="1660525" cy="301625"/>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400">
                <a:solidFill>
                  <a:srgbClr val="000000"/>
                </a:solidFill>
                <a:latin typeface="Verdana" charset="0"/>
                <a:ea typeface="ＭＳ Ｐゴシック" charset="-128"/>
              </a:rPr>
              <a:t>ECE Department</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a:solidFill>
            <a:srgbClr val="881C1C"/>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2pPr>
      <a:lvl3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3pPr>
      <a:lvl4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4pPr>
      <a:lvl5pPr algn="l" rtl="0" eaLnBrk="0" fontAlgn="base" hangingPunct="0">
        <a:spcBef>
          <a:spcPct val="0"/>
        </a:spcBef>
        <a:spcAft>
          <a:spcPct val="0"/>
        </a:spcAft>
        <a:defRPr sz="3000">
          <a:solidFill>
            <a:srgbClr val="881C1C"/>
          </a:solidFill>
          <a:latin typeface="Georgia" charset="0"/>
          <a:ea typeface="ＭＳ Ｐゴシック" charset="-128"/>
          <a:cs typeface="ＭＳ Ｐゴシック" charset="-128"/>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840C22"/>
        </a:buClr>
        <a:buSzPct val="100000"/>
        <a:buFont typeface="Verdana" pitchFamily="34" charset="0"/>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840C22"/>
        </a:buClr>
        <a:buSzPct val="100000"/>
        <a:buFont typeface="Verdana" pitchFamily="34" charset="0"/>
        <a:buChar char="•"/>
        <a:defRPr>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840C22"/>
        </a:buClr>
        <a:buSzPct val="100000"/>
        <a:buFont typeface="Verdana" pitchFamily="34" charset="0"/>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lr>
          <a:srgbClr val="840C22"/>
        </a:buClr>
        <a:buSzPct val="100000"/>
        <a:buFont typeface="Verdana"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dt" sz="quarter" idx="4294967295"/>
            <p:custDataLst>
              <p:tags r:id="rId1"/>
            </p:custDataLst>
          </p:nvPr>
        </p:nvSpPr>
        <p:spPr>
          <a:xfrm>
            <a:off x="1143000" y="4495800"/>
            <a:ext cx="6858000" cy="914400"/>
          </a:xfrm>
          <a:prstGeom prst="rect">
            <a:avLst/>
          </a:prstGeom>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dirty="0" smtClean="0"/>
              <a:t>Team 03</a:t>
            </a:r>
            <a:r>
              <a:rPr lang="en-US" dirty="0"/>
              <a:t/>
            </a:r>
            <a:br>
              <a:rPr lang="en-US" dirty="0"/>
            </a:br>
            <a:r>
              <a:rPr lang="en-US" dirty="0"/>
              <a:t>Department of Electrical and Computer Engineering</a:t>
            </a:r>
            <a:br>
              <a:rPr lang="en-US" dirty="0"/>
            </a:br>
            <a:r>
              <a:rPr lang="en-US" dirty="0" smtClean="0"/>
              <a:t>15 October 2014</a:t>
            </a:r>
            <a:endParaRPr lang="en-US" dirty="0"/>
          </a:p>
        </p:txBody>
      </p:sp>
      <p:sp>
        <p:nvSpPr>
          <p:cNvPr id="3075" name="Rectangle 2"/>
          <p:cNvSpPr>
            <a:spLocks noGrp="1" noChangeArrowheads="1"/>
          </p:cNvSpPr>
          <p:nvPr>
            <p:ph type="ctrTitle"/>
            <p:custDataLst>
              <p:tags r:id="rId2"/>
            </p:custDataLst>
          </p:nvPr>
        </p:nvSpPr>
        <p:spPr/>
        <p:txBody>
          <a:bodyPr/>
          <a:lstStyle/>
          <a:p>
            <a:pPr eaLnBrk="1" hangingPunct="1"/>
            <a:r>
              <a:rPr lang="en-US" sz="4400" dirty="0" smtClean="0"/>
              <a:t>Digital Fitness Trainer</a:t>
            </a:r>
          </a:p>
        </p:txBody>
      </p:sp>
      <p:sp>
        <p:nvSpPr>
          <p:cNvPr id="4" name="Rectangle 2"/>
          <p:cNvSpPr txBox="1">
            <a:spLocks noChangeArrowheads="1"/>
          </p:cNvSpPr>
          <p:nvPr>
            <p:custDataLst>
              <p:tags r:id="rId3"/>
            </p:custDataLst>
          </p:nvPr>
        </p:nvSpPr>
        <p:spPr bwMode="auto">
          <a:xfrm>
            <a:off x="1284513" y="2902857"/>
            <a:ext cx="68580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7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a:lstStyle>
          <a:p>
            <a:pPr eaLnBrk="1" hangingPunct="1"/>
            <a:r>
              <a:rPr lang="en-US" sz="3200" kern="0" dirty="0" smtClean="0"/>
              <a:t>PDR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04800" y="609600"/>
            <a:ext cx="883920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Requirements Analysis: Inputs and Outputs </a:t>
            </a:r>
          </a:p>
        </p:txBody>
      </p:sp>
      <p:sp>
        <p:nvSpPr>
          <p:cNvPr id="11266" name="Text Box 2"/>
          <p:cNvSpPr txBox="1">
            <a:spLocks noChangeArrowheads="1"/>
          </p:cNvSpPr>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1pPr>
            <a:lvl2pPr marL="795338" indent="-338138">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9pPr>
          </a:lstStyle>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Input</a:t>
            </a:r>
          </a:p>
          <a:p>
            <a:pPr lvl="1" algn="l" defTabSz="457200" hangingPunct="0">
              <a:spcBef>
                <a:spcPts val="488"/>
              </a:spcBef>
              <a:buClr>
                <a:srgbClr val="840C22"/>
              </a:buClr>
              <a:buSzPct val="100000"/>
              <a:buFont typeface="Arial" charset="0"/>
              <a:buChar char="•"/>
              <a:defRPr/>
            </a:pPr>
            <a:r>
              <a:rPr lang="en-US" sz="2000" dirty="0" smtClean="0">
                <a:solidFill>
                  <a:srgbClr val="000000"/>
                </a:solidFill>
                <a:latin typeface="Verdana" charset="0"/>
                <a:cs typeface="MS PGothic" charset="0"/>
              </a:rPr>
              <a:t>Sensor oxygenation reading</a:t>
            </a:r>
          </a:p>
          <a:p>
            <a:pPr lvl="1" algn="l" defTabSz="457200" hangingPunct="0">
              <a:spcBef>
                <a:spcPts val="488"/>
              </a:spcBef>
              <a:buClr>
                <a:srgbClr val="840C22"/>
              </a:buClr>
              <a:buSzPct val="100000"/>
              <a:buFont typeface="Arial" charset="0"/>
              <a:buChar char="•"/>
              <a:defRPr/>
            </a:pPr>
            <a:r>
              <a:rPr lang="en-US" sz="2000" dirty="0" smtClean="0">
                <a:solidFill>
                  <a:srgbClr val="000000"/>
                </a:solidFill>
                <a:latin typeface="Verdana" charset="0"/>
                <a:cs typeface="MS PGothic" charset="0"/>
              </a:rPr>
              <a:t>Video input of user’s technique</a:t>
            </a:r>
          </a:p>
          <a:p>
            <a:pPr lvl="1" algn="l" defTabSz="457200" hangingPunct="0">
              <a:spcBef>
                <a:spcPts val="488"/>
              </a:spcBef>
              <a:buClr>
                <a:srgbClr val="840C22"/>
              </a:buClr>
              <a:buSzPct val="100000"/>
              <a:buFont typeface="Arial" charset="0"/>
              <a:buChar char="•"/>
              <a:defRPr/>
            </a:pPr>
            <a:r>
              <a:rPr lang="en-US" sz="2000" dirty="0" smtClean="0">
                <a:solidFill>
                  <a:srgbClr val="000000"/>
                </a:solidFill>
                <a:latin typeface="Verdana" charset="0"/>
                <a:cs typeface="MS PGothic" charset="0"/>
              </a:rPr>
              <a:t>User exercise selection</a:t>
            </a:r>
          </a:p>
          <a:p>
            <a:pPr lvl="1" algn="l" defTabSz="457200" hangingPunct="0">
              <a:spcBef>
                <a:spcPts val="488"/>
              </a:spcBef>
              <a:buClr>
                <a:srgbClr val="840C22"/>
              </a:buClr>
              <a:buSzPct val="100000"/>
              <a:buFont typeface="Arial" charset="0"/>
              <a:buChar char="•"/>
              <a:defRPr/>
            </a:pPr>
            <a:r>
              <a:rPr lang="en-US" sz="2000" dirty="0" smtClean="0">
                <a:solidFill>
                  <a:srgbClr val="000000"/>
                </a:solidFill>
                <a:latin typeface="Verdana" charset="0"/>
                <a:cs typeface="MS PGothic" charset="0"/>
              </a:rPr>
              <a:t>User specific characteristics</a:t>
            </a:r>
          </a:p>
          <a:p>
            <a:pPr lvl="2" algn="l" defTabSz="457200" hangingPunct="0">
              <a:spcBef>
                <a:spcPts val="488"/>
              </a:spcBef>
              <a:buClr>
                <a:srgbClr val="840C22"/>
              </a:buClr>
              <a:buSzPct val="100000"/>
              <a:buFont typeface="Arial" charset="0"/>
              <a:buChar char="•"/>
              <a:defRPr/>
            </a:pPr>
            <a:r>
              <a:rPr lang="en-US" sz="2000" dirty="0" smtClean="0">
                <a:solidFill>
                  <a:srgbClr val="000000"/>
                </a:solidFill>
                <a:latin typeface="Verdana" charset="0"/>
                <a:cs typeface="MS PGothic" charset="0"/>
              </a:rPr>
              <a:t>Age, weight, height , etc.</a:t>
            </a:r>
          </a:p>
          <a:p>
            <a:pPr lvl="1" algn="l" defTabSz="457200" hangingPunct="0">
              <a:spcBef>
                <a:spcPts val="488"/>
              </a:spcBef>
              <a:buSzPct val="100000"/>
              <a:defRPr/>
            </a:pPr>
            <a:endParaRPr lang="en-US" dirty="0" smtClean="0">
              <a:solidFill>
                <a:srgbClr val="000000"/>
              </a:solidFill>
              <a:latin typeface="Verdana" charset="0"/>
              <a:cs typeface="MS PGothic" charset="0"/>
            </a:endParaRP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Output</a:t>
            </a:r>
          </a:p>
          <a:p>
            <a:pPr lvl="1" algn="l" defTabSz="457200" hangingPunct="0">
              <a:spcBef>
                <a:spcPts val="488"/>
              </a:spcBef>
              <a:buClr>
                <a:srgbClr val="840C22"/>
              </a:buClr>
              <a:buSzPct val="100000"/>
              <a:buFont typeface="Arial" charset="0"/>
              <a:buChar char="•"/>
              <a:defRPr/>
            </a:pPr>
            <a:r>
              <a:rPr lang="en-US" sz="2000" dirty="0" smtClean="0">
                <a:solidFill>
                  <a:srgbClr val="000000"/>
                </a:solidFill>
                <a:latin typeface="Verdana" charset="0"/>
                <a:cs typeface="MS PGothic" charset="0"/>
              </a:rPr>
              <a:t>Muscle oxygenation level and fatigue estimate</a:t>
            </a:r>
          </a:p>
          <a:p>
            <a:pPr lvl="1" algn="l" defTabSz="457200" hangingPunct="0">
              <a:spcBef>
                <a:spcPts val="488"/>
              </a:spcBef>
              <a:buClr>
                <a:srgbClr val="840C22"/>
              </a:buClr>
              <a:buSzPct val="100000"/>
              <a:buFont typeface="Arial" charset="0"/>
              <a:buChar char="•"/>
              <a:defRPr/>
            </a:pPr>
            <a:r>
              <a:rPr lang="en-US" sz="2000" dirty="0" smtClean="0">
                <a:solidFill>
                  <a:srgbClr val="000000"/>
                </a:solidFill>
                <a:latin typeface="Verdana" charset="0"/>
                <a:cs typeface="MS PGothic" charset="0"/>
              </a:rPr>
              <a:t>Form tracking &amp; feedback on GUI</a:t>
            </a:r>
          </a:p>
          <a:p>
            <a:pPr lvl="1" algn="l" defTabSz="457200" hangingPunct="0">
              <a:spcBef>
                <a:spcPts val="488"/>
              </a:spcBef>
              <a:buClr>
                <a:srgbClr val="840C22"/>
              </a:buClr>
              <a:buSzPct val="100000"/>
              <a:buFont typeface="Arial" charset="0"/>
              <a:buChar char="•"/>
              <a:defRPr/>
            </a:pPr>
            <a:r>
              <a:rPr lang="en-US" sz="2000" dirty="0" smtClean="0">
                <a:solidFill>
                  <a:srgbClr val="000000"/>
                </a:solidFill>
                <a:latin typeface="Verdana" charset="0"/>
                <a:cs typeface="MS PGothic" charset="0"/>
              </a:rPr>
              <a:t>Healthy uninjured users</a:t>
            </a:r>
          </a:p>
          <a:p>
            <a:pPr algn="l" defTabSz="457200" hangingPunct="0">
              <a:spcBef>
                <a:spcPts val="488"/>
              </a:spcBef>
              <a:buSzPct val="100000"/>
              <a:defRPr/>
            </a:pPr>
            <a:endParaRPr lang="en-US" sz="2000" dirty="0" smtClean="0">
              <a:solidFill>
                <a:srgbClr val="000000"/>
              </a:solidFill>
              <a:latin typeface="Verdana" charset="0"/>
              <a:cs typeface="MS PGothic"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smtClean="0">
                <a:solidFill>
                  <a:srgbClr val="881C1C"/>
                </a:solidFill>
                <a:latin typeface="Georgia" charset="0"/>
                <a:cs typeface="MS PGothic" charset="0"/>
              </a:rPr>
              <a:t>Our Solution: Block Diagram</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92" y="1295400"/>
            <a:ext cx="7779815" cy="480494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609600"/>
            <a:ext cx="88344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Our Solution: DFT</a:t>
            </a:r>
          </a:p>
        </p:txBody>
      </p:sp>
      <p:sp>
        <p:nvSpPr>
          <p:cNvPr id="3" name="TextBox 2"/>
          <p:cNvSpPr txBox="1"/>
          <p:nvPr/>
        </p:nvSpPr>
        <p:spPr>
          <a:xfrm>
            <a:off x="9236" y="1351947"/>
            <a:ext cx="8763000" cy="492443"/>
          </a:xfrm>
          <a:prstGeom prst="rect">
            <a:avLst/>
          </a:prstGeom>
          <a:noFill/>
        </p:spPr>
        <p:txBody>
          <a:bodyPr wrap="square" rtlCol="0">
            <a:spAutoFit/>
          </a:bodyPr>
          <a:lstStyle/>
          <a:p>
            <a:r>
              <a:rPr lang="en-US" sz="2600" dirty="0" smtClean="0"/>
              <a:t>Sensor Network</a:t>
            </a:r>
            <a:endParaRPr lang="en-US" sz="2600" dirty="0"/>
          </a:p>
        </p:txBody>
      </p:sp>
      <p:sp>
        <p:nvSpPr>
          <p:cNvPr id="4" name="TextBox 3"/>
          <p:cNvSpPr txBox="1"/>
          <p:nvPr/>
        </p:nvSpPr>
        <p:spPr>
          <a:xfrm>
            <a:off x="4952729" y="1844390"/>
            <a:ext cx="4110038" cy="4462760"/>
          </a:xfrm>
          <a:prstGeom prst="rect">
            <a:avLst/>
          </a:prstGeom>
          <a:noFill/>
        </p:spPr>
        <p:txBody>
          <a:bodyPr wrap="square" rtlCol="0">
            <a:spAutoFit/>
          </a:bodyPr>
          <a:lstStyle/>
          <a:p>
            <a:pPr algn="l"/>
            <a:r>
              <a:rPr lang="en-US" sz="2400" dirty="0" smtClean="0"/>
              <a:t>Requirements:</a:t>
            </a:r>
          </a:p>
          <a:p>
            <a:pPr marL="342900" indent="-342900" algn="l">
              <a:buFont typeface="Wingdings" panose="05000000000000000000" pitchFamily="2" charset="2"/>
              <a:buChar char="§"/>
            </a:pPr>
            <a:r>
              <a:rPr lang="en-US" sz="2000" dirty="0" smtClean="0"/>
              <a:t>Small area and height</a:t>
            </a:r>
          </a:p>
          <a:p>
            <a:pPr marL="342900" indent="-342900" algn="l">
              <a:buFont typeface="Wingdings" panose="05000000000000000000" pitchFamily="2" charset="2"/>
              <a:buChar char="§"/>
            </a:pPr>
            <a:endParaRPr lang="en-US" sz="2000" dirty="0" smtClean="0"/>
          </a:p>
          <a:p>
            <a:pPr marL="342900" indent="-342900" algn="l">
              <a:buFont typeface="Wingdings" panose="05000000000000000000" pitchFamily="2" charset="2"/>
              <a:buChar char="§"/>
            </a:pPr>
            <a:r>
              <a:rPr lang="en-US" sz="2000" dirty="0" smtClean="0"/>
              <a:t>Blood oxygenation readings at correct depth</a:t>
            </a:r>
          </a:p>
          <a:p>
            <a:pPr marL="342900" indent="-342900" algn="l">
              <a:buFont typeface="Wingdings" panose="05000000000000000000" pitchFamily="2" charset="2"/>
              <a:buChar char="§"/>
            </a:pPr>
            <a:endParaRPr lang="en-US" sz="2000" dirty="0" smtClean="0"/>
          </a:p>
          <a:p>
            <a:pPr marL="342900" indent="-342900" algn="l">
              <a:buFont typeface="Wingdings" panose="05000000000000000000" pitchFamily="2" charset="2"/>
              <a:buChar char="§"/>
            </a:pPr>
            <a:r>
              <a:rPr lang="en-US" sz="2000" dirty="0" smtClean="0"/>
              <a:t>Sensors located correctly on the user’s body</a:t>
            </a:r>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endParaRPr lang="en-US" sz="2000" dirty="0" smtClean="0"/>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endParaRPr lang="en-US" sz="2000" dirty="0" smtClean="0"/>
          </a:p>
          <a:p>
            <a:pPr algn="r"/>
            <a:r>
              <a:rPr lang="en-US" sz="2000" dirty="0" smtClean="0"/>
              <a:t>Justin Gardner</a:t>
            </a:r>
          </a:p>
          <a:p>
            <a:pPr algn="r"/>
            <a:endParaRPr lang="en-US" sz="2000"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0" y="1752600"/>
            <a:ext cx="4858599" cy="4097821"/>
          </a:xfrm>
          <a:prstGeom prst="rect">
            <a:avLst/>
          </a:prstGeom>
        </p:spPr>
      </p:pic>
    </p:spTree>
    <p:extLst>
      <p:ext uri="{BB962C8B-B14F-4D97-AF65-F5344CB8AC3E}">
        <p14:creationId xmlns:p14="http://schemas.microsoft.com/office/powerpoint/2010/main" val="2353009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76400"/>
            <a:ext cx="6934200" cy="4273136"/>
          </a:xfrm>
          <a:prstGeom prst="rect">
            <a:avLst/>
          </a:prstGeom>
        </p:spPr>
      </p:pic>
      <p:sp>
        <p:nvSpPr>
          <p:cNvPr id="8" name="Text Box 2"/>
          <p:cNvSpPr txBox="1">
            <a:spLocks noChangeArrowheads="1"/>
          </p:cNvSpPr>
          <p:nvPr/>
        </p:nvSpPr>
        <p:spPr bwMode="auto">
          <a:xfrm>
            <a:off x="304800" y="609600"/>
            <a:ext cx="88344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Our Solution: DFT</a:t>
            </a:r>
          </a:p>
        </p:txBody>
      </p:sp>
      <p:sp>
        <p:nvSpPr>
          <p:cNvPr id="9" name="TextBox 8"/>
          <p:cNvSpPr txBox="1"/>
          <p:nvPr/>
        </p:nvSpPr>
        <p:spPr>
          <a:xfrm>
            <a:off x="9236" y="1351947"/>
            <a:ext cx="8763000" cy="492443"/>
          </a:xfrm>
          <a:prstGeom prst="rect">
            <a:avLst/>
          </a:prstGeom>
          <a:noFill/>
        </p:spPr>
        <p:txBody>
          <a:bodyPr wrap="square" rtlCol="0">
            <a:spAutoFit/>
          </a:bodyPr>
          <a:lstStyle/>
          <a:p>
            <a:r>
              <a:rPr lang="en-US" sz="2600" dirty="0" smtClean="0"/>
              <a:t>Sensor</a:t>
            </a:r>
            <a:endParaRPr lang="en-US" sz="2600" dirty="0"/>
          </a:p>
        </p:txBody>
      </p:sp>
    </p:spTree>
    <p:extLst>
      <p:ext uri="{BB962C8B-B14F-4D97-AF65-F5344CB8AC3E}">
        <p14:creationId xmlns:p14="http://schemas.microsoft.com/office/powerpoint/2010/main" val="2739552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 y="1295400"/>
            <a:ext cx="8829675" cy="523875"/>
          </a:xfrm>
        </p:spPr>
        <p:txBody>
          <a:bodyPr/>
          <a:lstStyle/>
          <a:p>
            <a:pPr algn="ctr"/>
            <a:r>
              <a:rPr lang="en-US" dirty="0" smtClean="0"/>
              <a:t>Embedded System</a:t>
            </a:r>
            <a:endParaRPr lang="en-US" dirty="0"/>
          </a:p>
        </p:txBody>
      </p:sp>
      <p:sp>
        <p:nvSpPr>
          <p:cNvPr id="5" name="Content Placeholder 4"/>
          <p:cNvSpPr>
            <a:spLocks noGrp="1"/>
          </p:cNvSpPr>
          <p:nvPr>
            <p:ph idx="1"/>
          </p:nvPr>
        </p:nvSpPr>
        <p:spPr>
          <a:xfrm>
            <a:off x="380998" y="1957387"/>
            <a:ext cx="8305802" cy="3833813"/>
          </a:xfrm>
        </p:spPr>
        <p:txBody>
          <a:bodyPr/>
          <a:lstStyle/>
          <a:p>
            <a:pPr marL="0" indent="0"/>
            <a:r>
              <a:rPr lang="en-US" dirty="0" smtClean="0"/>
              <a:t>Requirements:</a:t>
            </a:r>
          </a:p>
          <a:p>
            <a:pPr>
              <a:buFont typeface="Wingdings" panose="05000000000000000000" pitchFamily="2" charset="2"/>
              <a:buChar char="§"/>
            </a:pPr>
            <a:r>
              <a:rPr lang="en-US" sz="2000" dirty="0" smtClean="0"/>
              <a:t>Sends drive signals to LED driver circuitry</a:t>
            </a:r>
          </a:p>
          <a:p>
            <a:pPr>
              <a:buFont typeface="Wingdings" panose="05000000000000000000" pitchFamily="2" charset="2"/>
              <a:buChar char="§"/>
            </a:pPr>
            <a:r>
              <a:rPr lang="en-US" sz="2000" dirty="0" smtClean="0"/>
              <a:t>Converts analog sensor voltages to digital signals</a:t>
            </a:r>
          </a:p>
          <a:p>
            <a:pPr>
              <a:buFont typeface="Wingdings" panose="05000000000000000000" pitchFamily="2" charset="2"/>
              <a:buChar char="§"/>
            </a:pPr>
            <a:r>
              <a:rPr lang="en-US" sz="2000" dirty="0" smtClean="0"/>
              <a:t>Transmits digital voltage readings to laptop</a:t>
            </a:r>
          </a:p>
          <a:p>
            <a:pPr>
              <a:buFont typeface="Wingdings" panose="05000000000000000000" pitchFamily="2" charset="2"/>
              <a:buChar char="§"/>
            </a:pPr>
            <a:r>
              <a:rPr lang="en-US" sz="2000" dirty="0" smtClean="0"/>
              <a:t>On/off switch</a:t>
            </a:r>
          </a:p>
          <a:p>
            <a:pPr>
              <a:buFont typeface="Wingdings" panose="05000000000000000000" pitchFamily="2" charset="2"/>
              <a:buChar char="§"/>
            </a:pPr>
            <a:endParaRPr lang="en-US" sz="2000" dirty="0" smtClean="0"/>
          </a:p>
          <a:p>
            <a:pPr marL="0" indent="0" algn="r"/>
            <a:endParaRPr lang="en-US" sz="2000" dirty="0" smtClean="0"/>
          </a:p>
          <a:p>
            <a:pPr marL="0" indent="0" algn="r"/>
            <a:r>
              <a:rPr lang="en-US" sz="2000" dirty="0" smtClean="0"/>
              <a:t>Nate Reynolds</a:t>
            </a:r>
            <a:endParaRPr lang="en-US" sz="2000" dirty="0"/>
          </a:p>
        </p:txBody>
      </p:sp>
      <p:sp>
        <p:nvSpPr>
          <p:cNvPr id="6" name="Text Box 2"/>
          <p:cNvSpPr txBox="1">
            <a:spLocks noChangeArrowheads="1"/>
          </p:cNvSpPr>
          <p:nvPr/>
        </p:nvSpPr>
        <p:spPr bwMode="auto">
          <a:xfrm>
            <a:off x="304800" y="609600"/>
            <a:ext cx="88344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Our Solution: DFT</a:t>
            </a:r>
          </a:p>
        </p:txBody>
      </p:sp>
      <p:pic>
        <p:nvPicPr>
          <p:cNvPr id="2" name="Picture 1"/>
          <p:cNvPicPr>
            <a:picLocks noChangeAspect="1"/>
          </p:cNvPicPr>
          <p:nvPr/>
        </p:nvPicPr>
        <p:blipFill rotWithShape="1">
          <a:blip r:embed="rId3"/>
          <a:srcRect l="26531" t="31737" r="24751" b="35420"/>
          <a:stretch/>
        </p:blipFill>
        <p:spPr>
          <a:xfrm>
            <a:off x="3208664" y="4129503"/>
            <a:ext cx="3026710" cy="1648250"/>
          </a:xfrm>
          <a:prstGeom prst="rect">
            <a:avLst/>
          </a:prstGeom>
        </p:spPr>
      </p:pic>
    </p:spTree>
    <p:extLst>
      <p:ext uri="{BB962C8B-B14F-4D97-AF65-F5344CB8AC3E}">
        <p14:creationId xmlns:p14="http://schemas.microsoft.com/office/powerpoint/2010/main" val="450248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38099" y="1284143"/>
            <a:ext cx="8829675" cy="523875"/>
          </a:xfrm>
          <a:noFill/>
          <a:ln/>
        </p:spPr>
        <p:txBody>
          <a:bodyPr/>
          <a:lstStyle/>
          <a:p>
            <a:pPr algn="ctr"/>
            <a:r>
              <a:rPr lang="en-US" dirty="0" smtClean="0"/>
              <a:t>Bluetooth, Signal and Data Processing, GUI</a:t>
            </a:r>
            <a:endParaRPr lang="en-US" dirty="0"/>
          </a:p>
        </p:txBody>
      </p:sp>
      <p:sp>
        <p:nvSpPr>
          <p:cNvPr id="4" name="Text Box 2"/>
          <p:cNvSpPr txBox="1">
            <a:spLocks noChangeArrowheads="1"/>
          </p:cNvSpPr>
          <p:nvPr/>
        </p:nvSpPr>
        <p:spPr bwMode="auto">
          <a:xfrm>
            <a:off x="304800" y="609600"/>
            <a:ext cx="88344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Our Solution: DFT</a:t>
            </a:r>
          </a:p>
        </p:txBody>
      </p:sp>
      <p:sp>
        <p:nvSpPr>
          <p:cNvPr id="6" name="Content Placeholder 4"/>
          <p:cNvSpPr txBox="1">
            <a:spLocks/>
          </p:cNvSpPr>
          <p:nvPr/>
        </p:nvSpPr>
        <p:spPr bwMode="auto">
          <a:xfrm>
            <a:off x="380998" y="1957387"/>
            <a:ext cx="8143875" cy="383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itchFamily="18" charset="0"/>
              <a:defRPr sz="2000">
                <a:solidFill>
                  <a:srgbClr val="000000"/>
                </a:solidFill>
                <a:latin typeface="+mn-lt"/>
                <a:ea typeface="+mn-ea"/>
                <a:cs typeface="+mn-cs"/>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57200" rtl="0" eaLnBrk="0" fontAlgn="base" hangingPunct="0">
              <a:lnSpc>
                <a:spcPct val="101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lnSpc>
                <a:spcPct val="101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lnSpc>
                <a:spcPct val="101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lnSpc>
                <a:spcPct val="101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r>
              <a:rPr lang="en-US" kern="0" dirty="0" smtClean="0"/>
              <a:t>Requirements:</a:t>
            </a:r>
          </a:p>
          <a:p>
            <a:pPr>
              <a:buFont typeface="Wingdings" panose="05000000000000000000" pitchFamily="2" charset="2"/>
              <a:buChar char="§"/>
            </a:pPr>
            <a:r>
              <a:rPr lang="en-US" sz="2000" kern="0" dirty="0" smtClean="0"/>
              <a:t>Data processing and development of algorithms</a:t>
            </a:r>
          </a:p>
          <a:p>
            <a:pPr>
              <a:buFont typeface="Wingdings" panose="05000000000000000000" pitchFamily="2" charset="2"/>
              <a:buChar char="§"/>
            </a:pPr>
            <a:r>
              <a:rPr lang="en-US" sz="2000" kern="0" dirty="0" smtClean="0"/>
              <a:t>Transmit Bluetooth data to embedded system</a:t>
            </a:r>
          </a:p>
          <a:p>
            <a:pPr>
              <a:buFont typeface="Wingdings" panose="05000000000000000000" pitchFamily="2" charset="2"/>
              <a:buChar char="§"/>
            </a:pPr>
            <a:r>
              <a:rPr lang="en-US" sz="2000" kern="0" dirty="0" smtClean="0"/>
              <a:t>Interpret received signals and display on GUI</a:t>
            </a:r>
          </a:p>
          <a:p>
            <a:pPr>
              <a:buFont typeface="Wingdings" panose="05000000000000000000" pitchFamily="2" charset="2"/>
              <a:buChar char="§"/>
            </a:pPr>
            <a:r>
              <a:rPr lang="en-US" sz="2000" kern="0" dirty="0" smtClean="0"/>
              <a:t>Must display results on laptop in real time </a:t>
            </a:r>
          </a:p>
          <a:p>
            <a:pPr marL="0" indent="0" algn="r"/>
            <a:endParaRPr lang="en-US" sz="2000" kern="0" dirty="0" smtClean="0"/>
          </a:p>
          <a:p>
            <a:pPr marL="0" indent="0" algn="r"/>
            <a:endParaRPr lang="en-US" sz="2000" kern="0" dirty="0" smtClean="0"/>
          </a:p>
          <a:p>
            <a:pPr marL="0" indent="0" algn="r"/>
            <a:r>
              <a:rPr lang="en-US" sz="2000" kern="0" dirty="0" smtClean="0"/>
              <a:t>Chris </a:t>
            </a:r>
            <a:r>
              <a:rPr lang="en-US" sz="2000" kern="0" dirty="0" err="1" smtClean="0"/>
              <a:t>Corbo</a:t>
            </a:r>
            <a:endParaRPr lang="en-US" sz="2000" kern="0" dirty="0"/>
          </a:p>
        </p:txBody>
      </p:sp>
      <p:pic>
        <p:nvPicPr>
          <p:cNvPr id="2" name="Picture 1"/>
          <p:cNvPicPr>
            <a:picLocks noChangeAspect="1"/>
          </p:cNvPicPr>
          <p:nvPr/>
        </p:nvPicPr>
        <p:blipFill rotWithShape="1">
          <a:blip r:embed="rId3"/>
          <a:srcRect r="6484"/>
          <a:stretch/>
        </p:blipFill>
        <p:spPr>
          <a:xfrm>
            <a:off x="304800" y="4267200"/>
            <a:ext cx="2514600" cy="1789501"/>
          </a:xfrm>
          <a:prstGeom prst="rect">
            <a:avLst/>
          </a:prstGeom>
        </p:spPr>
      </p:pic>
      <p:pic>
        <p:nvPicPr>
          <p:cNvPr id="3" name="Picture 2"/>
          <p:cNvPicPr>
            <a:picLocks noChangeAspect="1"/>
          </p:cNvPicPr>
          <p:nvPr/>
        </p:nvPicPr>
        <p:blipFill>
          <a:blip r:embed="rId4"/>
          <a:stretch>
            <a:fillRect/>
          </a:stretch>
        </p:blipFill>
        <p:spPr>
          <a:xfrm>
            <a:off x="6972300" y="1930391"/>
            <a:ext cx="2171700" cy="2714625"/>
          </a:xfrm>
          <a:prstGeom prst="rect">
            <a:avLst/>
          </a:prstGeom>
        </p:spPr>
      </p:pic>
    </p:spTree>
    <p:extLst>
      <p:ext uri="{BB962C8B-B14F-4D97-AF65-F5344CB8AC3E}">
        <p14:creationId xmlns:p14="http://schemas.microsoft.com/office/powerpoint/2010/main" val="342241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220200" cy="5105400"/>
          </a:xfrm>
        </p:spPr>
        <p:txBody>
          <a:bodyPr>
            <a:normAutofit/>
          </a:bodyPr>
          <a:lstStyle/>
          <a:p>
            <a:pPr>
              <a:buFont typeface="Wingdings" panose="05000000000000000000" pitchFamily="2" charset="2"/>
              <a:buChar char="§"/>
            </a:pPr>
            <a:r>
              <a:rPr lang="en-US" dirty="0" smtClean="0"/>
              <a:t>The PC-based application will receive information from the </a:t>
            </a:r>
            <a:r>
              <a:rPr lang="en-US" dirty="0" err="1" smtClean="0"/>
              <a:t>Kinect</a:t>
            </a:r>
            <a:r>
              <a:rPr lang="en-US" dirty="0" smtClean="0"/>
              <a:t> and muscle sensors.</a:t>
            </a:r>
          </a:p>
          <a:p>
            <a:pPr>
              <a:buFont typeface="Wingdings" panose="05000000000000000000" pitchFamily="2" charset="2"/>
              <a:buChar char="§"/>
            </a:pPr>
            <a:r>
              <a:rPr lang="en-US" dirty="0" smtClean="0"/>
              <a:t>It will interpret the data as it pertains to the specifically selected exercise and provide feedback to the user in a GUI.</a:t>
            </a:r>
          </a:p>
          <a:p>
            <a:pPr marL="0" indent="0" algn="r"/>
            <a:endParaRPr lang="en-US" sz="2000" dirty="0" smtClean="0"/>
          </a:p>
          <a:p>
            <a:pPr marL="0" indent="0" algn="r"/>
            <a:endParaRPr lang="en-US" sz="1800" dirty="0" smtClean="0"/>
          </a:p>
          <a:p>
            <a:pPr marL="0" indent="0" algn="r"/>
            <a:endParaRPr lang="en-US" sz="1800" dirty="0" smtClean="0"/>
          </a:p>
          <a:p>
            <a:pPr marL="0" indent="0" algn="r"/>
            <a:endParaRPr lang="en-US" sz="1800" dirty="0"/>
          </a:p>
          <a:p>
            <a:pPr marL="0" indent="0" algn="r"/>
            <a:r>
              <a:rPr lang="en-US" sz="1800" dirty="0" smtClean="0"/>
              <a:t>Ben Sherman</a:t>
            </a:r>
          </a:p>
        </p:txBody>
      </p:sp>
      <p:sp>
        <p:nvSpPr>
          <p:cNvPr id="4" name="Rounded Rectangle 3"/>
          <p:cNvSpPr/>
          <p:nvPr/>
        </p:nvSpPr>
        <p:spPr>
          <a:xfrm>
            <a:off x="4267200" y="4403905"/>
            <a:ext cx="2155303" cy="1616288"/>
          </a:xfrm>
          <a:prstGeom prst="roundRect">
            <a:avLst/>
          </a:prstGeom>
          <a:solidFill>
            <a:srgbClr val="0070C0">
              <a:alpha val="67059"/>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Application w/ GUI</a:t>
            </a:r>
            <a:endParaRPr lang="en-US" dirty="0"/>
          </a:p>
        </p:txBody>
      </p:sp>
      <p:sp>
        <p:nvSpPr>
          <p:cNvPr id="5" name="Rounded Rectangle 4"/>
          <p:cNvSpPr/>
          <p:nvPr/>
        </p:nvSpPr>
        <p:spPr>
          <a:xfrm>
            <a:off x="1805974" y="4615935"/>
            <a:ext cx="1101332" cy="1192228"/>
          </a:xfrm>
          <a:prstGeom prst="roundRect">
            <a:avLst/>
          </a:prstGeom>
          <a:solidFill>
            <a:srgbClr val="0070C0">
              <a:alpha val="67059"/>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Kinect</a:t>
            </a:r>
            <a:endParaRPr lang="en-US" dirty="0"/>
          </a:p>
        </p:txBody>
      </p:sp>
      <p:sp>
        <p:nvSpPr>
          <p:cNvPr id="6" name="Right Arrow 5"/>
          <p:cNvSpPr/>
          <p:nvPr/>
        </p:nvSpPr>
        <p:spPr>
          <a:xfrm>
            <a:off x="2907306" y="4968322"/>
            <a:ext cx="1359894" cy="500279"/>
          </a:xfrm>
          <a:prstGeom prst="rightArrow">
            <a:avLst/>
          </a:prstGeom>
          <a:solidFill>
            <a:srgbClr val="0070C0">
              <a:alpha val="67059"/>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267200" y="3429000"/>
            <a:ext cx="2155303" cy="513108"/>
          </a:xfrm>
          <a:prstGeom prst="roundRect">
            <a:avLst/>
          </a:prstGeom>
          <a:solidFill>
            <a:srgbClr val="0070C0">
              <a:alpha val="67059"/>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Muscle Sensors</a:t>
            </a:r>
            <a:endParaRPr lang="en-US" dirty="0"/>
          </a:p>
        </p:txBody>
      </p:sp>
      <p:sp>
        <p:nvSpPr>
          <p:cNvPr id="9" name="Down Arrow 8"/>
          <p:cNvSpPr/>
          <p:nvPr/>
        </p:nvSpPr>
        <p:spPr>
          <a:xfrm>
            <a:off x="5062609" y="3942108"/>
            <a:ext cx="538825" cy="461797"/>
          </a:xfrm>
          <a:prstGeom prst="downArrow">
            <a:avLst/>
          </a:prstGeom>
          <a:solidFill>
            <a:srgbClr val="0070C0">
              <a:alpha val="67059"/>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3"/>
          <p:cNvSpPr txBox="1">
            <a:spLocks/>
          </p:cNvSpPr>
          <p:nvPr/>
        </p:nvSpPr>
        <p:spPr bwMode="auto">
          <a:xfrm>
            <a:off x="38099" y="1295400"/>
            <a:ext cx="882967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9pPr>
          </a:lstStyle>
          <a:p>
            <a:pPr algn="ctr"/>
            <a:r>
              <a:rPr lang="en-US" kern="0" dirty="0" smtClean="0"/>
              <a:t>Building the Application</a:t>
            </a:r>
            <a:endParaRPr lang="en-US" kern="0" dirty="0"/>
          </a:p>
        </p:txBody>
      </p:sp>
      <p:sp>
        <p:nvSpPr>
          <p:cNvPr id="11" name="Text Box 2"/>
          <p:cNvSpPr txBox="1">
            <a:spLocks noChangeArrowheads="1"/>
          </p:cNvSpPr>
          <p:nvPr/>
        </p:nvSpPr>
        <p:spPr bwMode="auto">
          <a:xfrm>
            <a:off x="304800" y="609600"/>
            <a:ext cx="88344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Our Solution: DFT</a:t>
            </a:r>
          </a:p>
        </p:txBody>
      </p:sp>
    </p:spTree>
    <p:extLst>
      <p:ext uri="{BB962C8B-B14F-4D97-AF65-F5344CB8AC3E}">
        <p14:creationId xmlns:p14="http://schemas.microsoft.com/office/powerpoint/2010/main" val="704401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3167" y="1455172"/>
            <a:ext cx="2567175" cy="2316162"/>
          </a:xfrm>
          <a:prstGeom prst="rect">
            <a:avLst/>
          </a:prstGeom>
        </p:spPr>
      </p:pic>
      <p:pic>
        <p:nvPicPr>
          <p:cNvPr id="5" name="Picture 4"/>
          <p:cNvPicPr>
            <a:picLocks noChangeAspect="1"/>
          </p:cNvPicPr>
          <p:nvPr/>
        </p:nvPicPr>
        <p:blipFill rotWithShape="1">
          <a:blip r:embed="rId4"/>
          <a:srcRect l="63607" t="28656" r="-3019" b="-21"/>
          <a:stretch/>
        </p:blipFill>
        <p:spPr>
          <a:xfrm>
            <a:off x="5029200" y="1784067"/>
            <a:ext cx="2296243" cy="1978302"/>
          </a:xfrm>
          <a:prstGeom prst="rect">
            <a:avLst/>
          </a:prstGeom>
        </p:spPr>
      </p:pic>
      <p:cxnSp>
        <p:nvCxnSpPr>
          <p:cNvPr id="7" name="Straight Connector 6"/>
          <p:cNvCxnSpPr/>
          <p:nvPr/>
        </p:nvCxnSpPr>
        <p:spPr>
          <a:xfrm>
            <a:off x="5029200" y="1792223"/>
            <a:ext cx="2296243" cy="197014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flipH="1">
            <a:off x="5029200" y="1780914"/>
            <a:ext cx="2296244" cy="198145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740780" y="1376725"/>
            <a:ext cx="1049798" cy="830997"/>
          </a:xfrm>
          <a:prstGeom prst="rect">
            <a:avLst/>
          </a:prstGeom>
        </p:spPr>
        <p:txBody>
          <a:bodyPr wrap="square">
            <a:spAutoFit/>
          </a:bodyPr>
          <a:lstStyle/>
          <a:p>
            <a:r>
              <a:rPr lang="en-US" sz="4800" b="0" i="0" dirty="0" smtClean="0">
                <a:solidFill>
                  <a:srgbClr val="00B050"/>
                </a:solidFill>
                <a:latin typeface="Zapf Dingbats"/>
                <a:ea typeface="Zapf Dingbats"/>
                <a:cs typeface="Zapf Dingbats"/>
              </a:rPr>
              <a:t>✔</a:t>
            </a:r>
            <a:endParaRPr lang="en-US" sz="4800" dirty="0">
              <a:solidFill>
                <a:srgbClr val="00B050"/>
              </a:solidFill>
            </a:endParaRPr>
          </a:p>
        </p:txBody>
      </p:sp>
      <p:sp>
        <p:nvSpPr>
          <p:cNvPr id="15" name="TextBox 14"/>
          <p:cNvSpPr txBox="1"/>
          <p:nvPr/>
        </p:nvSpPr>
        <p:spPr>
          <a:xfrm>
            <a:off x="3962400" y="4015065"/>
            <a:ext cx="4265021" cy="892552"/>
          </a:xfrm>
          <a:prstGeom prst="rect">
            <a:avLst/>
          </a:prstGeom>
          <a:noFill/>
        </p:spPr>
        <p:txBody>
          <a:bodyPr wrap="square" rtlCol="0">
            <a:spAutoFit/>
          </a:bodyPr>
          <a:lstStyle/>
          <a:p>
            <a:r>
              <a:rPr lang="en-US" sz="2600" b="1" dirty="0" smtClean="0"/>
              <a:t>“Warning: Keep chest up and butt down.”</a:t>
            </a:r>
            <a:endParaRPr lang="en-US" sz="2600" b="1" dirty="0"/>
          </a:p>
        </p:txBody>
      </p:sp>
      <p:sp>
        <p:nvSpPr>
          <p:cNvPr id="16" name="TextBox 15"/>
          <p:cNvSpPr txBox="1"/>
          <p:nvPr/>
        </p:nvSpPr>
        <p:spPr>
          <a:xfrm>
            <a:off x="1193112" y="4310101"/>
            <a:ext cx="2007287" cy="492443"/>
          </a:xfrm>
          <a:prstGeom prst="rect">
            <a:avLst/>
          </a:prstGeom>
          <a:noFill/>
        </p:spPr>
        <p:txBody>
          <a:bodyPr wrap="square" rtlCol="0">
            <a:spAutoFit/>
          </a:bodyPr>
          <a:lstStyle/>
          <a:p>
            <a:r>
              <a:rPr lang="en-US" sz="2600" b="1" dirty="0" smtClean="0"/>
              <a:t>“Good!”</a:t>
            </a:r>
            <a:endParaRPr lang="en-US" sz="2600" b="1" dirty="0"/>
          </a:p>
        </p:txBody>
      </p:sp>
      <p:sp>
        <p:nvSpPr>
          <p:cNvPr id="17" name="Text Box 1"/>
          <p:cNvSpPr txBox="1">
            <a:spLocks noChangeArrowheads="1"/>
          </p:cNvSpPr>
          <p:nvPr/>
        </p:nvSpPr>
        <p:spPr bwMode="auto">
          <a:xfrm>
            <a:off x="304800" y="609600"/>
            <a:ext cx="883920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Example Exercise: Squats</a:t>
            </a:r>
          </a:p>
        </p:txBody>
      </p:sp>
    </p:spTree>
    <p:extLst>
      <p:ext uri="{BB962C8B-B14F-4D97-AF65-F5344CB8AC3E}">
        <p14:creationId xmlns:p14="http://schemas.microsoft.com/office/powerpoint/2010/main" val="3101049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5181600" cy="4068763"/>
          </a:xfrm>
        </p:spPr>
        <p:txBody>
          <a:bodyPr>
            <a:normAutofit/>
          </a:bodyPr>
          <a:lstStyle/>
          <a:p>
            <a:pPr>
              <a:buFont typeface="Wingdings" panose="05000000000000000000" pitchFamily="2" charset="2"/>
              <a:buChar char="§"/>
            </a:pPr>
            <a:r>
              <a:rPr lang="en-US" dirty="0" smtClean="0"/>
              <a:t>The </a:t>
            </a:r>
            <a:r>
              <a:rPr lang="en-US" dirty="0" err="1" smtClean="0"/>
              <a:t>Kinect</a:t>
            </a:r>
            <a:r>
              <a:rPr lang="en-US" dirty="0" smtClean="0"/>
              <a:t> sensor can perform skeletal tracking of the user.</a:t>
            </a:r>
          </a:p>
          <a:p>
            <a:pPr>
              <a:buFont typeface="Wingdings" panose="05000000000000000000" pitchFamily="2" charset="2"/>
              <a:buChar char="§"/>
            </a:pPr>
            <a:r>
              <a:rPr lang="en-US" dirty="0" smtClean="0"/>
              <a:t>It can use the output to give feedback on form.</a:t>
            </a:r>
          </a:p>
          <a:p>
            <a:pPr>
              <a:buFont typeface="Wingdings" panose="05000000000000000000" pitchFamily="2" charset="2"/>
              <a:buChar char="§"/>
            </a:pPr>
            <a:r>
              <a:rPr lang="en-US" dirty="0" smtClean="0"/>
              <a:t>It will also show a graphical output of the skeletal tracking.</a:t>
            </a:r>
          </a:p>
        </p:txBody>
      </p:sp>
      <p:pic>
        <p:nvPicPr>
          <p:cNvPr id="4" name="Picture 3" descr="Screen Shot 2014-09-29 at 2.06.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447800"/>
            <a:ext cx="2000081" cy="4114800"/>
          </a:xfrm>
          <a:prstGeom prst="rect">
            <a:avLst/>
          </a:prstGeom>
        </p:spPr>
      </p:pic>
      <p:sp>
        <p:nvSpPr>
          <p:cNvPr id="5" name="TextBox 4"/>
          <p:cNvSpPr txBox="1"/>
          <p:nvPr/>
        </p:nvSpPr>
        <p:spPr>
          <a:xfrm>
            <a:off x="6553200" y="5756831"/>
            <a:ext cx="3505200" cy="369332"/>
          </a:xfrm>
          <a:prstGeom prst="rect">
            <a:avLst/>
          </a:prstGeom>
          <a:noFill/>
        </p:spPr>
        <p:txBody>
          <a:bodyPr wrap="square" rtlCol="0">
            <a:spAutoFit/>
          </a:bodyPr>
          <a:lstStyle/>
          <a:p>
            <a:r>
              <a:rPr lang="en-US" dirty="0" smtClean="0"/>
              <a:t>Ben Sherman</a:t>
            </a:r>
            <a:endParaRPr lang="en-US" dirty="0"/>
          </a:p>
        </p:txBody>
      </p:sp>
      <p:sp>
        <p:nvSpPr>
          <p:cNvPr id="6" name="Title 3"/>
          <p:cNvSpPr txBox="1">
            <a:spLocks/>
          </p:cNvSpPr>
          <p:nvPr/>
        </p:nvSpPr>
        <p:spPr bwMode="auto">
          <a:xfrm>
            <a:off x="38099" y="1295400"/>
            <a:ext cx="882967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Geneva" charset="0"/>
                <a:ea typeface="ＭＳ Ｐゴシック" charset="0"/>
                <a:cs typeface="MS PGothic"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charset="0"/>
              <a:defRPr sz="2400">
                <a:solidFill>
                  <a:srgbClr val="000000"/>
                </a:solidFill>
                <a:latin typeface="Geneva" charset="0"/>
                <a:ea typeface="ＭＳ Ｐゴシック" charset="0"/>
                <a:cs typeface="MS PGothic" charset="0"/>
              </a:defRPr>
            </a:lvl9pPr>
          </a:lstStyle>
          <a:p>
            <a:pPr algn="ctr"/>
            <a:r>
              <a:rPr lang="en-US" dirty="0"/>
              <a:t>Utilizing the Kinect Sensor</a:t>
            </a:r>
            <a:endParaRPr lang="en-US" kern="0" dirty="0"/>
          </a:p>
        </p:txBody>
      </p:sp>
      <p:sp>
        <p:nvSpPr>
          <p:cNvPr id="8" name="Text Box 2"/>
          <p:cNvSpPr txBox="1">
            <a:spLocks noChangeArrowheads="1"/>
          </p:cNvSpPr>
          <p:nvPr/>
        </p:nvSpPr>
        <p:spPr bwMode="auto">
          <a:xfrm>
            <a:off x="304800" y="609600"/>
            <a:ext cx="88344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Our Solution: DFT</a:t>
            </a:r>
          </a:p>
        </p:txBody>
      </p:sp>
    </p:spTree>
    <p:extLst>
      <p:ext uri="{BB962C8B-B14F-4D97-AF65-F5344CB8AC3E}">
        <p14:creationId xmlns:p14="http://schemas.microsoft.com/office/powerpoint/2010/main" val="377531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smtClean="0">
                <a:solidFill>
                  <a:srgbClr val="881C1C"/>
                </a:solidFill>
                <a:latin typeface="Georgia" charset="0"/>
                <a:cs typeface="MS PGothic" charset="0"/>
              </a:rPr>
              <a:t>Design Alternatives</a:t>
            </a:r>
          </a:p>
        </p:txBody>
      </p:sp>
      <p:sp>
        <p:nvSpPr>
          <p:cNvPr id="4" name="Text Box 3"/>
          <p:cNvSpPr txBox="1">
            <a:spLocks noChangeArrowheads="1"/>
          </p:cNvSpPr>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9pPr>
          </a:lstStyle>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EMG Sensor Design</a:t>
            </a:r>
          </a:p>
          <a:p>
            <a:pPr lvl="1" algn="l" defTabSz="457200" hangingPunct="0">
              <a:spcBef>
                <a:spcPts val="488"/>
              </a:spcBef>
              <a:buClr>
                <a:srgbClr val="840C22"/>
              </a:buClr>
              <a:buSzPct val="100000"/>
              <a:buFont typeface="Wingdings" charset="0"/>
              <a:buChar char=""/>
              <a:defRPr/>
            </a:pPr>
            <a:r>
              <a:rPr lang="en-US" sz="2000" dirty="0">
                <a:solidFill>
                  <a:srgbClr val="000000"/>
                </a:solidFill>
                <a:latin typeface="Verdana" charset="0"/>
                <a:cs typeface="MS PGothic" charset="0"/>
              </a:rPr>
              <a:t>Generally senses muscle activation</a:t>
            </a:r>
          </a:p>
          <a:p>
            <a:pPr lvl="1" algn="l" defTabSz="457200" hangingPunct="0">
              <a:spcBef>
                <a:spcPts val="488"/>
              </a:spcBef>
              <a:buClr>
                <a:srgbClr val="840C22"/>
              </a:buClr>
              <a:buSzPct val="100000"/>
              <a:buFont typeface="Wingdings" charset="0"/>
              <a:buChar char=""/>
              <a:defRPr/>
            </a:pPr>
            <a:r>
              <a:rPr lang="en-US" sz="2000" dirty="0">
                <a:solidFill>
                  <a:srgbClr val="000000"/>
                </a:solidFill>
                <a:latin typeface="Verdana" charset="0"/>
                <a:cs typeface="MS PGothic" charset="0"/>
              </a:rPr>
              <a:t>Requires some adhesive or water as conductor to </a:t>
            </a:r>
            <a:r>
              <a:rPr lang="en-US" sz="2000" dirty="0" smtClean="0">
                <a:solidFill>
                  <a:srgbClr val="000000"/>
                </a:solidFill>
                <a:latin typeface="Verdana" charset="0"/>
                <a:cs typeface="MS PGothic" charset="0"/>
              </a:rPr>
              <a:t>skin</a:t>
            </a:r>
          </a:p>
          <a:p>
            <a:pPr algn="l" defTabSz="457200" hangingPunct="0">
              <a:spcBef>
                <a:spcPts val="488"/>
              </a:spcBef>
              <a:buClr>
                <a:srgbClr val="840C22"/>
              </a:buClr>
              <a:buSzPct val="100000"/>
              <a:buFont typeface="Wingdings" charset="0"/>
              <a:buChar char=""/>
              <a:defRPr/>
            </a:pPr>
            <a:r>
              <a:rPr lang="en-US" dirty="0" smtClean="0">
                <a:solidFill>
                  <a:schemeClr val="tx1"/>
                </a:solidFill>
                <a:latin typeface="Verdana" charset="0"/>
                <a:cs typeface="MS PGothic" charset="0"/>
              </a:rPr>
              <a:t>Adjustable V</a:t>
            </a:r>
            <a:r>
              <a:rPr lang="en-US" dirty="0" smtClean="0">
                <a:solidFill>
                  <a:schemeClr val="tx1"/>
                </a:solidFill>
                <a:latin typeface="Verdana" charset="0"/>
                <a:cs typeface="MS PGothic" charset="0"/>
              </a:rPr>
              <a:t>elcro bands</a:t>
            </a:r>
          </a:p>
          <a:p>
            <a:pPr lvl="1" algn="l" defTabSz="457200" hangingPunct="0">
              <a:spcBef>
                <a:spcPts val="488"/>
              </a:spcBef>
              <a:buClr>
                <a:srgbClr val="840C22"/>
              </a:buClr>
              <a:buSzPct val="100000"/>
              <a:buFont typeface="Wingdings" charset="0"/>
              <a:buChar char=""/>
              <a:defRPr/>
            </a:pPr>
            <a:r>
              <a:rPr lang="en-US" sz="2000" dirty="0" smtClean="0">
                <a:solidFill>
                  <a:schemeClr val="tx1"/>
                </a:solidFill>
                <a:latin typeface="Verdana" charset="0"/>
                <a:cs typeface="MS PGothic" charset="0"/>
              </a:rPr>
              <a:t>One size fits all</a:t>
            </a:r>
            <a:endParaRPr lang="en-US" sz="2000" dirty="0" smtClean="0">
              <a:solidFill>
                <a:schemeClr val="tx1"/>
              </a:solidFill>
              <a:latin typeface="Verdana" charset="0"/>
              <a:cs typeface="MS PGothic" charset="0"/>
            </a:endParaRPr>
          </a:p>
          <a:p>
            <a:pPr lvl="1" algn="l" defTabSz="457200" hangingPunct="0">
              <a:spcBef>
                <a:spcPts val="488"/>
              </a:spcBef>
              <a:buClr>
                <a:srgbClr val="840C22"/>
              </a:buClr>
              <a:buSzPct val="100000"/>
              <a:buFont typeface="Wingdings" charset="0"/>
              <a:buChar char=""/>
              <a:defRPr/>
            </a:pPr>
            <a:r>
              <a:rPr lang="en-US" sz="2000" dirty="0" smtClean="0">
                <a:solidFill>
                  <a:schemeClr val="tx1"/>
                </a:solidFill>
                <a:latin typeface="Verdana" charset="0"/>
                <a:cs typeface="MS PGothic" charset="0"/>
              </a:rPr>
              <a:t>Dependent on user for placement</a:t>
            </a:r>
          </a:p>
          <a:p>
            <a:pPr algn="l" defTabSz="457200" hangingPunct="0">
              <a:spcBef>
                <a:spcPts val="488"/>
              </a:spcBef>
              <a:buClr>
                <a:srgbClr val="840C22"/>
              </a:buClr>
              <a:buSzPct val="100000"/>
              <a:buFont typeface="Wingdings" charset="0"/>
              <a:buChar char=""/>
              <a:defRPr/>
            </a:pPr>
            <a:r>
              <a:rPr lang="en-US" dirty="0" smtClean="0">
                <a:solidFill>
                  <a:schemeClr val="tx1"/>
                </a:solidFill>
                <a:latin typeface="Verdana" charset="0"/>
                <a:cs typeface="MS PGothic" charset="0"/>
              </a:rPr>
              <a:t>Wired communications</a:t>
            </a:r>
            <a:endParaRPr lang="en-US" dirty="0" smtClean="0">
              <a:solidFill>
                <a:schemeClr val="tx1"/>
              </a:solidFill>
              <a:latin typeface="Verdana" charset="0"/>
              <a:cs typeface="MS PGothic" charset="0"/>
            </a:endParaRPr>
          </a:p>
          <a:p>
            <a:pPr lvl="1" algn="l" defTabSz="457200" hangingPunct="0">
              <a:spcBef>
                <a:spcPts val="488"/>
              </a:spcBef>
              <a:buClr>
                <a:srgbClr val="840C22"/>
              </a:buClr>
              <a:buSzPct val="100000"/>
              <a:buFont typeface="Wingdings" charset="0"/>
              <a:buChar char=""/>
              <a:defRPr/>
            </a:pPr>
            <a:r>
              <a:rPr lang="en-US" sz="2000" dirty="0" smtClean="0">
                <a:solidFill>
                  <a:schemeClr val="tx1"/>
                </a:solidFill>
                <a:latin typeface="Verdana" charset="0"/>
                <a:cs typeface="MS PGothic" charset="0"/>
              </a:rPr>
              <a:t>No wireless communication required</a:t>
            </a:r>
          </a:p>
          <a:p>
            <a:pPr lvl="1" algn="l" defTabSz="457200" hangingPunct="0">
              <a:spcBef>
                <a:spcPts val="488"/>
              </a:spcBef>
              <a:buClr>
                <a:srgbClr val="840C22"/>
              </a:buClr>
              <a:buSzPct val="100000"/>
              <a:buFont typeface="Wingdings" charset="0"/>
              <a:buChar char=""/>
              <a:defRPr/>
            </a:pPr>
            <a:r>
              <a:rPr lang="en-US" sz="2000" dirty="0" smtClean="0">
                <a:solidFill>
                  <a:schemeClr val="tx1"/>
                </a:solidFill>
                <a:latin typeface="Verdana" charset="0"/>
                <a:cs typeface="MS PGothic" charset="0"/>
              </a:rPr>
              <a:t>Makes for a </a:t>
            </a:r>
            <a:r>
              <a:rPr lang="en-US" sz="2000" dirty="0" smtClean="0">
                <a:solidFill>
                  <a:schemeClr val="tx1"/>
                </a:solidFill>
                <a:latin typeface="Verdana" charset="0"/>
                <a:cs typeface="MS PGothic" charset="0"/>
              </a:rPr>
              <a:t>less </a:t>
            </a:r>
            <a:r>
              <a:rPr lang="en-US" sz="2000" dirty="0" smtClean="0">
                <a:solidFill>
                  <a:schemeClr val="tx1"/>
                </a:solidFill>
                <a:latin typeface="Verdana" charset="0"/>
                <a:cs typeface="MS PGothic" charset="0"/>
              </a:rPr>
              <a:t>comfortable </a:t>
            </a:r>
            <a:r>
              <a:rPr lang="en-US" sz="2000" dirty="0" smtClean="0">
                <a:solidFill>
                  <a:schemeClr val="tx1"/>
                </a:solidFill>
                <a:latin typeface="Verdana" charset="0"/>
                <a:cs typeface="MS PGothic" charset="0"/>
              </a:rPr>
              <a:t>wearable</a:t>
            </a:r>
          </a:p>
        </p:txBody>
      </p:sp>
      <p:pic>
        <p:nvPicPr>
          <p:cNvPr id="2" name="Picture 1"/>
          <p:cNvPicPr>
            <a:picLocks noChangeAspect="1"/>
          </p:cNvPicPr>
          <p:nvPr/>
        </p:nvPicPr>
        <p:blipFill>
          <a:blip r:embed="rId3"/>
          <a:stretch>
            <a:fillRect/>
          </a:stretch>
        </p:blipFill>
        <p:spPr>
          <a:xfrm>
            <a:off x="5867400" y="1295400"/>
            <a:ext cx="1381125" cy="914400"/>
          </a:xfrm>
          <a:prstGeom prst="rect">
            <a:avLst/>
          </a:prstGeom>
        </p:spPr>
      </p:pic>
    </p:spTree>
    <p:extLst>
      <p:ext uri="{BB962C8B-B14F-4D97-AF65-F5344CB8AC3E}">
        <p14:creationId xmlns:p14="http://schemas.microsoft.com/office/powerpoint/2010/main" val="2526203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sp>
        <p:nvSpPr>
          <p:cNvPr id="4" name="TextBox 3"/>
          <p:cNvSpPr txBox="1"/>
          <p:nvPr/>
        </p:nvSpPr>
        <p:spPr>
          <a:xfrm>
            <a:off x="990600" y="2971800"/>
            <a:ext cx="2286000" cy="381000"/>
          </a:xfrm>
          <a:prstGeom prst="rect">
            <a:avLst/>
          </a:prstGeom>
          <a:noFill/>
        </p:spPr>
        <p:txBody>
          <a:bodyPr wrap="square" rtlCol="0">
            <a:normAutofit/>
          </a:bodyPr>
          <a:lstStyle/>
          <a:p>
            <a:r>
              <a:rPr lang="en-US" dirty="0" smtClean="0"/>
              <a:t>Ben Sherman</a:t>
            </a:r>
            <a:endParaRPr lang="en-US" dirty="0"/>
          </a:p>
        </p:txBody>
      </p:sp>
      <p:sp>
        <p:nvSpPr>
          <p:cNvPr id="6" name="TextBox 5"/>
          <p:cNvSpPr txBox="1"/>
          <p:nvPr/>
        </p:nvSpPr>
        <p:spPr>
          <a:xfrm>
            <a:off x="5638800" y="2971800"/>
            <a:ext cx="2286000" cy="381000"/>
          </a:xfrm>
          <a:prstGeom prst="rect">
            <a:avLst/>
          </a:prstGeom>
          <a:noFill/>
        </p:spPr>
        <p:txBody>
          <a:bodyPr wrap="square" rtlCol="0">
            <a:normAutofit/>
          </a:bodyPr>
          <a:lstStyle/>
          <a:p>
            <a:r>
              <a:rPr lang="en-US" dirty="0" smtClean="0"/>
              <a:t>Nate Reynolds</a:t>
            </a:r>
            <a:endParaRPr lang="en-US" dirty="0"/>
          </a:p>
        </p:txBody>
      </p:sp>
      <p:sp>
        <p:nvSpPr>
          <p:cNvPr id="7" name="TextBox 6"/>
          <p:cNvSpPr txBox="1"/>
          <p:nvPr/>
        </p:nvSpPr>
        <p:spPr>
          <a:xfrm>
            <a:off x="990600" y="5410200"/>
            <a:ext cx="2286000" cy="381000"/>
          </a:xfrm>
          <a:prstGeom prst="rect">
            <a:avLst/>
          </a:prstGeom>
          <a:noFill/>
        </p:spPr>
        <p:txBody>
          <a:bodyPr wrap="square" rtlCol="0">
            <a:normAutofit/>
          </a:bodyPr>
          <a:lstStyle/>
          <a:p>
            <a:r>
              <a:rPr lang="en-US" dirty="0" smtClean="0"/>
              <a:t>Justin Gardner</a:t>
            </a:r>
            <a:endParaRPr lang="en-US" dirty="0"/>
          </a:p>
        </p:txBody>
      </p:sp>
      <p:sp>
        <p:nvSpPr>
          <p:cNvPr id="8" name="TextBox 7"/>
          <p:cNvSpPr txBox="1"/>
          <p:nvPr/>
        </p:nvSpPr>
        <p:spPr>
          <a:xfrm>
            <a:off x="5638800" y="5410200"/>
            <a:ext cx="2286000" cy="381000"/>
          </a:xfrm>
          <a:prstGeom prst="rect">
            <a:avLst/>
          </a:prstGeom>
          <a:noFill/>
        </p:spPr>
        <p:txBody>
          <a:bodyPr wrap="square" rtlCol="0">
            <a:normAutofit/>
          </a:bodyPr>
          <a:lstStyle/>
          <a:p>
            <a:r>
              <a:rPr lang="en-US" dirty="0" smtClean="0"/>
              <a:t>Chris </a:t>
            </a:r>
            <a:r>
              <a:rPr lang="en-US" dirty="0" err="1" smtClean="0"/>
              <a:t>Corbo</a:t>
            </a:r>
            <a:endParaRPr lang="en-US" dirty="0"/>
          </a:p>
        </p:txBody>
      </p:sp>
      <p:sp>
        <p:nvSpPr>
          <p:cNvPr id="3" name="TextBox 2"/>
          <p:cNvSpPr txBox="1"/>
          <p:nvPr/>
        </p:nvSpPr>
        <p:spPr>
          <a:xfrm>
            <a:off x="3200400" y="6172200"/>
            <a:ext cx="5257800" cy="304800"/>
          </a:xfrm>
          <a:prstGeom prst="rect">
            <a:avLst/>
          </a:prstGeom>
          <a:noFill/>
        </p:spPr>
        <p:txBody>
          <a:bodyPr wrap="square" rtlCol="0">
            <a:normAutofit fontScale="92500" lnSpcReduction="20000"/>
          </a:bodyPr>
          <a:lstStyle/>
          <a:p>
            <a:r>
              <a:rPr lang="en-US" dirty="0" smtClean="0"/>
              <a:t>Advisor: Professor Duarte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51219" y="1468756"/>
            <a:ext cx="1661160" cy="124587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85849" y="3614738"/>
            <a:ext cx="2095500" cy="15716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33488" y="1490664"/>
            <a:ext cx="1714499" cy="128587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8863" y="3348990"/>
            <a:ext cx="1302070" cy="2095501"/>
          </a:xfrm>
          <a:prstGeom prst="rect">
            <a:avLst/>
          </a:prstGeom>
        </p:spPr>
      </p:pic>
    </p:spTree>
    <p:extLst>
      <p:ext uri="{BB962C8B-B14F-4D97-AF65-F5344CB8AC3E}">
        <p14:creationId xmlns:p14="http://schemas.microsoft.com/office/powerpoint/2010/main" val="1548279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1pPr>
            <a:lvl2pPr marL="795338" indent="-338138">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2pPr>
            <a:lvl3pPr marL="1195388" indent="-338138">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9pPr>
          </a:lstStyle>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Demonstration of Working Sensor</a:t>
            </a:r>
          </a:p>
          <a:p>
            <a:pPr marL="800100" lvl="1" indent="-342900" algn="l" defTabSz="457200" hangingPunct="0">
              <a:spcBef>
                <a:spcPts val="488"/>
              </a:spcBef>
              <a:buClr>
                <a:srgbClr val="840C22"/>
              </a:buClr>
              <a:buSzPct val="100000"/>
              <a:buFont typeface="Wingdings" panose="05000000000000000000" pitchFamily="2" charset="2"/>
              <a:buChar char="§"/>
              <a:defRPr/>
            </a:pPr>
            <a:r>
              <a:rPr lang="en-US" sz="2000" dirty="0" smtClean="0">
                <a:solidFill>
                  <a:srgbClr val="000000"/>
                </a:solidFill>
                <a:latin typeface="Verdana" charset="0"/>
                <a:cs typeface="MS PGothic" charset="0"/>
              </a:rPr>
              <a:t>Outputting different voltages for different </a:t>
            </a:r>
            <a:r>
              <a:rPr lang="en-US" sz="2000" dirty="0" smtClean="0">
                <a:solidFill>
                  <a:srgbClr val="000000"/>
                </a:solidFill>
                <a:latin typeface="Verdana" charset="0"/>
                <a:cs typeface="MS PGothic" charset="0"/>
              </a:rPr>
              <a:t>light intensity </a:t>
            </a:r>
            <a:r>
              <a:rPr lang="en-US" sz="2000" dirty="0" smtClean="0">
                <a:solidFill>
                  <a:srgbClr val="000000"/>
                </a:solidFill>
                <a:latin typeface="Verdana" charset="0"/>
                <a:cs typeface="MS PGothic" charset="0"/>
              </a:rPr>
              <a:t>levels</a:t>
            </a:r>
          </a:p>
          <a:p>
            <a:pPr marL="800100" lvl="1" indent="-342900" algn="l" defTabSz="457200" hangingPunct="0">
              <a:spcBef>
                <a:spcPts val="488"/>
              </a:spcBef>
              <a:buClr>
                <a:srgbClr val="840C22"/>
              </a:buClr>
              <a:buSzPct val="100000"/>
              <a:buFont typeface="Wingdings" panose="05000000000000000000" pitchFamily="2" charset="2"/>
              <a:buChar char="§"/>
              <a:defRPr/>
            </a:pPr>
            <a:endParaRPr lang="en-US" dirty="0" smtClean="0">
              <a:solidFill>
                <a:srgbClr val="000000"/>
              </a:solidFill>
              <a:latin typeface="Verdana" charset="0"/>
              <a:cs typeface="MS PGothic" charset="0"/>
            </a:endParaRP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Demonstration </a:t>
            </a:r>
            <a:r>
              <a:rPr lang="en-US" dirty="0">
                <a:solidFill>
                  <a:srgbClr val="000000"/>
                </a:solidFill>
                <a:latin typeface="Verdana" charset="0"/>
                <a:cs typeface="MS PGothic" charset="0"/>
              </a:rPr>
              <a:t>of Microcontroller Operation</a:t>
            </a:r>
          </a:p>
          <a:p>
            <a:pPr lvl="1" algn="l" defTabSz="457200" hangingPunct="0">
              <a:spcBef>
                <a:spcPts val="488"/>
              </a:spcBef>
              <a:buClr>
                <a:srgbClr val="840C22"/>
              </a:buClr>
              <a:buSzPct val="100000"/>
              <a:buFont typeface="Wingdings" charset="0"/>
              <a:buChar char=""/>
              <a:defRPr/>
            </a:pPr>
            <a:r>
              <a:rPr lang="en-US" sz="2000" dirty="0">
                <a:solidFill>
                  <a:srgbClr val="000000"/>
                </a:solidFill>
                <a:latin typeface="Verdana" charset="0"/>
                <a:cs typeface="MS PGothic" charset="0"/>
              </a:rPr>
              <a:t>Send LED pulse signals</a:t>
            </a:r>
          </a:p>
          <a:p>
            <a:pPr lvl="1" algn="l" defTabSz="457200" hangingPunct="0">
              <a:spcBef>
                <a:spcPts val="488"/>
              </a:spcBef>
              <a:buClr>
                <a:srgbClr val="840C22"/>
              </a:buClr>
              <a:buSzPct val="100000"/>
              <a:buFont typeface="Wingdings" charset="0"/>
              <a:buChar char=""/>
              <a:defRPr/>
            </a:pPr>
            <a:r>
              <a:rPr lang="en-US" sz="2000" dirty="0">
                <a:solidFill>
                  <a:srgbClr val="000000"/>
                </a:solidFill>
                <a:latin typeface="Verdana" charset="0"/>
                <a:cs typeface="MS PGothic" charset="0"/>
              </a:rPr>
              <a:t>Sample test voltage from function generator</a:t>
            </a:r>
          </a:p>
          <a:p>
            <a:pPr lvl="1" algn="l" defTabSz="457200" hangingPunct="0">
              <a:spcBef>
                <a:spcPts val="488"/>
              </a:spcBef>
              <a:buClr>
                <a:srgbClr val="840C22"/>
              </a:buClr>
              <a:buSzPct val="100000"/>
              <a:buFont typeface="Wingdings" charset="0"/>
              <a:buChar char=""/>
              <a:defRPr/>
            </a:pPr>
            <a:r>
              <a:rPr lang="en-US" sz="2000" dirty="0">
                <a:solidFill>
                  <a:srgbClr val="000000"/>
                </a:solidFill>
                <a:latin typeface="Verdana" charset="0"/>
                <a:cs typeface="MS PGothic" charset="0"/>
              </a:rPr>
              <a:t>Transmit test voltage to laptop</a:t>
            </a:r>
          </a:p>
          <a:p>
            <a:pPr lvl="1" algn="l" defTabSz="457200" hangingPunct="0">
              <a:spcBef>
                <a:spcPts val="488"/>
              </a:spcBef>
              <a:buSzPct val="100000"/>
              <a:defRPr/>
            </a:pPr>
            <a:endParaRPr lang="en-US" sz="2000" dirty="0" smtClean="0">
              <a:solidFill>
                <a:srgbClr val="000000"/>
              </a:solidFill>
              <a:latin typeface="Verdana" charset="0"/>
              <a:cs typeface="MS PGothic" charset="0"/>
            </a:endParaRPr>
          </a:p>
        </p:txBody>
      </p:sp>
      <p:sp>
        <p:nvSpPr>
          <p:cNvPr id="31746" name="Text Box 2"/>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Proposed MDR Deliverables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Proposed MDR Deliverables</a:t>
            </a:r>
          </a:p>
        </p:txBody>
      </p:sp>
      <p:sp>
        <p:nvSpPr>
          <p:cNvPr id="6" name="Text Box 1"/>
          <p:cNvSpPr txBox="1">
            <a:spLocks noChangeArrowheads="1"/>
          </p:cNvSpPr>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1pPr>
            <a:lvl2pPr marL="795338" indent="-338138">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2pPr>
            <a:lvl3pPr marL="1195388" indent="-338138">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9pPr>
          </a:lstStyle>
          <a:p>
            <a:pPr algn="l" defTabSz="457200" hangingPunct="0">
              <a:spcBef>
                <a:spcPts val="488"/>
              </a:spcBef>
              <a:buClr>
                <a:srgbClr val="840C22"/>
              </a:buClr>
              <a:buSzPct val="100000"/>
              <a:buFont typeface="Wingdings" charset="0"/>
              <a:buChar char=""/>
              <a:defRPr/>
            </a:pPr>
            <a:r>
              <a:rPr lang="en-US" dirty="0">
                <a:solidFill>
                  <a:srgbClr val="000000"/>
                </a:solidFill>
                <a:latin typeface="Verdana" charset="0"/>
                <a:cs typeface="MS PGothic" charset="0"/>
              </a:rPr>
              <a:t>Demonstration of Bluetooth Rx/Data Processing</a:t>
            </a:r>
          </a:p>
          <a:p>
            <a:pPr marL="800100" lvl="1" indent="-342900" algn="l" defTabSz="457200" hangingPunct="0">
              <a:spcBef>
                <a:spcPts val="488"/>
              </a:spcBef>
              <a:buClr>
                <a:srgbClr val="840C22"/>
              </a:buClr>
              <a:buSzPct val="100000"/>
              <a:buFont typeface="Wingdings" panose="05000000000000000000" pitchFamily="2" charset="2"/>
              <a:buChar char="§"/>
              <a:defRPr/>
            </a:pPr>
            <a:r>
              <a:rPr lang="en-US" sz="2000" dirty="0">
                <a:solidFill>
                  <a:srgbClr val="000000"/>
                </a:solidFill>
                <a:latin typeface="Verdana" charset="0"/>
                <a:cs typeface="MS PGothic" charset="0"/>
              </a:rPr>
              <a:t>Using test data</a:t>
            </a:r>
          </a:p>
          <a:p>
            <a:pPr lvl="2" algn="l" defTabSz="457200" hangingPunct="0">
              <a:spcBef>
                <a:spcPts val="488"/>
              </a:spcBef>
              <a:buClr>
                <a:srgbClr val="840C22"/>
              </a:buClr>
              <a:buSzPct val="100000"/>
              <a:buFont typeface="Wingdings" panose="05000000000000000000" pitchFamily="2" charset="2"/>
              <a:buChar char="§"/>
              <a:defRPr/>
            </a:pPr>
            <a:r>
              <a:rPr lang="en-US" sz="1800" dirty="0">
                <a:solidFill>
                  <a:srgbClr val="000000"/>
                </a:solidFill>
                <a:latin typeface="Verdana" charset="0"/>
                <a:cs typeface="MS PGothic" charset="0"/>
              </a:rPr>
              <a:t>Receive from microcontroller</a:t>
            </a:r>
          </a:p>
          <a:p>
            <a:pPr lvl="2" algn="l" defTabSz="457200" hangingPunct="0">
              <a:spcBef>
                <a:spcPts val="488"/>
              </a:spcBef>
              <a:buClr>
                <a:srgbClr val="840C22"/>
              </a:buClr>
              <a:buSzPct val="100000"/>
              <a:buFont typeface="Wingdings" panose="05000000000000000000" pitchFamily="2" charset="2"/>
              <a:buChar char="§"/>
              <a:defRPr/>
            </a:pPr>
            <a:r>
              <a:rPr lang="en-US" sz="1800" dirty="0">
                <a:solidFill>
                  <a:srgbClr val="000000"/>
                </a:solidFill>
                <a:latin typeface="Verdana" charset="0"/>
                <a:cs typeface="MS PGothic" charset="0"/>
              </a:rPr>
              <a:t>Run </a:t>
            </a:r>
            <a:r>
              <a:rPr lang="en-US" sz="1800" dirty="0" smtClean="0">
                <a:solidFill>
                  <a:srgbClr val="000000"/>
                </a:solidFill>
                <a:latin typeface="Verdana" charset="0"/>
                <a:cs typeface="MS PGothic" charset="0"/>
              </a:rPr>
              <a:t>algorithm</a:t>
            </a:r>
            <a:endParaRPr lang="en-US" sz="2000" dirty="0">
              <a:solidFill>
                <a:srgbClr val="000000"/>
              </a:solidFill>
              <a:latin typeface="Verdana" charset="0"/>
              <a:cs typeface="MS PGothic" charset="0"/>
            </a:endParaRPr>
          </a:p>
          <a:p>
            <a:pPr algn="l" defTabSz="457200" hangingPunct="0">
              <a:spcBef>
                <a:spcPts val="488"/>
              </a:spcBef>
              <a:buClr>
                <a:srgbClr val="840C22"/>
              </a:buClr>
              <a:buSzPct val="100000"/>
              <a:buFont typeface="Wingdings" charset="0"/>
              <a:buChar char=""/>
              <a:defRPr/>
            </a:pPr>
            <a:endParaRPr lang="en-US" dirty="0" smtClean="0">
              <a:solidFill>
                <a:srgbClr val="000000"/>
              </a:solidFill>
              <a:latin typeface="Verdana" charset="0"/>
              <a:cs typeface="MS PGothic" charset="0"/>
            </a:endParaRP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Demonstration </a:t>
            </a:r>
            <a:r>
              <a:rPr lang="en-US" dirty="0">
                <a:solidFill>
                  <a:srgbClr val="000000"/>
                </a:solidFill>
                <a:latin typeface="Verdana" charset="0"/>
                <a:cs typeface="MS PGothic" charset="0"/>
              </a:rPr>
              <a:t>of Kinect Sensor Feedback</a:t>
            </a:r>
          </a:p>
          <a:p>
            <a:pPr lvl="1" algn="l" defTabSz="457200" hangingPunct="0">
              <a:spcBef>
                <a:spcPts val="488"/>
              </a:spcBef>
              <a:buClr>
                <a:srgbClr val="840C22"/>
              </a:buClr>
              <a:buSzPct val="100000"/>
              <a:buFont typeface="Wingdings" charset="0"/>
              <a:buChar char=""/>
              <a:defRPr/>
            </a:pPr>
            <a:r>
              <a:rPr lang="en-US" sz="2000" dirty="0">
                <a:solidFill>
                  <a:srgbClr val="000000"/>
                </a:solidFill>
                <a:latin typeface="Verdana" charset="0"/>
                <a:cs typeface="MS PGothic" charset="0"/>
              </a:rPr>
              <a:t>Be able to accurately identify several markers of incorrect technique</a:t>
            </a:r>
          </a:p>
          <a:p>
            <a:pPr lvl="1" algn="l" defTabSz="457200" hangingPunct="0">
              <a:spcBef>
                <a:spcPts val="488"/>
              </a:spcBef>
              <a:buSzPct val="100000"/>
              <a:defRPr/>
            </a:pPr>
            <a:endParaRPr lang="en-US" sz="2000" dirty="0" smtClean="0">
              <a:solidFill>
                <a:srgbClr val="000000"/>
              </a:solidFill>
              <a:latin typeface="Verdana" charset="0"/>
              <a:cs typeface="MS PGothic" charset="0"/>
            </a:endParaRPr>
          </a:p>
        </p:txBody>
      </p:sp>
    </p:spTree>
    <p:extLst>
      <p:ext uri="{BB962C8B-B14F-4D97-AF65-F5344CB8AC3E}">
        <p14:creationId xmlns:p14="http://schemas.microsoft.com/office/powerpoint/2010/main" val="219150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881C1C"/>
                </a:solidFill>
                <a:latin typeface="Georgia" charset="0"/>
                <a:cs typeface="MS PGothic" charset="0"/>
              </a:rPr>
              <a:t>Table of Contents</a:t>
            </a:r>
            <a:endParaRPr lang="en-US" dirty="0">
              <a:solidFill>
                <a:srgbClr val="881C1C"/>
              </a:solidFill>
              <a:latin typeface="Georgia" charset="0"/>
              <a:cs typeface="MS PGothic"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1800" dirty="0" smtClean="0">
                <a:hlinkClick r:id="rId2" action="ppaction://hlinksldjump"/>
              </a:rPr>
              <a:t>What is the Problem?</a:t>
            </a:r>
            <a:endParaRPr lang="en-US" sz="1800" dirty="0" smtClean="0"/>
          </a:p>
          <a:p>
            <a:pPr>
              <a:buFont typeface="Wingdings" panose="05000000000000000000" pitchFamily="2" charset="2"/>
              <a:buChar char="§"/>
            </a:pPr>
            <a:r>
              <a:rPr lang="en-US" sz="1800" dirty="0" smtClean="0">
                <a:hlinkClick r:id="rId3" action="ppaction://hlinksldjump"/>
              </a:rPr>
              <a:t>Available Solutions</a:t>
            </a:r>
            <a:endParaRPr lang="en-US" sz="1800" dirty="0" smtClean="0"/>
          </a:p>
          <a:p>
            <a:pPr>
              <a:buFont typeface="Wingdings" panose="05000000000000000000" pitchFamily="2" charset="2"/>
              <a:buChar char="§"/>
            </a:pPr>
            <a:r>
              <a:rPr lang="en-US" sz="1800" dirty="0" smtClean="0">
                <a:hlinkClick r:id="rId4" action="ppaction://hlinksldjump"/>
              </a:rPr>
              <a:t>Our Solution</a:t>
            </a:r>
            <a:endParaRPr lang="en-US" sz="1800" dirty="0" smtClean="0"/>
          </a:p>
          <a:p>
            <a:pPr>
              <a:buFont typeface="Wingdings" panose="05000000000000000000" pitchFamily="2" charset="2"/>
              <a:buChar char="§"/>
            </a:pPr>
            <a:r>
              <a:rPr lang="en-US" sz="1800" dirty="0" smtClean="0">
                <a:hlinkClick r:id="rId5" action="ppaction://hlinksldjump"/>
              </a:rPr>
              <a:t>Specifications</a:t>
            </a:r>
            <a:endParaRPr lang="en-US" sz="1800" dirty="0" smtClean="0"/>
          </a:p>
          <a:p>
            <a:pPr>
              <a:buFont typeface="Wingdings" panose="05000000000000000000" pitchFamily="2" charset="2"/>
              <a:buChar char="§"/>
            </a:pPr>
            <a:r>
              <a:rPr lang="en-US" sz="1800" dirty="0" smtClean="0">
                <a:hlinkClick r:id="rId6" action="ppaction://hlinksldjump"/>
              </a:rPr>
              <a:t>Block Diagram</a:t>
            </a:r>
            <a:endParaRPr lang="en-US" sz="1800" dirty="0" smtClean="0"/>
          </a:p>
          <a:p>
            <a:pPr>
              <a:buFont typeface="Wingdings" panose="05000000000000000000" pitchFamily="2" charset="2"/>
              <a:buChar char="§"/>
            </a:pPr>
            <a:r>
              <a:rPr lang="en-US" sz="1800" dirty="0" smtClean="0">
                <a:hlinkClick r:id="rId7" action="ppaction://hlinksldjump"/>
              </a:rPr>
              <a:t>Design Alternatives</a:t>
            </a:r>
            <a:endParaRPr lang="en-US" sz="1800" dirty="0" smtClean="0"/>
          </a:p>
          <a:p>
            <a:pPr>
              <a:buFont typeface="Wingdings" panose="05000000000000000000" pitchFamily="2" charset="2"/>
              <a:buChar char="§"/>
            </a:pPr>
            <a:r>
              <a:rPr lang="en-US" sz="1800" dirty="0" smtClean="0">
                <a:hlinkClick r:id="rId8" action="ppaction://hlinksldjump"/>
              </a:rPr>
              <a:t>MDR Deliverables</a:t>
            </a:r>
            <a:endParaRPr lang="en-US" sz="1800" dirty="0" smtClean="0"/>
          </a:p>
          <a:p>
            <a:pPr marL="0" indent="0"/>
            <a:endParaRPr lang="en-US" sz="1800"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868187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1905000"/>
            <a:ext cx="3352800" cy="3886200"/>
          </a:xfrm>
          <a:prstGeom prst="rect">
            <a:avLst/>
          </a:prstGeom>
          <a:noFill/>
        </p:spPr>
        <p:txBody>
          <a:bodyPr wrap="square" rtlCol="0">
            <a:normAutofit/>
          </a:bodyPr>
          <a:lstStyle/>
          <a:p>
            <a:pPr marL="285750" indent="-285750" algn="l">
              <a:buFont typeface="Arial" panose="020B0604020202020204" pitchFamily="34" charset="0"/>
              <a:buChar char="•"/>
            </a:pPr>
            <a:endParaRPr lang="en-US" dirty="0"/>
          </a:p>
        </p:txBody>
      </p:sp>
      <p:pic>
        <p:nvPicPr>
          <p:cNvPr id="7" name="Picture 6" descr="http://alluringhealth.com/wp-content/uploads/2013/01/groin-injury.jpg"/>
          <p:cNvPicPr/>
          <p:nvPr/>
        </p:nvPicPr>
        <p:blipFill>
          <a:blip r:embed="rId3">
            <a:extLst>
              <a:ext uri="{28A0092B-C50C-407E-A947-70E740481C1C}">
                <a14:useLocalDpi xmlns:a14="http://schemas.microsoft.com/office/drawing/2010/main" val="0"/>
              </a:ext>
            </a:extLst>
          </a:blip>
          <a:srcRect/>
          <a:stretch>
            <a:fillRect/>
          </a:stretch>
        </p:blipFill>
        <p:spPr bwMode="auto">
          <a:xfrm>
            <a:off x="2730687" y="2133600"/>
            <a:ext cx="3987426" cy="2676525"/>
          </a:xfrm>
          <a:prstGeom prst="rect">
            <a:avLst/>
          </a:prstGeom>
          <a:noFill/>
          <a:extLst/>
        </p:spPr>
      </p:pic>
      <p:sp>
        <p:nvSpPr>
          <p:cNvPr id="8" name="Text Box 1"/>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What is the problem? </a:t>
            </a:r>
          </a:p>
        </p:txBody>
      </p:sp>
    </p:spTree>
    <p:extLst>
      <p:ext uri="{BB962C8B-B14F-4D97-AF65-F5344CB8AC3E}">
        <p14:creationId xmlns:p14="http://schemas.microsoft.com/office/powerpoint/2010/main" val="4189699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282388"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How significant is the problem? </a:t>
            </a:r>
          </a:p>
        </p:txBody>
      </p:sp>
      <p:sp>
        <p:nvSpPr>
          <p:cNvPr id="7170" name="Text Box 2"/>
          <p:cNvSpPr txBox="1">
            <a:spLocks noChangeArrowheads="1"/>
          </p:cNvSpPr>
          <p:nvPr/>
        </p:nvSpPr>
        <p:spPr bwMode="auto">
          <a:xfrm>
            <a:off x="336176" y="14478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1pPr>
            <a:lvl2pPr marL="795338" indent="-338138"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2pPr>
            <a:lvl3pPr marL="1195388" indent="-280988"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3pPr>
            <a:lvl4pPr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4pPr>
            <a:lvl5pPr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9pPr>
          </a:lstStyle>
          <a:p>
            <a:pPr algn="l" defTabSz="457200" eaLnBrk="1" hangingPunct="0">
              <a:lnSpc>
                <a:spcPct val="93000"/>
              </a:lnSpc>
              <a:spcBef>
                <a:spcPts val="488"/>
              </a:spcBef>
              <a:buClr>
                <a:srgbClr val="840C22"/>
              </a:buClr>
              <a:buSzPct val="100000"/>
              <a:buFont typeface="Wingdings" pitchFamily="2" charset="2"/>
              <a:buChar char=""/>
            </a:pPr>
            <a:r>
              <a:rPr lang="en-US" altLang="en-US" dirty="0" smtClean="0">
                <a:solidFill>
                  <a:srgbClr val="000000"/>
                </a:solidFill>
                <a:latin typeface="Verdana" pitchFamily="34" charset="0"/>
              </a:rPr>
              <a:t>More than 970,000 weight training related </a:t>
            </a:r>
            <a:r>
              <a:rPr lang="en-US" altLang="en-US" dirty="0" smtClean="0">
                <a:solidFill>
                  <a:srgbClr val="000000"/>
                </a:solidFill>
                <a:latin typeface="Verdana" pitchFamily="34" charset="0"/>
              </a:rPr>
              <a:t>injuries between 1990 and 2007.</a:t>
            </a:r>
          </a:p>
          <a:p>
            <a:pPr marL="0" indent="0" algn="l" defTabSz="457200" eaLnBrk="1" hangingPunct="0">
              <a:lnSpc>
                <a:spcPct val="93000"/>
              </a:lnSpc>
              <a:spcBef>
                <a:spcPts val="488"/>
              </a:spcBef>
              <a:buClr>
                <a:srgbClr val="840C22"/>
              </a:buClr>
              <a:buSzPct val="100000"/>
            </a:pPr>
            <a:endParaRPr lang="en-US" altLang="en-US" dirty="0">
              <a:solidFill>
                <a:srgbClr val="000000"/>
              </a:solidFill>
              <a:latin typeface="Verdana" pitchFamily="34" charset="0"/>
            </a:endParaRPr>
          </a:p>
          <a:p>
            <a:pPr algn="l" defTabSz="457200" eaLnBrk="1" hangingPunct="0">
              <a:spcBef>
                <a:spcPts val="488"/>
              </a:spcBef>
              <a:buClr>
                <a:srgbClr val="840C22"/>
              </a:buClr>
              <a:buSzPct val="100000"/>
              <a:buFont typeface="Wingdings" pitchFamily="2" charset="2"/>
              <a:buChar char=""/>
            </a:pPr>
            <a:r>
              <a:rPr lang="en-US" altLang="en-US" dirty="0">
                <a:solidFill>
                  <a:srgbClr val="000000"/>
                </a:solidFill>
                <a:latin typeface="Verdana" pitchFamily="34" charset="0"/>
              </a:rPr>
              <a:t>Overexertion, muscle pulls and loss of balance accounted for about 14 percent of emergency room </a:t>
            </a:r>
            <a:r>
              <a:rPr lang="en-US" altLang="en-US" dirty="0" smtClean="0">
                <a:solidFill>
                  <a:srgbClr val="000000"/>
                </a:solidFill>
                <a:latin typeface="Verdana" pitchFamily="34" charset="0"/>
              </a:rPr>
              <a:t>visits.</a:t>
            </a:r>
          </a:p>
          <a:p>
            <a:pPr algn="l" defTabSz="457200" eaLnBrk="1" hangingPunct="0">
              <a:spcBef>
                <a:spcPts val="488"/>
              </a:spcBef>
              <a:buClr>
                <a:srgbClr val="840C22"/>
              </a:buClr>
              <a:buSzPct val="100000"/>
              <a:buFont typeface="Wingdings" pitchFamily="2" charset="2"/>
              <a:buChar char=""/>
            </a:pPr>
            <a:endParaRPr lang="en-US" altLang="en-US" sz="1800" dirty="0" smtClean="0">
              <a:solidFill>
                <a:srgbClr val="000000"/>
              </a:solidFill>
              <a:latin typeface="Verdana" pitchFamily="34" charset="0"/>
            </a:endParaRPr>
          </a:p>
          <a:p>
            <a:pPr algn="l" defTabSz="457200" eaLnBrk="1" hangingPunct="0">
              <a:spcBef>
                <a:spcPts val="488"/>
              </a:spcBef>
              <a:buClr>
                <a:srgbClr val="840C22"/>
              </a:buClr>
              <a:buSzPct val="100000"/>
              <a:buFont typeface="Wingdings" pitchFamily="2" charset="2"/>
              <a:buChar char=""/>
            </a:pPr>
            <a:endParaRPr lang="en-US" altLang="en-US" sz="1800" dirty="0">
              <a:solidFill>
                <a:srgbClr val="000000"/>
              </a:solidFill>
              <a:latin typeface="Verdana" pitchFamily="34" charset="0"/>
            </a:endParaRPr>
          </a:p>
          <a:p>
            <a:pPr algn="l" defTabSz="457200" eaLnBrk="1" hangingPunct="0">
              <a:spcBef>
                <a:spcPts val="488"/>
              </a:spcBef>
              <a:buClr>
                <a:srgbClr val="840C22"/>
              </a:buClr>
              <a:buSzPct val="100000"/>
              <a:buFont typeface="Wingdings" pitchFamily="2" charset="2"/>
              <a:buChar char=""/>
            </a:pPr>
            <a:endParaRPr lang="en-US" altLang="en-US" sz="1800" dirty="0">
              <a:solidFill>
                <a:srgbClr val="000000"/>
              </a:solidFill>
              <a:latin typeface="Verdana" pitchFamily="34" charset="0"/>
            </a:endParaRPr>
          </a:p>
          <a:p>
            <a:pPr algn="l" defTabSz="457200" eaLnBrk="1" hangingPunct="0">
              <a:spcBef>
                <a:spcPts val="488"/>
              </a:spcBef>
              <a:buClr>
                <a:srgbClr val="840C22"/>
              </a:buClr>
              <a:buSzPct val="100000"/>
              <a:buFont typeface="Wingdings" pitchFamily="2" charset="2"/>
              <a:buChar char=""/>
            </a:pPr>
            <a:endParaRPr lang="en-US" altLang="en-US" sz="1800" dirty="0" smtClean="0">
              <a:solidFill>
                <a:srgbClr val="000000"/>
              </a:solidFill>
              <a:latin typeface="Verdana" pitchFamily="34" charset="0"/>
            </a:endParaRPr>
          </a:p>
          <a:p>
            <a:pPr algn="l" defTabSz="457200" eaLnBrk="1" hangingPunct="0">
              <a:spcBef>
                <a:spcPts val="488"/>
              </a:spcBef>
              <a:buClr>
                <a:srgbClr val="840C22"/>
              </a:buClr>
              <a:buSzPct val="100000"/>
              <a:buFont typeface="Wingdings" pitchFamily="2" charset="2"/>
              <a:buChar char=""/>
            </a:pPr>
            <a:endParaRPr lang="en-US" altLang="en-US" sz="1800" dirty="0" smtClean="0">
              <a:solidFill>
                <a:srgbClr val="000000"/>
              </a:solidFill>
              <a:latin typeface="Verdana" pitchFamily="34" charset="0"/>
            </a:endParaRPr>
          </a:p>
          <a:p>
            <a:pPr algn="l" defTabSz="457200" eaLnBrk="1" hangingPunct="0">
              <a:spcBef>
                <a:spcPts val="488"/>
              </a:spcBef>
              <a:buClr>
                <a:srgbClr val="840C22"/>
              </a:buClr>
              <a:buSzPct val="100000"/>
              <a:buFont typeface="Wingdings" pitchFamily="2" charset="2"/>
              <a:buChar char=""/>
            </a:pPr>
            <a:r>
              <a:rPr lang="en-US" altLang="en-US" sz="1200" dirty="0" smtClean="0">
                <a:solidFill>
                  <a:srgbClr val="000000"/>
                </a:solidFill>
                <a:latin typeface="Verdana" pitchFamily="34" charset="0"/>
              </a:rPr>
              <a:t>Based on a study discussed in the NY Times</a:t>
            </a:r>
          </a:p>
          <a:p>
            <a:pPr marL="457200" lvl="1" indent="0" algn="l" defTabSz="457200" eaLnBrk="1" hangingPunct="0">
              <a:spcBef>
                <a:spcPts val="488"/>
              </a:spcBef>
              <a:buClr>
                <a:srgbClr val="840C22"/>
              </a:buClr>
              <a:buSzPct val="100000"/>
            </a:pPr>
            <a:r>
              <a:rPr lang="en-US" altLang="en-US" sz="1200" dirty="0">
                <a:solidFill>
                  <a:srgbClr val="000000"/>
                </a:solidFill>
                <a:latin typeface="Verdana" pitchFamily="34" charset="0"/>
              </a:rPr>
              <a:t>http://www.nytimes.com/2010/06/15/health/15stat.html?_r=1&amp;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4" name="Picture 143" descr="http://www.fitness.com/articles/uploaded/1285854208_squats_crossed.jpg"/>
          <p:cNvPicPr/>
          <p:nvPr/>
        </p:nvPicPr>
        <p:blipFill>
          <a:blip r:embed="rId3">
            <a:extLst>
              <a:ext uri="{28A0092B-C50C-407E-A947-70E740481C1C}">
                <a14:useLocalDpi xmlns:a14="http://schemas.microsoft.com/office/drawing/2010/main" val="0"/>
              </a:ext>
            </a:extLst>
          </a:blip>
          <a:srcRect/>
          <a:stretch>
            <a:fillRect/>
          </a:stretch>
        </p:blipFill>
        <p:spPr bwMode="auto">
          <a:xfrm>
            <a:off x="3033712" y="1828800"/>
            <a:ext cx="3381375" cy="3657600"/>
          </a:xfrm>
          <a:prstGeom prst="rect">
            <a:avLst/>
          </a:prstGeom>
          <a:noFill/>
          <a:ln>
            <a:noFill/>
          </a:ln>
        </p:spPr>
      </p:pic>
      <p:sp>
        <p:nvSpPr>
          <p:cNvPr id="6" name="Text Box 1"/>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Context: Effect on Individuals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Context: Effect on Groups</a:t>
            </a:r>
          </a:p>
        </p:txBody>
      </p:sp>
      <p:sp>
        <p:nvSpPr>
          <p:cNvPr id="9218" name="Text Box 2"/>
          <p:cNvSpPr txBox="1">
            <a:spLocks noChangeArrowheads="1"/>
          </p:cNvSpPr>
          <p:nvPr/>
        </p:nvSpPr>
        <p:spPr bwMode="auto">
          <a:xfrm>
            <a:off x="381000" y="13970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1pPr>
            <a:lvl2pPr marL="795338" indent="-338138"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2pPr>
            <a:lvl3pPr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3pPr>
            <a:lvl4pPr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4pPr>
            <a:lvl5pPr eaLnBrk="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Arial" pitchFamily="34" charset="0"/>
                <a:ea typeface="Microsoft YaHei" pitchFamily="34" charset="-122"/>
              </a:defRPr>
            </a:lvl9pPr>
          </a:lstStyle>
          <a:p>
            <a:pPr algn="l" defTabSz="457200" eaLnBrk="1" hangingPunct="0">
              <a:spcBef>
                <a:spcPts val="488"/>
              </a:spcBef>
              <a:buClr>
                <a:srgbClr val="840C22"/>
              </a:buClr>
              <a:buSzPct val="100000"/>
              <a:buFont typeface="Wingdings" pitchFamily="2" charset="2"/>
              <a:buChar char=""/>
            </a:pPr>
            <a:r>
              <a:rPr lang="en-US" altLang="en-US" dirty="0" smtClean="0">
                <a:solidFill>
                  <a:srgbClr val="000000"/>
                </a:solidFill>
                <a:latin typeface="Verdana" pitchFamily="34" charset="0"/>
              </a:rPr>
              <a:t>Provide alternative to personal trainer that can work with anyone's schedule.</a:t>
            </a:r>
            <a:endParaRPr lang="en-US" altLang="en-US" i="1" dirty="0" smtClean="0">
              <a:solidFill>
                <a:srgbClr val="000000"/>
              </a:solidFill>
              <a:latin typeface="Verdana" pitchFamily="34" charset="0"/>
            </a:endParaRPr>
          </a:p>
          <a:p>
            <a:pPr algn="l" defTabSz="457200" eaLnBrk="1" hangingPunct="0">
              <a:spcBef>
                <a:spcPts val="488"/>
              </a:spcBef>
              <a:buClr>
                <a:srgbClr val="840C22"/>
              </a:buClr>
              <a:buSzPct val="100000"/>
              <a:buFont typeface="Wingdings" pitchFamily="2" charset="2"/>
              <a:buChar char=""/>
            </a:pPr>
            <a:r>
              <a:rPr lang="en-US" altLang="en-US" dirty="0" smtClean="0">
                <a:solidFill>
                  <a:srgbClr val="000000"/>
                </a:solidFill>
                <a:latin typeface="Verdana" pitchFamily="34" charset="0"/>
              </a:rPr>
              <a:t>Create a healthier, happier population.</a:t>
            </a:r>
            <a:endParaRPr lang="en-US" altLang="en-US" dirty="0">
              <a:solidFill>
                <a:srgbClr val="000000"/>
              </a:solidFill>
              <a:latin typeface="Verdana" pitchFamily="34" charset="0"/>
            </a:endParaRPr>
          </a:p>
          <a:p>
            <a:pPr algn="l" defTabSz="457200" eaLnBrk="1" hangingPunct="0">
              <a:spcBef>
                <a:spcPts val="488"/>
              </a:spcBef>
              <a:buClr>
                <a:srgbClr val="840C22"/>
              </a:buClr>
              <a:buSzPct val="100000"/>
              <a:buFont typeface="Wingdings" pitchFamily="2" charset="2"/>
              <a:buChar char=""/>
            </a:pPr>
            <a:r>
              <a:rPr lang="en-US" altLang="en-US" dirty="0" smtClean="0">
                <a:solidFill>
                  <a:srgbClr val="000000"/>
                </a:solidFill>
                <a:latin typeface="Verdana" pitchFamily="34" charset="0"/>
              </a:rPr>
              <a:t>Cannot cause injuries to users.</a:t>
            </a:r>
            <a:endParaRPr lang="en-US" altLang="en-US" dirty="0">
              <a:solidFill>
                <a:srgbClr val="000000"/>
              </a:solidFill>
              <a:latin typeface="Verdana" pitchFamily="34" charset="0"/>
            </a:endParaRPr>
          </a:p>
        </p:txBody>
      </p:sp>
      <p:pic>
        <p:nvPicPr>
          <p:cNvPr id="2" name="Picture 1"/>
          <p:cNvPicPr>
            <a:picLocks noChangeAspect="1"/>
          </p:cNvPicPr>
          <p:nvPr/>
        </p:nvPicPr>
        <p:blipFill>
          <a:blip r:embed="rId3"/>
          <a:stretch>
            <a:fillRect/>
          </a:stretch>
        </p:blipFill>
        <p:spPr>
          <a:xfrm>
            <a:off x="2895600" y="3635935"/>
            <a:ext cx="3124200" cy="23812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9pPr>
          </a:lstStyle>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Array of sensors in </a:t>
            </a:r>
            <a:r>
              <a:rPr lang="en-US" dirty="0" smtClean="0">
                <a:solidFill>
                  <a:srgbClr val="000000"/>
                </a:solidFill>
                <a:latin typeface="Verdana" charset="0"/>
                <a:cs typeface="MS PGothic" charset="0"/>
              </a:rPr>
              <a:t>compression shorts</a:t>
            </a:r>
            <a:endParaRPr lang="en-US" dirty="0" smtClean="0">
              <a:solidFill>
                <a:srgbClr val="000000"/>
              </a:solidFill>
              <a:latin typeface="Verdana" charset="0"/>
              <a:cs typeface="MS PGothic" charset="0"/>
            </a:endParaRP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Near Infrared Spectroscopy (NIRS) network under fabric</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Comfortable for exercise</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Detachable microcontroller module</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Lightweight and comfortable</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Kinect visual tracking</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Accurate real-time tracking of form</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User Interface</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Gives feedback about form and estimated fatigue</a:t>
            </a:r>
          </a:p>
          <a:p>
            <a:pPr lvl="1" algn="l" defTabSz="457200" hangingPunct="0">
              <a:spcBef>
                <a:spcPts val="488"/>
              </a:spcBef>
              <a:buClr>
                <a:srgbClr val="840C22"/>
              </a:buClr>
              <a:buSzPct val="100000"/>
              <a:buFont typeface="Wingdings" charset="0"/>
              <a:buChar char=""/>
              <a:defRPr/>
            </a:pPr>
            <a:r>
              <a:rPr lang="en-US" sz="2000" dirty="0">
                <a:solidFill>
                  <a:srgbClr val="000000"/>
                </a:solidFill>
                <a:latin typeface="Verdana" charset="0"/>
                <a:cs typeface="MS PGothic" charset="0"/>
              </a:rPr>
              <a:t>E</a:t>
            </a:r>
            <a:r>
              <a:rPr lang="en-US" sz="2000" dirty="0" smtClean="0">
                <a:solidFill>
                  <a:srgbClr val="000000"/>
                </a:solidFill>
                <a:latin typeface="Verdana" charset="0"/>
                <a:cs typeface="MS PGothic" charset="0"/>
              </a:rPr>
              <a:t>asy to use</a:t>
            </a:r>
          </a:p>
        </p:txBody>
      </p:sp>
      <p:sp>
        <p:nvSpPr>
          <p:cNvPr id="17410" name="Text Box 2"/>
          <p:cNvSpPr txBox="1">
            <a:spLocks noChangeArrowheads="1"/>
          </p:cNvSpPr>
          <p:nvPr/>
        </p:nvSpPr>
        <p:spPr bwMode="auto">
          <a:xfrm>
            <a:off x="304800" y="609600"/>
            <a:ext cx="88344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Our Solution: DFT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286000"/>
            <a:ext cx="1747434" cy="2057400"/>
          </a:xfrm>
          <a:prstGeom prst="rect">
            <a:avLst/>
          </a:prstGeom>
        </p:spPr>
      </p:pic>
      <p:pic>
        <p:nvPicPr>
          <p:cNvPr id="1028" name="Picture 4" descr="http://www.pigeonholepress.net/wp-content/uploads/2014/04/Persoanl-Training_750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914" y="1224151"/>
            <a:ext cx="2645811" cy="1442849"/>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9pPr>
          </a:lstStyle>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Personal Trainer </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Dependent on trainer’s schedule/location</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Qualitative feedback</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Athos</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Product in development</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Electromyography (EMG)</a:t>
            </a:r>
            <a:br>
              <a:rPr lang="en-US" sz="2000" dirty="0" smtClean="0">
                <a:solidFill>
                  <a:srgbClr val="000000"/>
                </a:solidFill>
                <a:latin typeface="Verdana" charset="0"/>
                <a:cs typeface="MS PGothic" charset="0"/>
              </a:rPr>
            </a:br>
            <a:r>
              <a:rPr lang="en-US" sz="2000" dirty="0" smtClean="0">
                <a:solidFill>
                  <a:srgbClr val="000000"/>
                </a:solidFill>
                <a:latin typeface="Verdana" charset="0"/>
                <a:cs typeface="MS PGothic" charset="0"/>
              </a:rPr>
              <a:t> sensor network</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No visual form tracking</a:t>
            </a:r>
          </a:p>
          <a:p>
            <a:pPr algn="l" defTabSz="457200" hangingPunct="0">
              <a:spcBef>
                <a:spcPts val="488"/>
              </a:spcBef>
              <a:buClr>
                <a:srgbClr val="840C22"/>
              </a:buClr>
              <a:buSzPct val="100000"/>
              <a:buFont typeface="Wingdings" charset="0"/>
              <a:buChar char=""/>
              <a:defRPr/>
            </a:pPr>
            <a:r>
              <a:rPr lang="en-US" dirty="0" err="1" smtClean="0">
                <a:solidFill>
                  <a:srgbClr val="000000"/>
                </a:solidFill>
                <a:latin typeface="Verdana" charset="0"/>
                <a:cs typeface="MS PGothic" charset="0"/>
              </a:rPr>
              <a:t>Sensora</a:t>
            </a:r>
            <a:endParaRPr lang="en-US" dirty="0" smtClean="0">
              <a:solidFill>
                <a:srgbClr val="000000"/>
              </a:solidFill>
              <a:latin typeface="Verdana" charset="0"/>
              <a:cs typeface="MS PGothic" charset="0"/>
            </a:endParaRP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Product commercially available</a:t>
            </a: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Limited to heart rate and pressure sensors</a:t>
            </a:r>
            <a:endParaRPr lang="en-US" sz="2000" dirty="0">
              <a:solidFill>
                <a:srgbClr val="000000"/>
              </a:solidFill>
              <a:latin typeface="Verdana" charset="0"/>
              <a:cs typeface="MS PGothic" charset="0"/>
            </a:endParaRPr>
          </a:p>
          <a:p>
            <a:pPr lvl="1" algn="l" defTabSz="457200" hangingPunct="0">
              <a:spcBef>
                <a:spcPts val="488"/>
              </a:spcBef>
              <a:buClr>
                <a:srgbClr val="840C22"/>
              </a:buClr>
              <a:buSzPct val="100000"/>
              <a:buFont typeface="Wingdings" charset="0"/>
              <a:buChar char=""/>
              <a:defRPr/>
            </a:pPr>
            <a:r>
              <a:rPr lang="en-US" sz="2000" dirty="0" smtClean="0">
                <a:solidFill>
                  <a:srgbClr val="000000"/>
                </a:solidFill>
                <a:latin typeface="Verdana" charset="0"/>
                <a:cs typeface="MS PGothic" charset="0"/>
              </a:rPr>
              <a:t>No visual form tracking</a:t>
            </a:r>
          </a:p>
        </p:txBody>
      </p:sp>
      <p:sp>
        <p:nvSpPr>
          <p:cNvPr id="13316" name="Text Box 4"/>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dirty="0" smtClean="0">
                <a:solidFill>
                  <a:srgbClr val="881C1C"/>
                </a:solidFill>
                <a:latin typeface="Georgia" charset="0"/>
                <a:cs typeface="MS PGothic" charset="0"/>
              </a:rPr>
              <a:t>Available Solutions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4963" y="3314700"/>
            <a:ext cx="2439037" cy="243395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04800" y="609600"/>
            <a:ext cx="88392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Microsoft YaHei" charset="0"/>
                <a:cs typeface="Microsoft YaHei" charset="0"/>
              </a:defRPr>
            </a:lvl9pPr>
          </a:lstStyle>
          <a:p>
            <a:pPr algn="l" defTabSz="457200" hangingPunct="0">
              <a:buSzPct val="100000"/>
              <a:defRPr/>
            </a:pPr>
            <a:r>
              <a:rPr lang="en-US" sz="3000" smtClean="0">
                <a:solidFill>
                  <a:srgbClr val="881C1C"/>
                </a:solidFill>
                <a:latin typeface="Georgia" charset="0"/>
                <a:cs typeface="MS PGothic" charset="0"/>
              </a:rPr>
              <a:t>Requirements Analysis: Specifications</a:t>
            </a:r>
          </a:p>
        </p:txBody>
      </p:sp>
      <p:sp>
        <p:nvSpPr>
          <p:cNvPr id="10242" name="Text Box 2"/>
          <p:cNvSpPr txBox="1">
            <a:spLocks noChangeArrowheads="1"/>
          </p:cNvSpPr>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1pPr>
            <a:lvl2pPr marL="795338" indent="-338138">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Arial" charset="0"/>
                <a:ea typeface="Microsoft YaHei" charset="0"/>
                <a:cs typeface="Microsoft YaHei" charset="0"/>
              </a:defRPr>
            </a:lvl9pPr>
          </a:lstStyle>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Real time exercise feedback.</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Wearable compression shorts.</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Negligible weight </a:t>
            </a:r>
            <a:r>
              <a:rPr lang="en-US" dirty="0" smtClean="0">
                <a:solidFill>
                  <a:schemeClr val="tx1"/>
                </a:solidFill>
                <a:latin typeface="Verdana" charset="0"/>
                <a:cs typeface="MS PGothic" charset="0"/>
              </a:rPr>
              <a:t>increase</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Minimum effective range of 10 ft.</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Washable</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Durable (withstand impacts from workout)</a:t>
            </a:r>
          </a:p>
          <a:p>
            <a:pPr algn="l" defTabSz="457200" hangingPunct="0">
              <a:spcBef>
                <a:spcPts val="488"/>
              </a:spcBef>
              <a:buClr>
                <a:srgbClr val="840C22"/>
              </a:buClr>
              <a:buSzPct val="100000"/>
              <a:buFont typeface="Wingdings" charset="0"/>
              <a:buChar char=""/>
              <a:defRPr/>
            </a:pPr>
            <a:r>
              <a:rPr lang="en-US" dirty="0" smtClean="0">
                <a:solidFill>
                  <a:srgbClr val="000000"/>
                </a:solidFill>
                <a:latin typeface="Verdana" charset="0"/>
                <a:cs typeface="MS PGothic" charset="0"/>
              </a:rPr>
              <a:t>Battery lifetime lasting multiple workouts</a:t>
            </a:r>
            <a:r>
              <a:rPr lang="en-US" sz="2000" dirty="0" smtClean="0">
                <a:solidFill>
                  <a:srgbClr val="000000"/>
                </a:solidFill>
                <a:latin typeface="Verdana" charset="0"/>
                <a:cs typeface="MS PGothic" charset="0"/>
              </a:rPr>
              <a:t>(~4 </a:t>
            </a:r>
            <a:r>
              <a:rPr lang="en-US" sz="2000" dirty="0" err="1" smtClean="0">
                <a:solidFill>
                  <a:srgbClr val="000000"/>
                </a:solidFill>
                <a:latin typeface="Verdana" charset="0"/>
                <a:cs typeface="MS PGothic" charset="0"/>
              </a:rPr>
              <a:t>hrs</a:t>
            </a:r>
            <a:r>
              <a:rPr lang="en-US" sz="2000" dirty="0" smtClean="0">
                <a:solidFill>
                  <a:srgbClr val="000000"/>
                </a:solidFill>
                <a:latin typeface="Verdana" charset="0"/>
                <a:cs typeface="MS PGothic"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txDef>
      <a:spPr>
        <a:noFill/>
      </a:spPr>
      <a:bodyPr wrap="square" rtlCol="0">
        <a:normAutofit/>
      </a:bodyPr>
      <a:lstStyle>
        <a:defPPr>
          <a:defRPr dirty="0"/>
        </a:defPPr>
      </a:lstStyle>
    </a:tx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a:defPPr>
      </a:lstStyle>
    </a:tx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a:defPPr>
      </a:lstStyle>
    </a:tx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2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txDef>
      <a:spPr>
        <a:noFill/>
      </a:spPr>
      <a:bodyPr wrap="square" rtlCol="0">
        <a:normAutofit/>
      </a:bodyPr>
      <a:lstStyle>
        <a:defPPr>
          <a:defRPr dirty="0"/>
        </a:defPPr>
      </a:lstStyle>
    </a:tx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Blank Presentatio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Blank Presentatio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1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2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3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4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5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6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7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8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9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0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1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2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3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4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6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7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8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9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0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1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eneva"/>
        <a:ea typeface="ＭＳ Ｐゴシック"/>
        <a:cs typeface="MS PGothic"/>
      </a:majorFont>
      <a:minorFont>
        <a:latin typeface="Verdana"/>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icrosoft YaHei"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icrosoft YaHei"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UMass Amherst</Template>
  <TotalTime>49890</TotalTime>
  <Words>928</Words>
  <Application>Microsoft Office PowerPoint</Application>
  <PresentationFormat>On-screen Show (4:3)</PresentationFormat>
  <Paragraphs>223</Paragraphs>
  <Slides>22</Slides>
  <Notes>16</Notes>
  <HiddenSlides>0</HiddenSlides>
  <MMClips>0</MMClips>
  <ScaleCrop>false</ScaleCrop>
  <HeadingPairs>
    <vt:vector size="6" baseType="variant">
      <vt:variant>
        <vt:lpstr>Fonts Used</vt:lpstr>
      </vt:variant>
      <vt:variant>
        <vt:i4>11</vt:i4>
      </vt:variant>
      <vt:variant>
        <vt:lpstr>Theme</vt:lpstr>
      </vt:variant>
      <vt:variant>
        <vt:i4>47</vt:i4>
      </vt:variant>
      <vt:variant>
        <vt:lpstr>Slide Titles</vt:lpstr>
      </vt:variant>
      <vt:variant>
        <vt:i4>22</vt:i4>
      </vt:variant>
    </vt:vector>
  </HeadingPairs>
  <TitlesOfParts>
    <vt:vector size="80" baseType="lpstr">
      <vt:lpstr>Arial</vt:lpstr>
      <vt:lpstr>宋体</vt:lpstr>
      <vt:lpstr>ＭＳ Ｐゴシック</vt:lpstr>
      <vt:lpstr>Times New Roman</vt:lpstr>
      <vt:lpstr>Verdana</vt:lpstr>
      <vt:lpstr>Georgia</vt:lpstr>
      <vt:lpstr>Times</vt:lpstr>
      <vt:lpstr>Wingdings</vt:lpstr>
      <vt:lpstr>Zapf Dingbats</vt:lpstr>
      <vt:lpstr>Geneva</vt:lpstr>
      <vt:lpstr>Microsoft YaHei</vt:lpstr>
      <vt:lpstr>template</vt:lpstr>
      <vt:lpstr>5_Contemporary Portrait</vt:lpstr>
      <vt:lpstr>4_Contemporary Portrait</vt:lpstr>
      <vt:lpstr>1_template</vt:lpstr>
      <vt:lpstr>2_template</vt:lpstr>
      <vt:lpstr>3_template</vt:lpstr>
      <vt:lpstr>4_template</vt:lpstr>
      <vt:lpstr>5_template</vt:lpstr>
      <vt:lpstr>6_template</vt:lpstr>
      <vt:lpstr>7_template</vt:lpstr>
      <vt:lpstr>8_template</vt:lpstr>
      <vt:lpstr>9_template</vt:lpstr>
      <vt:lpstr>10_template</vt:lpstr>
      <vt:lpstr>11_template</vt:lpstr>
      <vt:lpstr>13_template</vt:lpstr>
      <vt:lpstr>14_template</vt:lpstr>
      <vt:lpstr>15_template</vt:lpstr>
      <vt:lpstr>16_template</vt:lpstr>
      <vt:lpstr>17_template</vt:lpstr>
      <vt:lpstr>18_template</vt:lpstr>
      <vt:lpstr>19_template</vt:lpstr>
      <vt:lpstr>20_template</vt:lpstr>
      <vt:lpstr>12_template</vt:lpstr>
      <vt:lpstr>Blank Presentation</vt:lpstr>
      <vt:lpstr>1_Blank Presentation</vt:lpstr>
      <vt:lpstr>21_template</vt:lpstr>
      <vt:lpstr>22_template</vt:lpstr>
      <vt:lpstr>23_template</vt:lpstr>
      <vt:lpstr>24_template</vt:lpstr>
      <vt:lpstr>25_template</vt:lpstr>
      <vt:lpstr>26_template</vt:lpstr>
      <vt:lpstr>27_template</vt:lpstr>
      <vt:lpstr>28_template</vt:lpstr>
      <vt:lpstr>29_template</vt:lpstr>
      <vt:lpstr>30_template</vt:lpstr>
      <vt:lpstr>31_template</vt:lpstr>
      <vt:lpstr>32_template</vt:lpstr>
      <vt:lpstr>33_template</vt:lpstr>
      <vt:lpstr>34_template</vt:lpstr>
      <vt:lpstr>35_template</vt:lpstr>
      <vt:lpstr>36_template</vt:lpstr>
      <vt:lpstr>37_template</vt:lpstr>
      <vt:lpstr>38_template</vt:lpstr>
      <vt:lpstr>39_template</vt:lpstr>
      <vt:lpstr>40_template</vt:lpstr>
      <vt:lpstr>41_template</vt:lpstr>
      <vt:lpstr>1_Office Theme</vt:lpstr>
      <vt:lpstr>Digital Fitness Trainer</vt:lpstr>
      <vt:lpstr>Team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Embedded System</vt:lpstr>
      <vt:lpstr>Bluetooth, Signal and Data Processing, GUI</vt:lpstr>
      <vt:lpstr>PowerPoint Presentation</vt:lpstr>
      <vt:lpstr>PowerPoint Presentation</vt:lpstr>
      <vt:lpstr>PowerPoint Presentation</vt:lpstr>
      <vt:lpstr>PowerPoint Presentation</vt:lpstr>
      <vt:lpstr>PowerPoint Presentation</vt:lpstr>
      <vt:lpstr>PowerPoint Presentation</vt:lpstr>
      <vt:lpstr>Table of Contents</vt:lpstr>
    </vt:vector>
  </TitlesOfParts>
  <Company>UMass, Amherst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College</dc:title>
  <dc:creator>M. F. Malone</dc:creator>
  <cp:lastModifiedBy>Chris</cp:lastModifiedBy>
  <cp:revision>673</cp:revision>
  <cp:lastPrinted>2012-05-16T15:39:09Z</cp:lastPrinted>
  <dcterms:created xsi:type="dcterms:W3CDTF">2004-08-28T17:13:21Z</dcterms:created>
  <dcterms:modified xsi:type="dcterms:W3CDTF">2014-10-15T18:09:09Z</dcterms:modified>
</cp:coreProperties>
</file>