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</p:sldMasterIdLst>
  <p:notesMasterIdLst>
    <p:notesMasterId r:id="rId50"/>
  </p:notesMasterIdLst>
  <p:sldIdLst>
    <p:sldId id="257" r:id="rId2"/>
    <p:sldId id="269" r:id="rId3"/>
    <p:sldId id="258" r:id="rId4"/>
    <p:sldId id="305" r:id="rId5"/>
    <p:sldId id="270" r:id="rId6"/>
    <p:sldId id="261" r:id="rId7"/>
    <p:sldId id="321" r:id="rId8"/>
    <p:sldId id="343" r:id="rId9"/>
    <p:sldId id="344" r:id="rId10"/>
    <p:sldId id="345" r:id="rId11"/>
    <p:sldId id="346" r:id="rId12"/>
    <p:sldId id="347" r:id="rId13"/>
    <p:sldId id="348" r:id="rId14"/>
    <p:sldId id="351" r:id="rId15"/>
    <p:sldId id="273" r:id="rId16"/>
    <p:sldId id="309" r:id="rId17"/>
    <p:sldId id="322" r:id="rId18"/>
    <p:sldId id="330" r:id="rId19"/>
    <p:sldId id="352" r:id="rId20"/>
    <p:sldId id="324" r:id="rId21"/>
    <p:sldId id="282" r:id="rId22"/>
    <p:sldId id="272" r:id="rId23"/>
    <p:sldId id="317" r:id="rId24"/>
    <p:sldId id="283" r:id="rId25"/>
    <p:sldId id="284" r:id="rId26"/>
    <p:sldId id="285" r:id="rId27"/>
    <p:sldId id="334" r:id="rId28"/>
    <p:sldId id="328" r:id="rId29"/>
    <p:sldId id="287" r:id="rId30"/>
    <p:sldId id="332" r:id="rId31"/>
    <p:sldId id="335" r:id="rId32"/>
    <p:sldId id="337" r:id="rId33"/>
    <p:sldId id="349" r:id="rId34"/>
    <p:sldId id="339" r:id="rId35"/>
    <p:sldId id="338" r:id="rId36"/>
    <p:sldId id="336" r:id="rId37"/>
    <p:sldId id="341" r:id="rId38"/>
    <p:sldId id="342" r:id="rId39"/>
    <p:sldId id="320" r:id="rId40"/>
    <p:sldId id="277" r:id="rId41"/>
    <p:sldId id="295" r:id="rId42"/>
    <p:sldId id="262" r:id="rId43"/>
    <p:sldId id="263" r:id="rId44"/>
    <p:sldId id="333" r:id="rId45"/>
    <p:sldId id="265" r:id="rId46"/>
    <p:sldId id="266" r:id="rId47"/>
    <p:sldId id="276" r:id="rId48"/>
    <p:sldId id="350" r:id="rId4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94BA8D16-54FD-4D35-A0E2-746B9994CD59}">
          <p14:sldIdLst>
            <p14:sldId id="257"/>
            <p14:sldId id="269"/>
            <p14:sldId id="258"/>
            <p14:sldId id="305"/>
            <p14:sldId id="270"/>
            <p14:sldId id="261"/>
            <p14:sldId id="321"/>
            <p14:sldId id="343"/>
            <p14:sldId id="344"/>
            <p14:sldId id="345"/>
            <p14:sldId id="346"/>
            <p14:sldId id="347"/>
            <p14:sldId id="348"/>
            <p14:sldId id="351"/>
            <p14:sldId id="273"/>
            <p14:sldId id="309"/>
            <p14:sldId id="322"/>
            <p14:sldId id="330"/>
            <p14:sldId id="352"/>
            <p14:sldId id="324"/>
            <p14:sldId id="282"/>
            <p14:sldId id="272"/>
            <p14:sldId id="317"/>
            <p14:sldId id="283"/>
            <p14:sldId id="284"/>
            <p14:sldId id="285"/>
            <p14:sldId id="334"/>
            <p14:sldId id="328"/>
            <p14:sldId id="287"/>
            <p14:sldId id="332"/>
            <p14:sldId id="335"/>
            <p14:sldId id="337"/>
            <p14:sldId id="349"/>
            <p14:sldId id="339"/>
            <p14:sldId id="338"/>
            <p14:sldId id="336"/>
            <p14:sldId id="341"/>
            <p14:sldId id="342"/>
            <p14:sldId id="320"/>
            <p14:sldId id="277"/>
            <p14:sldId id="295"/>
          </p14:sldIdLst>
        </p14:section>
        <p14:section name="Appendix" id="{B5AFAC9F-CD97-483D-B861-023C2BA189E3}">
          <p14:sldIdLst>
            <p14:sldId id="262"/>
            <p14:sldId id="263"/>
            <p14:sldId id="333"/>
            <p14:sldId id="265"/>
            <p14:sldId id="266"/>
            <p14:sldId id="276"/>
            <p14:sldId id="350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FF33"/>
    <a:srgbClr val="FFAC6D"/>
    <a:srgbClr val="FB9705"/>
    <a:srgbClr val="FD956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986" autoAdjust="0"/>
    <p:restoredTop sz="89758" autoAdjust="0"/>
  </p:normalViewPr>
  <p:slideViewPr>
    <p:cSldViewPr>
      <p:cViewPr varScale="1">
        <p:scale>
          <a:sx n="82" d="100"/>
          <a:sy n="82" d="100"/>
        </p:scale>
        <p:origin x="90" y="57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DDC640-985F-420D-B171-48A62283A4DC}" type="datetimeFigureOut">
              <a:rPr lang="en-US" smtClean="0"/>
              <a:t>3/6/2015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F44ACF-A179-4BD4-808E-72AE8F43AC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78139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2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-Background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A80BD5-40CC-4DB1-BB1F-AD5811BE9EBC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132681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Start IT -&gt;RA -&gt; VR</a:t>
            </a:r>
            <a:r>
              <a:rPr lang="en-US" baseline="0" dirty="0" smtClean="0"/>
              <a:t> -&gt; AD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A80BD5-40CC-4DB1-BB1F-AD5811BE9EBC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603632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UP</a:t>
            </a:r>
            <a:r>
              <a:rPr lang="en-US" baseline="0" dirty="0" smtClean="0"/>
              <a:t> NEXT TOM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F44ACF-A179-4BD4-808E-72AE8F43ACC8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960607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Start IT -&gt;RA -&gt; VR</a:t>
            </a:r>
            <a:r>
              <a:rPr lang="en-US" baseline="0" dirty="0" smtClean="0"/>
              <a:t> -&gt; AD FIX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A80BD5-40CC-4DB1-BB1F-AD5811BE9EBC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530721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UP</a:t>
            </a:r>
            <a:r>
              <a:rPr lang="en-US" baseline="0" dirty="0" smtClean="0"/>
              <a:t> NEXT TOM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F44ACF-A179-4BD4-808E-72AE8F43ACC8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466783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Start IT -&gt;RA -&gt; VR</a:t>
            </a:r>
            <a:r>
              <a:rPr lang="en-US" baseline="0" dirty="0" smtClean="0"/>
              <a:t> -&gt; AD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A80BD5-40CC-4DB1-BB1F-AD5811BE9EBC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883214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Start IT -&gt;RA -&gt; VR</a:t>
            </a:r>
            <a:r>
              <a:rPr lang="en-US" baseline="0" dirty="0" smtClean="0"/>
              <a:t> -&gt; AD FIX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A80BD5-40CC-4DB1-BB1F-AD5811BE9EBC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88375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A80BD5-40CC-4DB1-BB1F-AD5811BE9EBC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606937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F44ACF-A179-4BD4-808E-72AE8F43ACC8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292743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F44ACF-A179-4BD4-808E-72AE8F43ACC8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818574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TMP86F809NG – Toaster Oven Microcontroller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A80BD5-40CC-4DB1-BB1F-AD5811BE9EBC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81152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A80BD5-40CC-4DB1-BB1F-AD5811BE9EBC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155092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Start IT -&gt;RA -&gt; VR</a:t>
            </a:r>
            <a:r>
              <a:rPr lang="en-US" baseline="0" dirty="0" smtClean="0"/>
              <a:t> -&gt; AD FIX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A80BD5-40CC-4DB1-BB1F-AD5811BE9EBC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84389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UPC length</a:t>
            </a:r>
            <a:r>
              <a:rPr lang="en-US" baseline="0" dirty="0" smtClean="0"/>
              <a:t> - </a:t>
            </a:r>
            <a:r>
              <a:rPr lang="en-US" dirty="0" smtClean="0"/>
              <a:t>12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A80BD5-40CC-4DB1-BB1F-AD5811BE9EBC}" type="slidenum">
              <a:rPr 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561939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514350" indent="-514350" algn="l">
              <a:buFont typeface="+mj-lt"/>
              <a:buAutoNum type="arabicPeriod"/>
            </a:pPr>
            <a:r>
              <a:rPr lang="en-US" sz="1050" b="0" dirty="0" smtClean="0"/>
              <a:t>Retain the first letter of the string and remove all other occurrences of the following letters: a, e, h, </a:t>
            </a:r>
            <a:r>
              <a:rPr lang="en-US" sz="1050" b="0" dirty="0" err="1" smtClean="0"/>
              <a:t>i</a:t>
            </a:r>
            <a:r>
              <a:rPr lang="en-US" sz="1050" b="0" dirty="0" smtClean="0"/>
              <a:t>, o, u, w, y.</a:t>
            </a:r>
          </a:p>
          <a:p>
            <a:pPr marL="514350" indent="-514350" algn="l">
              <a:buFont typeface="+mj-lt"/>
              <a:buAutoNum type="arabicPeriod"/>
            </a:pPr>
            <a:endParaRPr lang="en-US" sz="1050" b="0" dirty="0" smtClean="0"/>
          </a:p>
          <a:p>
            <a:pPr marL="514350" indent="-514350" algn="l">
              <a:buFont typeface="+mj-lt"/>
              <a:buAutoNum type="arabicPeriod"/>
            </a:pPr>
            <a:r>
              <a:rPr lang="en-US" sz="1050" b="0" dirty="0" smtClean="0"/>
              <a:t>Assign numbers to the remaining letters (after the first) as follows:</a:t>
            </a:r>
          </a:p>
          <a:p>
            <a:pPr lvl="2"/>
            <a:r>
              <a:rPr lang="en-US" sz="800" b="1" dirty="0" smtClean="0"/>
              <a:t>b, f, p, v = 1</a:t>
            </a:r>
          </a:p>
          <a:p>
            <a:pPr lvl="2"/>
            <a:r>
              <a:rPr lang="en-US" sz="800" b="1" dirty="0" smtClean="0"/>
              <a:t>c, g, j, k, q, s, x, z = 2</a:t>
            </a:r>
          </a:p>
          <a:p>
            <a:pPr lvl="2"/>
            <a:r>
              <a:rPr lang="en-US" sz="800" b="1" dirty="0" smtClean="0"/>
              <a:t>d, t = 3</a:t>
            </a:r>
          </a:p>
          <a:p>
            <a:pPr lvl="2"/>
            <a:r>
              <a:rPr lang="en-US" sz="800" b="1" dirty="0" smtClean="0"/>
              <a:t>l = 4</a:t>
            </a:r>
          </a:p>
          <a:p>
            <a:pPr lvl="2"/>
            <a:r>
              <a:rPr lang="en-US" sz="800" b="1" dirty="0" smtClean="0"/>
              <a:t>m, n = 5</a:t>
            </a:r>
          </a:p>
          <a:p>
            <a:pPr lvl="2"/>
            <a:r>
              <a:rPr lang="en-US" sz="800" b="1" dirty="0" smtClean="0"/>
              <a:t>r = 6</a:t>
            </a:r>
          </a:p>
          <a:p>
            <a:pPr marL="514350" indent="-514350" algn="l">
              <a:buFont typeface="+mj-lt"/>
              <a:buAutoNum type="arabicPeriod"/>
            </a:pPr>
            <a:endParaRPr lang="en-US" sz="1050" b="0" dirty="0" smtClean="0"/>
          </a:p>
          <a:p>
            <a:pPr marL="514350" indent="-514350" algn="l">
              <a:buFont typeface="+mj-lt"/>
              <a:buAutoNum type="arabicPeriod"/>
            </a:pPr>
            <a:r>
              <a:rPr lang="en-US" sz="1050" b="0" dirty="0" smtClean="0"/>
              <a:t>If two or more letters with the same number are adjacent in the original name (before step 1), only retain the first letter; also two letters with the same number separated by 'h' or 'w' are coded as a single number, whereas such letters separated by a vowel are coded twice. </a:t>
            </a:r>
          </a:p>
          <a:p>
            <a:pPr marL="514350" indent="-514350" algn="l">
              <a:buFont typeface="+mj-lt"/>
              <a:buAutoNum type="arabicPeriod"/>
            </a:pPr>
            <a:r>
              <a:rPr lang="en-US" sz="1050" b="0" dirty="0" smtClean="0"/>
              <a:t>If result is more that 3 digits repeat previous steps, if less than 3 then pad with zeros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A80BD5-40CC-4DB1-BB1F-AD5811BE9EBC}" type="slidenum">
              <a:rPr lang="en-US" smtClean="0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4239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Start IT -&gt;RA -&gt; VR</a:t>
            </a:r>
            <a:r>
              <a:rPr lang="en-US" baseline="0" dirty="0" smtClean="0"/>
              <a:t> -&gt; AD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A80BD5-40CC-4DB1-BB1F-AD5811BE9EBC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76281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Start IT -&gt;RA -&gt; VR</a:t>
            </a:r>
            <a:r>
              <a:rPr lang="en-US" baseline="0" dirty="0" smtClean="0"/>
              <a:t> -&gt; AD FIX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A80BD5-40CC-4DB1-BB1F-AD5811BE9EBC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72038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Start IT -&gt;RA -&gt; VR</a:t>
            </a:r>
            <a:r>
              <a:rPr lang="en-US" baseline="0" dirty="0" smtClean="0"/>
              <a:t> -&gt; AD FIX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A80BD5-40CC-4DB1-BB1F-AD5811BE9EBC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70426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Start IT -&gt;RA -&gt; VR</a:t>
            </a:r>
            <a:r>
              <a:rPr lang="en-US" baseline="0" dirty="0" smtClean="0"/>
              <a:t> -&gt; AD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A80BD5-40CC-4DB1-BB1F-AD5811BE9EBC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11811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Start IT -&gt;RA -&gt; VR</a:t>
            </a:r>
            <a:r>
              <a:rPr lang="en-US" baseline="0" dirty="0" smtClean="0"/>
              <a:t> -&gt; AD FIX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A80BD5-40CC-4DB1-BB1F-AD5811BE9EBC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67160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Start IT -&gt;RA -&gt; VR</a:t>
            </a:r>
            <a:r>
              <a:rPr lang="en-US" baseline="0" dirty="0" smtClean="0"/>
              <a:t> -&gt; AD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A80BD5-40CC-4DB1-BB1F-AD5811BE9EBC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91104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Start IT -&gt;RA -&gt; VR</a:t>
            </a:r>
            <a:r>
              <a:rPr lang="en-US" baseline="0" dirty="0" smtClean="0"/>
              <a:t> -&gt; AD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A80BD5-40CC-4DB1-BB1F-AD5811BE9EBC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55975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C5CC95-84DC-493F-AD83-D24D705F357A}" type="datetimeFigureOut">
              <a:rPr lang="en-US" smtClean="0"/>
              <a:t>3/6/2015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6D132-BDD4-4BD7-91D6-4EB13C989E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681766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C5CC95-84DC-493F-AD83-D24D705F357A}" type="datetimeFigureOut">
              <a:rPr lang="en-US" smtClean="0"/>
              <a:t>3/6/2015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6D132-BDD4-4BD7-91D6-4EB13C989E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329923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C5CC95-84DC-493F-AD83-D24D705F357A}" type="datetimeFigureOut">
              <a:rPr lang="en-US" smtClean="0"/>
              <a:t>3/6/2015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6D132-BDD4-4BD7-91D6-4EB13C989E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88099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Item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62982" y="365126"/>
            <a:ext cx="9279294" cy="1325563"/>
          </a:xfr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none"/>
        </p:style>
        <p:txBody>
          <a:bodyPr/>
          <a:lstStyle>
            <a:lvl1pPr algn="ctr"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633315" y="1803400"/>
            <a:ext cx="7886700" cy="515257"/>
          </a:xfrm>
        </p:spPr>
        <p:txBody>
          <a:bodyPr anchor="ctr">
            <a:normAutofit/>
          </a:bodyPr>
          <a:lstStyle>
            <a:lvl1pPr marL="0" indent="0" algn="ctr">
              <a:buNone/>
              <a:defRPr sz="3200" b="1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6"/>
          </p:nvPr>
        </p:nvSpPr>
        <p:spPr>
          <a:xfrm>
            <a:off x="633413" y="2422749"/>
            <a:ext cx="7886602" cy="183084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Text Placeholder 8"/>
          <p:cNvSpPr>
            <a:spLocks noGrp="1"/>
          </p:cNvSpPr>
          <p:nvPr>
            <p:ph type="body" sz="quarter" idx="17"/>
          </p:nvPr>
        </p:nvSpPr>
        <p:spPr>
          <a:xfrm>
            <a:off x="633315" y="4357684"/>
            <a:ext cx="7886700" cy="515257"/>
          </a:xfrm>
        </p:spPr>
        <p:txBody>
          <a:bodyPr anchor="ctr">
            <a:normAutofit/>
          </a:bodyPr>
          <a:lstStyle>
            <a:lvl1pPr marL="0" indent="0" algn="ctr">
              <a:buNone/>
              <a:defRPr sz="3200" b="1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Content Placeholder 4"/>
          <p:cNvSpPr>
            <a:spLocks noGrp="1"/>
          </p:cNvSpPr>
          <p:nvPr>
            <p:ph sz="quarter" idx="18"/>
          </p:nvPr>
        </p:nvSpPr>
        <p:spPr>
          <a:xfrm>
            <a:off x="633413" y="4977033"/>
            <a:ext cx="7886602" cy="183084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026396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Item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62982" y="365126"/>
            <a:ext cx="9279294" cy="1325563"/>
          </a:xfr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none"/>
        </p:style>
        <p:txBody>
          <a:bodyPr/>
          <a:lstStyle>
            <a:lvl1pPr algn="ctr"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633315" y="1803400"/>
            <a:ext cx="7886700" cy="727076"/>
          </a:xfrm>
        </p:spPr>
        <p:txBody>
          <a:bodyPr anchor="ctr">
            <a:normAutofit/>
          </a:bodyPr>
          <a:lstStyle>
            <a:lvl1pPr marL="0" indent="0" algn="ctr">
              <a:buNone/>
              <a:defRPr sz="3200" b="1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6020897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Item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62982" y="365126"/>
            <a:ext cx="9279294" cy="1325563"/>
          </a:xfr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none"/>
        </p:style>
        <p:txBody>
          <a:bodyPr/>
          <a:lstStyle>
            <a:lvl1pPr algn="ctr"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633315" y="1803400"/>
            <a:ext cx="7886700" cy="727076"/>
          </a:xfrm>
        </p:spPr>
        <p:txBody>
          <a:bodyPr anchor="ctr">
            <a:normAutofit/>
          </a:bodyPr>
          <a:lstStyle>
            <a:lvl1pPr marL="0" indent="0" algn="ctr">
              <a:buNone/>
              <a:defRPr sz="3200" b="1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7887950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85530" y="365126"/>
            <a:ext cx="9515060" cy="1325563"/>
          </a:xfr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none"/>
        </p:style>
        <p:txBody>
          <a:bodyPr/>
          <a:lstStyle>
            <a:lvl1pPr algn="ctr"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C5CC95-84DC-493F-AD83-D24D705F357A}" type="datetimeFigureOut">
              <a:rPr lang="en-US" smtClean="0"/>
              <a:t>3/6/2015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6D132-BDD4-4BD7-91D6-4EB13C989E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01227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C5CC95-84DC-493F-AD83-D24D705F357A}" type="datetimeFigureOut">
              <a:rPr lang="en-US" smtClean="0"/>
              <a:t>3/6/2015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6D132-BDD4-4BD7-91D6-4EB13C989E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75697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C5CC95-84DC-493F-AD83-D24D705F357A}" type="datetimeFigureOut">
              <a:rPr lang="en-US" smtClean="0"/>
              <a:t>3/6/2015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6D132-BDD4-4BD7-91D6-4EB13C989E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928959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C5CC95-84DC-493F-AD83-D24D705F357A}" type="datetimeFigureOut">
              <a:rPr lang="en-US" smtClean="0"/>
              <a:t>3/6/2015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6D132-BDD4-4BD7-91D6-4EB13C989E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387255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C5CC95-84DC-493F-AD83-D24D705F357A}" type="datetimeFigureOut">
              <a:rPr lang="en-US" smtClean="0"/>
              <a:t>3/6/2015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6D132-BDD4-4BD7-91D6-4EB13C989E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864495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C5CC95-84DC-493F-AD83-D24D705F357A}" type="datetimeFigureOut">
              <a:rPr lang="en-US" smtClean="0"/>
              <a:t>3/6/2015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6D132-BDD4-4BD7-91D6-4EB13C989E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312768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C5CC95-84DC-493F-AD83-D24D705F357A}" type="datetimeFigureOut">
              <a:rPr lang="en-US" smtClean="0"/>
              <a:t>3/6/2015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6D132-BDD4-4BD7-91D6-4EB13C989E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43552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C5CC95-84DC-493F-AD83-D24D705F357A}" type="datetimeFigureOut">
              <a:rPr lang="en-US" smtClean="0"/>
              <a:t>3/6/2015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6D132-BDD4-4BD7-91D6-4EB13C989E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052729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C5CC95-84DC-493F-AD83-D24D705F357A}" type="datetimeFigureOut">
              <a:rPr lang="en-US" smtClean="0"/>
              <a:t>3/6/2015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26D132-BDD4-4BD7-91D6-4EB13C989E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02786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60" r:id="rId14"/>
  </p:sldLayoutIdLst>
  <p:transition spd="slow">
    <p:push dir="u"/>
  </p:transition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146304" y="1122363"/>
            <a:ext cx="9436608" cy="2387600"/>
          </a:xfrm>
          <a:solidFill>
            <a:schemeClr val="tx2"/>
          </a:solidFill>
        </p:spPr>
        <p:txBody>
          <a:bodyPr/>
          <a:lstStyle/>
          <a:p>
            <a:r>
              <a:rPr lang="en-US" dirty="0" err="1" smtClean="0">
                <a:solidFill>
                  <a:schemeClr val="bg1"/>
                </a:solidFill>
              </a:rPr>
              <a:t>Sudo</a:t>
            </a:r>
            <a:r>
              <a:rPr lang="en-US" dirty="0" smtClean="0">
                <a:solidFill>
                  <a:schemeClr val="bg1"/>
                </a:solidFill>
              </a:rPr>
              <a:t> Chef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2615882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Dan </a:t>
            </a:r>
            <a:r>
              <a:rPr lang="en-US" dirty="0" err="1" smtClean="0"/>
              <a:t>Abbate</a:t>
            </a:r>
            <a:endParaRPr lang="en-US" dirty="0" smtClean="0"/>
          </a:p>
          <a:p>
            <a:r>
              <a:rPr lang="en-US" dirty="0" smtClean="0"/>
              <a:t>Kyle </a:t>
            </a:r>
            <a:r>
              <a:rPr lang="en-US" dirty="0" err="1" smtClean="0"/>
              <a:t>Despins</a:t>
            </a:r>
            <a:endParaRPr lang="en-US" dirty="0" smtClean="0"/>
          </a:p>
          <a:p>
            <a:r>
              <a:rPr lang="en-US" dirty="0" smtClean="0"/>
              <a:t>Tom Murphy</a:t>
            </a:r>
          </a:p>
          <a:p>
            <a:r>
              <a:rPr lang="en-US" dirty="0" smtClean="0"/>
              <a:t>Eli Siskind</a:t>
            </a:r>
          </a:p>
          <a:p>
            <a:endParaRPr lang="en-US" dirty="0"/>
          </a:p>
          <a:p>
            <a:r>
              <a:rPr lang="en-US" dirty="0" smtClean="0"/>
              <a:t>Advisor:  Professor </a:t>
            </a:r>
            <a:r>
              <a:rPr lang="en-US" dirty="0" err="1" smtClean="0"/>
              <a:t>Tessier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93950709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4"/>
          </a:solidFill>
        </p:spPr>
        <p:txBody>
          <a:bodyPr/>
          <a:lstStyle/>
          <a:p>
            <a:r>
              <a:rPr lang="en-US" dirty="0" smtClean="0"/>
              <a:t>Parsing Recipes</a:t>
            </a:r>
            <a:endParaRPr lang="en-US" dirty="0"/>
          </a:p>
        </p:txBody>
      </p:sp>
      <p:sp>
        <p:nvSpPr>
          <p:cNvPr id="32" name="Text Placeholder 2"/>
          <p:cNvSpPr txBox="1">
            <a:spLocks/>
          </p:cNvSpPr>
          <p:nvPr/>
        </p:nvSpPr>
        <p:spPr>
          <a:xfrm>
            <a:off x="633315" y="1981200"/>
            <a:ext cx="7886700" cy="40386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b="0" dirty="0" smtClean="0"/>
              <a:t>The text of recipe instructions must be extracted from an HTML page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b="0" dirty="0" smtClean="0"/>
              <a:t>Each instruction must then be parsed into an actionable step by </a:t>
            </a:r>
            <a:r>
              <a:rPr lang="en-US" b="0" dirty="0" err="1" smtClean="0"/>
              <a:t>Sudo</a:t>
            </a:r>
            <a:r>
              <a:rPr lang="en-US" b="0" dirty="0" smtClean="0"/>
              <a:t> Chef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US" b="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2955" t="5957" r="59318" b="19104"/>
          <a:stretch/>
        </p:blipFill>
        <p:spPr>
          <a:xfrm>
            <a:off x="762000" y="4035136"/>
            <a:ext cx="2590800" cy="242091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20416" t="18889" r="57917" b="13004"/>
          <a:stretch/>
        </p:blipFill>
        <p:spPr>
          <a:xfrm>
            <a:off x="6858000" y="4219870"/>
            <a:ext cx="1264686" cy="223617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295400" y="5105400"/>
            <a:ext cx="1143000" cy="1433365"/>
          </a:xfrm>
          <a:prstGeom prst="rect">
            <a:avLst/>
          </a:prstGeom>
          <a:noFill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Arrow 6"/>
          <p:cNvSpPr/>
          <p:nvPr/>
        </p:nvSpPr>
        <p:spPr>
          <a:xfrm>
            <a:off x="4343400" y="4978891"/>
            <a:ext cx="1676400" cy="533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788842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4"/>
          </a:solidFill>
        </p:spPr>
        <p:txBody>
          <a:bodyPr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HTML Parser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914400" y="5853111"/>
            <a:ext cx="7315200" cy="62388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dirty="0" smtClean="0"/>
              <a:t>JSOUP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12046" t="8586" r="55454" b="17748"/>
          <a:stretch/>
        </p:blipFill>
        <p:spPr>
          <a:xfrm>
            <a:off x="2209800" y="1904724"/>
            <a:ext cx="4800600" cy="3762009"/>
          </a:xfrm>
          <a:prstGeom prst="rect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18864" t="21076" r="70455" b="36196"/>
          <a:stretch/>
        </p:blipFill>
        <p:spPr>
          <a:xfrm>
            <a:off x="5890291" y="2743200"/>
            <a:ext cx="2339309" cy="3235215"/>
          </a:xfrm>
          <a:prstGeom prst="rect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l="26364" t="3985" r="57273" b="14503"/>
          <a:stretch/>
        </p:blipFill>
        <p:spPr>
          <a:xfrm>
            <a:off x="6086783" y="2176461"/>
            <a:ext cx="2123767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90950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3.7037E-7 L -0.41372 -0.0581 " pathEditMode="relative" rAng="0" ptsTypes="AA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694" y="-2917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33333E-6 L -0.2375 -0.02986 " pathEditMode="relative" rAng="0" ptsTypes="AA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75" y="-1505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4"/>
          </a:solidFill>
        </p:spPr>
        <p:txBody>
          <a:bodyPr/>
          <a:lstStyle/>
          <a:p>
            <a:r>
              <a:rPr lang="en-US" dirty="0" smtClean="0"/>
              <a:t>Keyword Parser</a:t>
            </a:r>
            <a:endParaRPr lang="en-US" dirty="0"/>
          </a:p>
        </p:txBody>
      </p:sp>
      <p:grpSp>
        <p:nvGrpSpPr>
          <p:cNvPr id="19" name="Group 18"/>
          <p:cNvGrpSpPr/>
          <p:nvPr/>
        </p:nvGrpSpPr>
        <p:grpSpPr>
          <a:xfrm>
            <a:off x="291703" y="2971800"/>
            <a:ext cx="8569923" cy="2590800"/>
            <a:chOff x="152400" y="3352800"/>
            <a:chExt cx="8569923" cy="2590800"/>
          </a:xfrm>
        </p:grpSpPr>
        <p:sp>
          <p:nvSpPr>
            <p:cNvPr id="5" name="Rectangle 4"/>
            <p:cNvSpPr/>
            <p:nvPr/>
          </p:nvSpPr>
          <p:spPr>
            <a:xfrm>
              <a:off x="1447800" y="5334000"/>
              <a:ext cx="1600200" cy="609600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Preheat Oven</a:t>
              </a:r>
              <a:endParaRPr lang="en-US" dirty="0"/>
            </a:p>
          </p:txBody>
        </p:sp>
        <p:sp>
          <p:nvSpPr>
            <p:cNvPr id="6" name="Rectangle 5"/>
            <p:cNvSpPr/>
            <p:nvPr/>
          </p:nvSpPr>
          <p:spPr>
            <a:xfrm>
              <a:off x="152400" y="3619500"/>
              <a:ext cx="1066800" cy="762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String contains:</a:t>
              </a:r>
              <a:endParaRPr lang="en-US" dirty="0"/>
            </a:p>
          </p:txBody>
        </p:sp>
        <p:sp>
          <p:nvSpPr>
            <p:cNvPr id="7" name="Rectangle 6"/>
            <p:cNvSpPr/>
            <p:nvPr/>
          </p:nvSpPr>
          <p:spPr>
            <a:xfrm>
              <a:off x="1524000" y="3352800"/>
              <a:ext cx="1447800" cy="1295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dirty="0" smtClean="0"/>
                <a:t>preheat</a:t>
              </a:r>
            </a:p>
            <a:p>
              <a:r>
                <a:rPr lang="en-US" dirty="0" smtClean="0"/>
                <a:t>&amp; oven</a:t>
              </a:r>
            </a:p>
            <a:p>
              <a:r>
                <a:rPr lang="en-US" dirty="0" smtClean="0"/>
                <a:t>&amp; number</a:t>
              </a:r>
              <a:endParaRPr lang="en-US" dirty="0"/>
            </a:p>
          </p:txBody>
        </p:sp>
        <p:sp>
          <p:nvSpPr>
            <p:cNvPr id="8" name="Down Arrow 7"/>
            <p:cNvSpPr/>
            <p:nvPr/>
          </p:nvSpPr>
          <p:spPr>
            <a:xfrm>
              <a:off x="1714500" y="4648200"/>
              <a:ext cx="1066800" cy="685800"/>
            </a:xfrm>
            <a:prstGeom prst="downArrow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Yes</a:t>
              </a:r>
              <a:endParaRPr lang="en-US" dirty="0"/>
            </a:p>
          </p:txBody>
        </p:sp>
        <p:sp>
          <p:nvSpPr>
            <p:cNvPr id="9" name="Down Arrow 8"/>
            <p:cNvSpPr/>
            <p:nvPr/>
          </p:nvSpPr>
          <p:spPr>
            <a:xfrm>
              <a:off x="3743325" y="4648200"/>
              <a:ext cx="1066800" cy="685800"/>
            </a:xfrm>
            <a:prstGeom prst="downArrow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Yes</a:t>
              </a:r>
              <a:endParaRPr lang="en-US" dirty="0"/>
            </a:p>
          </p:txBody>
        </p:sp>
        <p:sp>
          <p:nvSpPr>
            <p:cNvPr id="10" name="Right Arrow 9"/>
            <p:cNvSpPr/>
            <p:nvPr/>
          </p:nvSpPr>
          <p:spPr>
            <a:xfrm>
              <a:off x="2971800" y="3619500"/>
              <a:ext cx="762000" cy="762000"/>
            </a:xfrm>
            <a:prstGeom prst="rightArrow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NO</a:t>
              </a:r>
              <a:endParaRPr lang="en-US" dirty="0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3743325" y="3352800"/>
              <a:ext cx="981075" cy="1295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dirty="0" smtClean="0"/>
                <a:t>bake</a:t>
              </a:r>
            </a:p>
            <a:p>
              <a:r>
                <a:rPr lang="en-US" dirty="0" smtClean="0"/>
                <a:t>&amp; time</a:t>
              </a:r>
              <a:endParaRPr lang="en-US" dirty="0"/>
            </a:p>
          </p:txBody>
        </p:sp>
        <p:sp>
          <p:nvSpPr>
            <p:cNvPr id="12" name="Right Arrow 11"/>
            <p:cNvSpPr/>
            <p:nvPr/>
          </p:nvSpPr>
          <p:spPr>
            <a:xfrm>
              <a:off x="4705350" y="3619500"/>
              <a:ext cx="762000" cy="762000"/>
            </a:xfrm>
            <a:prstGeom prst="rightArrow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NO</a:t>
              </a:r>
              <a:endParaRPr lang="en-US" dirty="0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3476625" y="5334000"/>
              <a:ext cx="1600200" cy="609600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Set Timed Reminder</a:t>
              </a:r>
              <a:endParaRPr lang="en-US" dirty="0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5452965" y="3352800"/>
              <a:ext cx="1023937" cy="1295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(Matches regex) </a:t>
              </a:r>
              <a:endParaRPr lang="en-US" dirty="0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5164833" y="5334000"/>
              <a:ext cx="1600200" cy="609600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Set Hot Plate</a:t>
              </a:r>
              <a:endParaRPr lang="en-US" dirty="0"/>
            </a:p>
          </p:txBody>
        </p:sp>
        <p:sp>
          <p:nvSpPr>
            <p:cNvPr id="16" name="Down Arrow 15"/>
            <p:cNvSpPr/>
            <p:nvPr/>
          </p:nvSpPr>
          <p:spPr>
            <a:xfrm>
              <a:off x="5433915" y="4648200"/>
              <a:ext cx="1066800" cy="685800"/>
            </a:xfrm>
            <a:prstGeom prst="downArrow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Yes</a:t>
              </a:r>
              <a:endParaRPr lang="en-US" dirty="0"/>
            </a:p>
          </p:txBody>
        </p:sp>
        <p:sp>
          <p:nvSpPr>
            <p:cNvPr id="17" name="Bent Arrow 16"/>
            <p:cNvSpPr/>
            <p:nvPr/>
          </p:nvSpPr>
          <p:spPr>
            <a:xfrm rot="5400000">
              <a:off x="6705549" y="3581351"/>
              <a:ext cx="1524000" cy="1981299"/>
            </a:xfrm>
            <a:prstGeom prst="bentArrow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vert="vert270" lIns="36576" tIns="91440" bIns="91440" rtlCol="0" anchor="t" anchorCtr="0"/>
            <a:lstStyle/>
            <a:p>
              <a:pPr algn="ctr"/>
              <a:r>
                <a:rPr lang="en-US" dirty="0" smtClean="0"/>
                <a:t>NO</a:t>
              </a: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7122123" y="5334000"/>
              <a:ext cx="1600200" cy="609600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Spoken Instruction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1323705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/>
          <a:lstStyle/>
          <a:p>
            <a:r>
              <a:rPr lang="en-US" dirty="0" smtClean="0"/>
              <a:t>CDR Progress</a:t>
            </a:r>
            <a:endParaRPr lang="en-US" dirty="0"/>
          </a:p>
        </p:txBody>
      </p:sp>
      <p:grpSp>
        <p:nvGrpSpPr>
          <p:cNvPr id="32" name="Group 31"/>
          <p:cNvGrpSpPr/>
          <p:nvPr/>
        </p:nvGrpSpPr>
        <p:grpSpPr>
          <a:xfrm>
            <a:off x="1470591" y="1949575"/>
            <a:ext cx="7493300" cy="4707335"/>
            <a:chOff x="888700" y="494422"/>
            <a:chExt cx="7493300" cy="4707335"/>
          </a:xfrm>
        </p:grpSpPr>
        <p:sp>
          <p:nvSpPr>
            <p:cNvPr id="33" name="Rectangle 32"/>
            <p:cNvSpPr/>
            <p:nvPr/>
          </p:nvSpPr>
          <p:spPr>
            <a:xfrm>
              <a:off x="888700" y="4255582"/>
              <a:ext cx="5346999" cy="946175"/>
            </a:xfrm>
            <a:prstGeom prst="rect">
              <a:avLst/>
            </a:prstGeom>
            <a:ln>
              <a:solidFill>
                <a:schemeClr val="accent6">
                  <a:lumMod val="50000"/>
                </a:schemeClr>
              </a:solidFill>
              <a:prstDash val="lgDash"/>
              <a:headEnd w="med" len="med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b" anchorCtr="0"/>
            <a:lstStyle/>
            <a:p>
              <a:r>
                <a:rPr lang="en-US" sz="1400" dirty="0" smtClean="0">
                  <a:solidFill>
                    <a:schemeClr val="tx1"/>
                  </a:solidFill>
                </a:rPr>
                <a:t>Ingredients Tracking</a:t>
              </a:r>
              <a:endParaRPr 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34" name="Rectangle 33"/>
            <p:cNvSpPr/>
            <p:nvPr/>
          </p:nvSpPr>
          <p:spPr>
            <a:xfrm>
              <a:off x="4424351" y="2490044"/>
              <a:ext cx="3645105" cy="1650808"/>
            </a:xfrm>
            <a:prstGeom prst="rect">
              <a:avLst/>
            </a:prstGeom>
            <a:ln>
              <a:solidFill>
                <a:schemeClr val="accent6">
                  <a:lumMod val="50000"/>
                </a:schemeClr>
              </a:solidFill>
              <a:prstDash val="lgDash"/>
              <a:headEnd w="med" len="med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b" anchorCtr="0"/>
            <a:lstStyle/>
            <a:p>
              <a:pPr algn="r"/>
              <a:r>
                <a:rPr lang="en-US" sz="1400" dirty="0" smtClean="0">
                  <a:solidFill>
                    <a:schemeClr val="tx1"/>
                  </a:solidFill>
                </a:rPr>
                <a:t>Recipe Assistance</a:t>
              </a:r>
              <a:endParaRPr 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35" name="Rectangle 34"/>
            <p:cNvSpPr/>
            <p:nvPr/>
          </p:nvSpPr>
          <p:spPr>
            <a:xfrm>
              <a:off x="888700" y="3194676"/>
              <a:ext cx="3406646" cy="946175"/>
            </a:xfrm>
            <a:prstGeom prst="rect">
              <a:avLst/>
            </a:prstGeom>
            <a:ln>
              <a:solidFill>
                <a:schemeClr val="accent6">
                  <a:lumMod val="50000"/>
                </a:schemeClr>
              </a:solidFill>
              <a:prstDash val="lgDash"/>
              <a:headEnd w="med" len="med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b" anchorCtr="0"/>
            <a:lstStyle/>
            <a:p>
              <a:r>
                <a:rPr lang="en-US" sz="1400" dirty="0" smtClean="0">
                  <a:solidFill>
                    <a:schemeClr val="tx1"/>
                  </a:solidFill>
                </a:rPr>
                <a:t>Voice Recognition</a:t>
              </a:r>
              <a:endParaRPr 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36" name="Rectangle 35"/>
            <p:cNvSpPr/>
            <p:nvPr/>
          </p:nvSpPr>
          <p:spPr>
            <a:xfrm>
              <a:off x="1050706" y="494422"/>
              <a:ext cx="7331294" cy="1895473"/>
            </a:xfrm>
            <a:prstGeom prst="rect">
              <a:avLst/>
            </a:prstGeom>
            <a:ln>
              <a:solidFill>
                <a:schemeClr val="accent6">
                  <a:lumMod val="50000"/>
                </a:schemeClr>
              </a:solidFill>
              <a:prstDash val="lgDash"/>
              <a:headEnd w="med" len="med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b" anchorCtr="0"/>
            <a:lstStyle/>
            <a:p>
              <a:r>
                <a:rPr lang="en-US" sz="1400" dirty="0" smtClean="0">
                  <a:solidFill>
                    <a:schemeClr val="tx1"/>
                  </a:solidFill>
                </a:rPr>
                <a:t>Appliance Devices</a:t>
              </a:r>
              <a:endParaRPr 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38" name="Rectangle 37"/>
            <p:cNvSpPr/>
            <p:nvPr/>
          </p:nvSpPr>
          <p:spPr>
            <a:xfrm>
              <a:off x="2037044" y="1338508"/>
              <a:ext cx="1501564" cy="472520"/>
            </a:xfrm>
            <a:prstGeom prst="rect">
              <a:avLst/>
            </a:prstGeom>
            <a:ln>
              <a:headEnd w="med" len="med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/>
                <a:t>Stove Controller</a:t>
              </a:r>
              <a:endParaRPr lang="en-US" sz="1400" dirty="0"/>
            </a:p>
          </p:txBody>
        </p:sp>
        <p:sp>
          <p:nvSpPr>
            <p:cNvPr id="39" name="Rectangle 38"/>
            <p:cNvSpPr/>
            <p:nvPr/>
          </p:nvSpPr>
          <p:spPr>
            <a:xfrm>
              <a:off x="4570420" y="612681"/>
              <a:ext cx="1554067" cy="472520"/>
            </a:xfrm>
            <a:prstGeom prst="rect">
              <a:avLst/>
            </a:prstGeom>
            <a:ln>
              <a:headEnd w="med" len="med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/>
                <a:t>Oven Controller</a:t>
              </a:r>
              <a:endParaRPr lang="en-US" sz="1400" dirty="0"/>
            </a:p>
          </p:txBody>
        </p:sp>
        <p:sp>
          <p:nvSpPr>
            <p:cNvPr id="40" name="Rectangle 39"/>
            <p:cNvSpPr/>
            <p:nvPr/>
          </p:nvSpPr>
          <p:spPr>
            <a:xfrm>
              <a:off x="4568357" y="1758638"/>
              <a:ext cx="1554067" cy="472520"/>
            </a:xfrm>
            <a:prstGeom prst="rect">
              <a:avLst/>
            </a:prstGeom>
            <a:ln>
              <a:headEnd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/>
                <a:t>Bluetooth Hub</a:t>
              </a:r>
              <a:endParaRPr lang="en-US" sz="1400" dirty="0"/>
            </a:p>
          </p:txBody>
        </p:sp>
        <p:sp>
          <p:nvSpPr>
            <p:cNvPr id="41" name="Rectangle 40"/>
            <p:cNvSpPr/>
            <p:nvPr/>
          </p:nvSpPr>
          <p:spPr>
            <a:xfrm>
              <a:off x="2846669" y="4348952"/>
              <a:ext cx="1501564" cy="472520"/>
            </a:xfrm>
            <a:prstGeom prst="rect">
              <a:avLst/>
            </a:prstGeom>
            <a:ln>
              <a:headEnd w="med" len="med"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/>
                <a:t>UPC lookup</a:t>
              </a:r>
              <a:endParaRPr lang="en-US" sz="1400" dirty="0"/>
            </a:p>
          </p:txBody>
        </p:sp>
        <p:sp>
          <p:nvSpPr>
            <p:cNvPr id="42" name="Rectangle 41"/>
            <p:cNvSpPr/>
            <p:nvPr/>
          </p:nvSpPr>
          <p:spPr>
            <a:xfrm>
              <a:off x="4590129" y="4348952"/>
              <a:ext cx="1501564" cy="472520"/>
            </a:xfrm>
            <a:prstGeom prst="rect">
              <a:avLst/>
            </a:prstGeom>
            <a:ln>
              <a:headEnd w="med" len="med"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/>
                <a:t>Ingredients Database</a:t>
              </a:r>
              <a:endParaRPr lang="en-US" sz="1400" dirty="0"/>
            </a:p>
          </p:txBody>
        </p:sp>
        <p:sp>
          <p:nvSpPr>
            <p:cNvPr id="43" name="Rectangle 42"/>
            <p:cNvSpPr/>
            <p:nvPr/>
          </p:nvSpPr>
          <p:spPr>
            <a:xfrm>
              <a:off x="6422332" y="3408770"/>
              <a:ext cx="1554067" cy="472520"/>
            </a:xfrm>
            <a:prstGeom prst="rect">
              <a:avLst/>
            </a:prstGeom>
            <a:ln>
              <a:headEnd w="med" len="med"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/>
                <a:t>Interpret Results</a:t>
              </a:r>
              <a:endParaRPr lang="en-US" sz="1400" dirty="0"/>
            </a:p>
          </p:txBody>
        </p:sp>
        <p:sp>
          <p:nvSpPr>
            <p:cNvPr id="44" name="Rectangle 43"/>
            <p:cNvSpPr/>
            <p:nvPr/>
          </p:nvSpPr>
          <p:spPr>
            <a:xfrm>
              <a:off x="1085208" y="3410691"/>
              <a:ext cx="1375559" cy="472520"/>
            </a:xfrm>
            <a:prstGeom prst="rect">
              <a:avLst/>
            </a:prstGeom>
            <a:ln>
              <a:headEnd w="med" len="med"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/>
                <a:t>Audio input</a:t>
              </a:r>
              <a:endParaRPr lang="en-US" sz="1400" dirty="0"/>
            </a:p>
          </p:txBody>
        </p:sp>
        <p:sp>
          <p:nvSpPr>
            <p:cNvPr id="45" name="Rectangle 44"/>
            <p:cNvSpPr/>
            <p:nvPr/>
          </p:nvSpPr>
          <p:spPr>
            <a:xfrm>
              <a:off x="4568357" y="2626155"/>
              <a:ext cx="1554067" cy="472520"/>
            </a:xfrm>
            <a:prstGeom prst="rect">
              <a:avLst/>
            </a:prstGeom>
            <a:ln>
              <a:headEnd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/>
                <a:t>Mobile Bluetooth Adaptor</a:t>
              </a:r>
              <a:endParaRPr lang="en-US" sz="1400" dirty="0"/>
            </a:p>
          </p:txBody>
        </p:sp>
        <p:sp>
          <p:nvSpPr>
            <p:cNvPr id="46" name="Rectangle 45"/>
            <p:cNvSpPr/>
            <p:nvPr/>
          </p:nvSpPr>
          <p:spPr>
            <a:xfrm>
              <a:off x="2691777" y="3410691"/>
              <a:ext cx="1501564" cy="472520"/>
            </a:xfrm>
            <a:prstGeom prst="rect">
              <a:avLst/>
            </a:prstGeom>
            <a:ln>
              <a:headEnd w="med" len="med"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/>
                <a:t>Voice Processing</a:t>
              </a:r>
              <a:endParaRPr lang="en-US" sz="1400" dirty="0"/>
            </a:p>
          </p:txBody>
        </p:sp>
        <p:sp>
          <p:nvSpPr>
            <p:cNvPr id="47" name="Rectangle 46"/>
            <p:cNvSpPr/>
            <p:nvPr/>
          </p:nvSpPr>
          <p:spPr>
            <a:xfrm>
              <a:off x="4568357" y="3410691"/>
              <a:ext cx="1554067" cy="472520"/>
            </a:xfrm>
            <a:prstGeom prst="rect">
              <a:avLst/>
            </a:prstGeom>
            <a:ln>
              <a:headEnd w="med" len="med"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/>
                <a:t>Recipe helper mobile interface</a:t>
              </a:r>
              <a:endParaRPr lang="en-US" sz="1400" dirty="0"/>
            </a:p>
          </p:txBody>
        </p:sp>
        <p:cxnSp>
          <p:nvCxnSpPr>
            <p:cNvPr id="49" name="Elbow Connector 48"/>
            <p:cNvCxnSpPr>
              <a:stCxn id="38" idx="2"/>
              <a:endCxn id="40" idx="1"/>
            </p:cNvCxnSpPr>
            <p:nvPr/>
          </p:nvCxnSpPr>
          <p:spPr>
            <a:xfrm rot="16200000" flipH="1">
              <a:off x="3586156" y="1012697"/>
              <a:ext cx="183870" cy="1780531"/>
            </a:xfrm>
            <a:prstGeom prst="bentConnector2">
              <a:avLst/>
            </a:prstGeom>
            <a:ln w="38100">
              <a:solidFill>
                <a:schemeClr val="accent6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Arrow Connector 49"/>
            <p:cNvCxnSpPr>
              <a:stCxn id="39" idx="2"/>
              <a:endCxn id="40" idx="0"/>
            </p:cNvCxnSpPr>
            <p:nvPr/>
          </p:nvCxnSpPr>
          <p:spPr>
            <a:xfrm flipH="1">
              <a:off x="5345391" y="1085201"/>
              <a:ext cx="2063" cy="673437"/>
            </a:xfrm>
            <a:prstGeom prst="straightConnector1">
              <a:avLst/>
            </a:prstGeom>
            <a:ln w="38100">
              <a:solidFill>
                <a:schemeClr val="accent6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Arrow Connector 50"/>
            <p:cNvCxnSpPr>
              <a:stCxn id="40" idx="2"/>
              <a:endCxn id="45" idx="0"/>
            </p:cNvCxnSpPr>
            <p:nvPr/>
          </p:nvCxnSpPr>
          <p:spPr>
            <a:xfrm>
              <a:off x="5345391" y="2231158"/>
              <a:ext cx="0" cy="394997"/>
            </a:xfrm>
            <a:prstGeom prst="straightConnector1">
              <a:avLst/>
            </a:prstGeom>
            <a:ln w="38100">
              <a:solidFill>
                <a:schemeClr val="accent6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Arrow Connector 51"/>
            <p:cNvCxnSpPr>
              <a:stCxn id="45" idx="2"/>
              <a:endCxn id="47" idx="0"/>
            </p:cNvCxnSpPr>
            <p:nvPr/>
          </p:nvCxnSpPr>
          <p:spPr>
            <a:xfrm>
              <a:off x="5345391" y="3098675"/>
              <a:ext cx="0" cy="312016"/>
            </a:xfrm>
            <a:prstGeom prst="straightConnector1">
              <a:avLst/>
            </a:prstGeom>
            <a:ln w="38100">
              <a:solidFill>
                <a:schemeClr val="accent6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Arrow Connector 52"/>
            <p:cNvCxnSpPr>
              <a:stCxn id="44" idx="3"/>
            </p:cNvCxnSpPr>
            <p:nvPr/>
          </p:nvCxnSpPr>
          <p:spPr>
            <a:xfrm>
              <a:off x="2460767" y="3646951"/>
              <a:ext cx="231010" cy="0"/>
            </a:xfrm>
            <a:prstGeom prst="straightConnector1">
              <a:avLst/>
            </a:prstGeom>
            <a:ln w="38100">
              <a:solidFill>
                <a:schemeClr val="accent6"/>
              </a:solidFill>
              <a:headEnd w="med" len="me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Arrow Connector 53"/>
            <p:cNvCxnSpPr>
              <a:endCxn id="47" idx="1"/>
            </p:cNvCxnSpPr>
            <p:nvPr/>
          </p:nvCxnSpPr>
          <p:spPr>
            <a:xfrm>
              <a:off x="4193342" y="3646951"/>
              <a:ext cx="375016" cy="0"/>
            </a:xfrm>
            <a:prstGeom prst="straightConnector1">
              <a:avLst/>
            </a:prstGeom>
            <a:ln w="38100">
              <a:solidFill>
                <a:schemeClr val="accent6"/>
              </a:solidFill>
              <a:headEnd w="med" len="me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Arrow Connector 54"/>
            <p:cNvCxnSpPr>
              <a:stCxn id="41" idx="3"/>
              <a:endCxn id="42" idx="1"/>
            </p:cNvCxnSpPr>
            <p:nvPr/>
          </p:nvCxnSpPr>
          <p:spPr>
            <a:xfrm>
              <a:off x="4348233" y="4585212"/>
              <a:ext cx="241896" cy="0"/>
            </a:xfrm>
            <a:prstGeom prst="straightConnector1">
              <a:avLst/>
            </a:prstGeom>
            <a:ln w="38100">
              <a:solidFill>
                <a:schemeClr val="accent6"/>
              </a:solidFill>
              <a:headEnd w="med" len="me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Arrow Connector 55"/>
            <p:cNvCxnSpPr>
              <a:stCxn id="42" idx="0"/>
              <a:endCxn id="47" idx="2"/>
            </p:cNvCxnSpPr>
            <p:nvPr/>
          </p:nvCxnSpPr>
          <p:spPr>
            <a:xfrm flipV="1">
              <a:off x="5340911" y="3883211"/>
              <a:ext cx="4480" cy="465741"/>
            </a:xfrm>
            <a:prstGeom prst="straightConnector1">
              <a:avLst/>
            </a:prstGeom>
            <a:ln w="38100">
              <a:solidFill>
                <a:schemeClr val="accent6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Elbow Connector 56"/>
            <p:cNvCxnSpPr>
              <a:stCxn id="43" idx="1"/>
              <a:endCxn id="47" idx="3"/>
            </p:cNvCxnSpPr>
            <p:nvPr/>
          </p:nvCxnSpPr>
          <p:spPr>
            <a:xfrm rot="10800000" flipV="1">
              <a:off x="6122424" y="3645029"/>
              <a:ext cx="299908" cy="1921"/>
            </a:xfrm>
            <a:prstGeom prst="bentConnector3">
              <a:avLst>
                <a:gd name="adj1" fmla="val 50000"/>
              </a:avLst>
            </a:prstGeom>
            <a:ln w="38100">
              <a:solidFill>
                <a:schemeClr val="accent6"/>
              </a:solidFill>
              <a:headEnd w="med" len="me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Rectangle 57"/>
            <p:cNvSpPr/>
            <p:nvPr/>
          </p:nvSpPr>
          <p:spPr>
            <a:xfrm>
              <a:off x="6713531" y="609419"/>
              <a:ext cx="1554067" cy="472520"/>
            </a:xfrm>
            <a:prstGeom prst="rect">
              <a:avLst/>
            </a:prstGeom>
            <a:ln>
              <a:headEnd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/>
                <a:t>Thermometer</a:t>
              </a:r>
              <a:endParaRPr lang="en-US" sz="1400" dirty="0"/>
            </a:p>
          </p:txBody>
        </p:sp>
        <p:cxnSp>
          <p:nvCxnSpPr>
            <p:cNvPr id="59" name="Elbow Connector 58"/>
            <p:cNvCxnSpPr>
              <a:stCxn id="58" idx="1"/>
              <a:endCxn id="39" idx="3"/>
            </p:cNvCxnSpPr>
            <p:nvPr/>
          </p:nvCxnSpPr>
          <p:spPr>
            <a:xfrm rot="10800000" flipV="1">
              <a:off x="6124487" y="845679"/>
              <a:ext cx="589044" cy="3262"/>
            </a:xfrm>
            <a:prstGeom prst="bentConnector3">
              <a:avLst>
                <a:gd name="adj1" fmla="val 50000"/>
              </a:avLst>
            </a:prstGeom>
            <a:ln w="38100">
              <a:solidFill>
                <a:schemeClr val="accent6"/>
              </a:solidFill>
              <a:headEnd w="med" len="me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Rectangle 67"/>
            <p:cNvSpPr/>
            <p:nvPr/>
          </p:nvSpPr>
          <p:spPr>
            <a:xfrm>
              <a:off x="959203" y="4348952"/>
              <a:ext cx="1645570" cy="472520"/>
            </a:xfrm>
            <a:prstGeom prst="rect">
              <a:avLst/>
            </a:prstGeom>
            <a:ln>
              <a:headEnd w="med" len="med"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/>
                <a:t>Camera system controller </a:t>
              </a:r>
              <a:endParaRPr lang="en-US" sz="1400" dirty="0"/>
            </a:p>
          </p:txBody>
        </p:sp>
        <p:cxnSp>
          <p:nvCxnSpPr>
            <p:cNvPr id="69" name="Straight Arrow Connector 68"/>
            <p:cNvCxnSpPr>
              <a:stCxn id="68" idx="3"/>
              <a:endCxn id="41" idx="1"/>
            </p:cNvCxnSpPr>
            <p:nvPr/>
          </p:nvCxnSpPr>
          <p:spPr>
            <a:xfrm>
              <a:off x="2604773" y="4585212"/>
              <a:ext cx="241896" cy="0"/>
            </a:xfrm>
            <a:prstGeom prst="straightConnector1">
              <a:avLst/>
            </a:prstGeom>
            <a:ln w="38100">
              <a:solidFill>
                <a:schemeClr val="accent6"/>
              </a:solidFill>
              <a:headEnd w="med" len="me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0" name="Rectangle 69"/>
            <p:cNvSpPr/>
            <p:nvPr/>
          </p:nvSpPr>
          <p:spPr>
            <a:xfrm>
              <a:off x="6422332" y="2606298"/>
              <a:ext cx="1554067" cy="472520"/>
            </a:xfrm>
            <a:prstGeom prst="rect">
              <a:avLst/>
            </a:prstGeom>
            <a:ln>
              <a:headEnd w="med" len="med"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/>
                <a:t>Yummly API</a:t>
              </a:r>
              <a:endParaRPr lang="en-US" sz="1400" dirty="0"/>
            </a:p>
          </p:txBody>
        </p:sp>
        <p:cxnSp>
          <p:nvCxnSpPr>
            <p:cNvPr id="71" name="Elbow Connector 70"/>
            <p:cNvCxnSpPr>
              <a:stCxn id="70" idx="2"/>
              <a:endCxn id="43" idx="0"/>
            </p:cNvCxnSpPr>
            <p:nvPr/>
          </p:nvCxnSpPr>
          <p:spPr>
            <a:xfrm rot="5400000">
              <a:off x="7034390" y="3243794"/>
              <a:ext cx="329952" cy="12700"/>
            </a:xfrm>
            <a:prstGeom prst="bentConnector3">
              <a:avLst>
                <a:gd name="adj1" fmla="val 50000"/>
              </a:avLst>
            </a:prstGeom>
            <a:ln w="38100">
              <a:solidFill>
                <a:schemeClr val="accent6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5" name="Rectangle 74"/>
            <p:cNvSpPr/>
            <p:nvPr/>
          </p:nvSpPr>
          <p:spPr>
            <a:xfrm>
              <a:off x="1504022" y="613814"/>
              <a:ext cx="2562288" cy="472520"/>
            </a:xfrm>
            <a:prstGeom prst="rect">
              <a:avLst/>
            </a:prstGeom>
            <a:ln>
              <a:headEnd w="med" len="med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/>
                <a:t>Kitchen Actions</a:t>
              </a:r>
              <a:endParaRPr lang="en-US" sz="1400" dirty="0"/>
            </a:p>
          </p:txBody>
        </p:sp>
        <p:cxnSp>
          <p:nvCxnSpPr>
            <p:cNvPr id="76" name="Elbow Connector 75"/>
            <p:cNvCxnSpPr>
              <a:stCxn id="39" idx="1"/>
              <a:endCxn id="75" idx="3"/>
            </p:cNvCxnSpPr>
            <p:nvPr/>
          </p:nvCxnSpPr>
          <p:spPr>
            <a:xfrm rot="10800000" flipV="1">
              <a:off x="4066310" y="848940"/>
              <a:ext cx="504110" cy="1133"/>
            </a:xfrm>
            <a:prstGeom prst="bentConnector3">
              <a:avLst>
                <a:gd name="adj1" fmla="val 50000"/>
              </a:avLst>
            </a:prstGeom>
            <a:ln w="38100">
              <a:solidFill>
                <a:schemeClr val="accent6"/>
              </a:solidFill>
              <a:headEnd w="med" len="me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Elbow Connector 78"/>
            <p:cNvCxnSpPr>
              <a:stCxn id="38" idx="0"/>
              <a:endCxn id="75" idx="2"/>
            </p:cNvCxnSpPr>
            <p:nvPr/>
          </p:nvCxnSpPr>
          <p:spPr>
            <a:xfrm rot="16200000" flipV="1">
              <a:off x="2660409" y="1211091"/>
              <a:ext cx="252174" cy="2660"/>
            </a:xfrm>
            <a:prstGeom prst="bentConnector3">
              <a:avLst>
                <a:gd name="adj1" fmla="val 50000"/>
              </a:avLst>
            </a:prstGeom>
            <a:ln w="38100">
              <a:solidFill>
                <a:schemeClr val="accent6"/>
              </a:solidFill>
              <a:headEnd w="med" len="me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7" name="Group 66"/>
          <p:cNvGrpSpPr/>
          <p:nvPr/>
        </p:nvGrpSpPr>
        <p:grpSpPr>
          <a:xfrm>
            <a:off x="279712" y="3559743"/>
            <a:ext cx="876923" cy="1330890"/>
            <a:chOff x="5940804" y="5396668"/>
            <a:chExt cx="876923" cy="1330890"/>
          </a:xfrm>
        </p:grpSpPr>
        <p:sp>
          <p:nvSpPr>
            <p:cNvPr id="3" name="Rectangle 2"/>
            <p:cNvSpPr/>
            <p:nvPr/>
          </p:nvSpPr>
          <p:spPr>
            <a:xfrm>
              <a:off x="5940804" y="5463204"/>
              <a:ext cx="239054" cy="236260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Rectangle 59"/>
            <p:cNvSpPr/>
            <p:nvPr/>
          </p:nvSpPr>
          <p:spPr>
            <a:xfrm>
              <a:off x="5940804" y="5789434"/>
              <a:ext cx="239054" cy="23626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Rectangle 60"/>
            <p:cNvSpPr/>
            <p:nvPr/>
          </p:nvSpPr>
          <p:spPr>
            <a:xfrm>
              <a:off x="5940804" y="6107098"/>
              <a:ext cx="239054" cy="236260"/>
            </a:xfrm>
            <a:prstGeom prst="rect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Rectangle 61"/>
            <p:cNvSpPr/>
            <p:nvPr/>
          </p:nvSpPr>
          <p:spPr>
            <a:xfrm>
              <a:off x="5940804" y="6424762"/>
              <a:ext cx="239054" cy="236260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6223654" y="5396668"/>
              <a:ext cx="57099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Dan</a:t>
              </a:r>
              <a:endParaRPr lang="en-US" dirty="0"/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6223654" y="5699464"/>
              <a:ext cx="59407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Tom</a:t>
              </a:r>
              <a:endParaRPr lang="en-US" dirty="0"/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6223654" y="6040562"/>
              <a:ext cx="40267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Eli</a:t>
              </a:r>
              <a:endParaRPr lang="en-US" dirty="0"/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6223654" y="6358226"/>
              <a:ext cx="58086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Kyle</a:t>
              </a:r>
              <a:endParaRPr lang="en-US" dirty="0"/>
            </a:p>
          </p:txBody>
        </p:sp>
      </p:grpSp>
      <p:sp>
        <p:nvSpPr>
          <p:cNvPr id="78" name="Oval 77"/>
          <p:cNvSpPr/>
          <p:nvPr/>
        </p:nvSpPr>
        <p:spPr>
          <a:xfrm>
            <a:off x="3899668" y="2655874"/>
            <a:ext cx="361345" cy="328398"/>
          </a:xfrm>
          <a:prstGeom prst="ellipse">
            <a:avLst/>
          </a:prstGeom>
          <a:solidFill>
            <a:srgbClr val="92D050"/>
          </a:solidFill>
          <a:ln>
            <a:solidFill>
              <a:srgbClr val="66FF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  <a:sym typeface="Wingdings" panose="05000000000000000000" pitchFamily="2" charset="2"/>
              </a:rPr>
              <a:t></a:t>
            </a:r>
            <a:endParaRPr lang="en-US" sz="3600" b="1" dirty="0">
              <a:solidFill>
                <a:schemeClr val="tx1"/>
              </a:solidFill>
            </a:endParaRPr>
          </a:p>
        </p:txBody>
      </p:sp>
      <p:sp>
        <p:nvSpPr>
          <p:cNvPr id="87" name="Oval 86"/>
          <p:cNvSpPr/>
          <p:nvPr/>
        </p:nvSpPr>
        <p:spPr>
          <a:xfrm>
            <a:off x="4640782" y="5669844"/>
            <a:ext cx="361345" cy="328398"/>
          </a:xfrm>
          <a:prstGeom prst="ellipse">
            <a:avLst/>
          </a:prstGeom>
          <a:solidFill>
            <a:srgbClr val="92D050"/>
          </a:solidFill>
          <a:ln>
            <a:solidFill>
              <a:srgbClr val="66FF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  <a:sym typeface="Wingdings" panose="05000000000000000000" pitchFamily="2" charset="2"/>
              </a:rPr>
              <a:t></a:t>
            </a:r>
            <a:endParaRPr lang="en-US" sz="3600" b="1" dirty="0">
              <a:solidFill>
                <a:schemeClr val="tx1"/>
              </a:solidFill>
            </a:endParaRPr>
          </a:p>
        </p:txBody>
      </p:sp>
      <p:sp>
        <p:nvSpPr>
          <p:cNvPr id="88" name="Oval 87"/>
          <p:cNvSpPr/>
          <p:nvPr/>
        </p:nvSpPr>
        <p:spPr>
          <a:xfrm>
            <a:off x="2912323" y="5676100"/>
            <a:ext cx="361345" cy="328398"/>
          </a:xfrm>
          <a:prstGeom prst="ellipse">
            <a:avLst/>
          </a:prstGeom>
          <a:solidFill>
            <a:srgbClr val="92D050"/>
          </a:solidFill>
          <a:ln>
            <a:solidFill>
              <a:srgbClr val="66FF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  <a:sym typeface="Wingdings" panose="05000000000000000000" pitchFamily="2" charset="2"/>
              </a:rPr>
              <a:t></a:t>
            </a:r>
            <a:endParaRPr lang="en-US" sz="3600" b="1" dirty="0">
              <a:solidFill>
                <a:schemeClr val="tx1"/>
              </a:solidFill>
            </a:endParaRPr>
          </a:p>
        </p:txBody>
      </p:sp>
      <p:sp>
        <p:nvSpPr>
          <p:cNvPr id="89" name="Oval 88"/>
          <p:cNvSpPr/>
          <p:nvPr/>
        </p:nvSpPr>
        <p:spPr>
          <a:xfrm>
            <a:off x="6475913" y="4719897"/>
            <a:ext cx="361345" cy="328398"/>
          </a:xfrm>
          <a:prstGeom prst="ellipse">
            <a:avLst/>
          </a:prstGeom>
          <a:solidFill>
            <a:srgbClr val="92D050"/>
          </a:solidFill>
          <a:ln>
            <a:solidFill>
              <a:srgbClr val="66FF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  <a:sym typeface="Wingdings" panose="05000000000000000000" pitchFamily="2" charset="2"/>
              </a:rPr>
              <a:t></a:t>
            </a:r>
            <a:endParaRPr lang="en-US" sz="3600" b="1" dirty="0">
              <a:solidFill>
                <a:schemeClr val="tx1"/>
              </a:solidFill>
            </a:endParaRPr>
          </a:p>
        </p:txBody>
      </p:sp>
      <p:sp>
        <p:nvSpPr>
          <p:cNvPr id="90" name="Oval 89"/>
          <p:cNvSpPr/>
          <p:nvPr/>
        </p:nvSpPr>
        <p:spPr>
          <a:xfrm>
            <a:off x="8316182" y="3980979"/>
            <a:ext cx="361345" cy="328398"/>
          </a:xfrm>
          <a:prstGeom prst="ellipse">
            <a:avLst/>
          </a:prstGeom>
          <a:solidFill>
            <a:srgbClr val="92D050"/>
          </a:solidFill>
          <a:ln>
            <a:solidFill>
              <a:srgbClr val="66FF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  <a:sym typeface="Wingdings" panose="05000000000000000000" pitchFamily="2" charset="2"/>
              </a:rPr>
              <a:t></a:t>
            </a:r>
            <a:endParaRPr lang="en-US" sz="3600" b="1" dirty="0">
              <a:solidFill>
                <a:schemeClr val="tx1"/>
              </a:solidFill>
            </a:endParaRPr>
          </a:p>
        </p:txBody>
      </p:sp>
      <p:sp>
        <p:nvSpPr>
          <p:cNvPr id="91" name="Oval 90"/>
          <p:cNvSpPr/>
          <p:nvPr/>
        </p:nvSpPr>
        <p:spPr>
          <a:xfrm>
            <a:off x="6523641" y="3925317"/>
            <a:ext cx="361345" cy="328398"/>
          </a:xfrm>
          <a:prstGeom prst="ellipse">
            <a:avLst/>
          </a:prstGeom>
          <a:solidFill>
            <a:srgbClr val="92D050"/>
          </a:solidFill>
          <a:ln>
            <a:solidFill>
              <a:srgbClr val="66FF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  <a:sym typeface="Wingdings" panose="05000000000000000000" pitchFamily="2" charset="2"/>
              </a:rPr>
              <a:t></a:t>
            </a:r>
            <a:endParaRPr lang="en-US" sz="3600" b="1" dirty="0">
              <a:solidFill>
                <a:schemeClr val="tx1"/>
              </a:solidFill>
            </a:endParaRPr>
          </a:p>
        </p:txBody>
      </p:sp>
      <p:sp>
        <p:nvSpPr>
          <p:cNvPr id="72" name="Oval 71"/>
          <p:cNvSpPr/>
          <p:nvPr/>
        </p:nvSpPr>
        <p:spPr>
          <a:xfrm>
            <a:off x="8356473" y="4759391"/>
            <a:ext cx="361345" cy="328398"/>
          </a:xfrm>
          <a:prstGeom prst="ellipse">
            <a:avLst/>
          </a:prstGeom>
          <a:solidFill>
            <a:srgbClr val="92D050"/>
          </a:solidFill>
          <a:ln>
            <a:solidFill>
              <a:srgbClr val="66FF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  <a:sym typeface="Wingdings" panose="05000000000000000000" pitchFamily="2" charset="2"/>
              </a:rPr>
              <a:t></a:t>
            </a:r>
            <a:endParaRPr lang="en-US" sz="3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699882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4"/>
          </a:solidFill>
        </p:spPr>
        <p:txBody>
          <a:bodyPr/>
          <a:lstStyle/>
          <a:p>
            <a:r>
              <a:rPr lang="en-US" dirty="0" smtClean="0"/>
              <a:t>Going Forward</a:t>
            </a:r>
            <a:endParaRPr lang="en-US" dirty="0"/>
          </a:p>
        </p:txBody>
      </p:sp>
      <p:sp>
        <p:nvSpPr>
          <p:cNvPr id="32" name="Text Placeholder 2"/>
          <p:cNvSpPr txBox="1">
            <a:spLocks/>
          </p:cNvSpPr>
          <p:nvPr/>
        </p:nvSpPr>
        <p:spPr>
          <a:xfrm>
            <a:off x="633315" y="1981200"/>
            <a:ext cx="7886700" cy="40386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b="0" dirty="0" smtClean="0"/>
              <a:t>Improve accuracy and scope of parsing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b="0" dirty="0" smtClean="0"/>
              <a:t>Add recipe suggestions based on ingredients database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US" b="0" dirty="0" smtClean="0"/>
          </a:p>
        </p:txBody>
      </p:sp>
    </p:spTree>
    <p:extLst>
      <p:ext uri="{BB962C8B-B14F-4D97-AF65-F5344CB8AC3E}">
        <p14:creationId xmlns:p14="http://schemas.microsoft.com/office/powerpoint/2010/main" val="53048661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 smtClean="0">
                <a:solidFill>
                  <a:schemeClr val="accent3"/>
                </a:solidFill>
              </a:rPr>
              <a:t>Voice Processing &amp; Ingredients</a:t>
            </a:r>
            <a:endParaRPr lang="en-US" sz="4400" dirty="0">
              <a:solidFill>
                <a:schemeClr val="accent3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3">
                    <a:lumMod val="50000"/>
                  </a:schemeClr>
                </a:solidFill>
              </a:rPr>
              <a:t>Kyle </a:t>
            </a:r>
            <a:r>
              <a:rPr lang="en-US" dirty="0" err="1" smtClean="0">
                <a:solidFill>
                  <a:schemeClr val="accent3">
                    <a:lumMod val="50000"/>
                  </a:schemeClr>
                </a:solidFill>
              </a:rPr>
              <a:t>Despins</a:t>
            </a:r>
            <a:endParaRPr lang="en-US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576121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/>
          <a:p>
            <a:r>
              <a:rPr lang="en-US" dirty="0" smtClean="0"/>
              <a:t>Context</a:t>
            </a:r>
            <a:endParaRPr lang="en-US" dirty="0"/>
          </a:p>
        </p:txBody>
      </p:sp>
      <p:sp>
        <p:nvSpPr>
          <p:cNvPr id="6" name="Oval 5"/>
          <p:cNvSpPr/>
          <p:nvPr/>
        </p:nvSpPr>
        <p:spPr>
          <a:xfrm rot="19352893">
            <a:off x="374106" y="1913596"/>
            <a:ext cx="2105175" cy="3391281"/>
          </a:xfrm>
          <a:prstGeom prst="ellipse">
            <a:avLst/>
          </a:prstGeom>
          <a:noFill/>
          <a:ln w="38100">
            <a:solidFill>
              <a:schemeClr val="accent6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/>
        </p:nvGrpSpPr>
        <p:grpSpPr>
          <a:xfrm>
            <a:off x="874386" y="2824626"/>
            <a:ext cx="569508" cy="559623"/>
            <a:chOff x="980769" y="2893214"/>
            <a:chExt cx="956574" cy="1152043"/>
          </a:xfrm>
        </p:grpSpPr>
        <p:sp>
          <p:nvSpPr>
            <p:cNvPr id="76" name="TextBox 75"/>
            <p:cNvSpPr txBox="1"/>
            <p:nvPr/>
          </p:nvSpPr>
          <p:spPr>
            <a:xfrm>
              <a:off x="993590" y="2893214"/>
              <a:ext cx="913034" cy="4435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 smtClean="0"/>
                <a:t>Barcode</a:t>
              </a:r>
              <a:endParaRPr lang="en-US" sz="900" dirty="0"/>
            </a:p>
          </p:txBody>
        </p:sp>
        <p:pic>
          <p:nvPicPr>
            <p:cNvPr id="79" name="Picture 2" descr="http://photoshopinc.com/free-stock-photo/wp-content/uploads/2009/05/website-template-stock-photo-upc-barcoad2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0769" y="3273369"/>
              <a:ext cx="956574" cy="7718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71" name="Group 170"/>
          <p:cNvGrpSpPr/>
          <p:nvPr/>
        </p:nvGrpSpPr>
        <p:grpSpPr>
          <a:xfrm>
            <a:off x="1807330" y="3886200"/>
            <a:ext cx="480476" cy="863863"/>
            <a:chOff x="1426029" y="1690688"/>
            <a:chExt cx="2567473" cy="4616135"/>
          </a:xfrm>
          <a:scene3d>
            <a:camera prst="perspectiveHeroicExtremeLeftFacing"/>
            <a:lightRig rig="threePt" dir="t"/>
          </a:scene3d>
        </p:grpSpPr>
        <p:sp>
          <p:nvSpPr>
            <p:cNvPr id="172" name="Rounded Rectangle 171"/>
            <p:cNvSpPr/>
            <p:nvPr/>
          </p:nvSpPr>
          <p:spPr>
            <a:xfrm>
              <a:off x="1426029" y="1690688"/>
              <a:ext cx="2567473" cy="4616135"/>
            </a:xfrm>
            <a:prstGeom prst="roundRect">
              <a:avLst/>
            </a:prstGeom>
            <a:solidFill>
              <a:schemeClr val="tx1">
                <a:lumMod val="75000"/>
                <a:lumOff val="25000"/>
              </a:schemeClr>
            </a:solidFill>
            <a:sp3d>
              <a:bevelT w="69850" h="25400"/>
            </a:sp3d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173" name="Rounded Rectangle 172"/>
            <p:cNvSpPr/>
            <p:nvPr/>
          </p:nvSpPr>
          <p:spPr>
            <a:xfrm>
              <a:off x="2378528" y="5992101"/>
              <a:ext cx="662473" cy="130628"/>
            </a:xfrm>
            <a:prstGeom prst="roundRect">
              <a:avLst>
                <a:gd name="adj" fmla="val 50000"/>
              </a:avLst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174" name="Rectangle 173"/>
            <p:cNvSpPr/>
            <p:nvPr/>
          </p:nvSpPr>
          <p:spPr>
            <a:xfrm>
              <a:off x="1642188" y="2056429"/>
              <a:ext cx="2127379" cy="3655753"/>
            </a:xfrm>
            <a:prstGeom prst="rect">
              <a:avLst/>
            </a:prstGeom>
            <a:effectLst/>
            <a:sp3d>
              <a:bevelT w="57150" h="0"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" dirty="0" err="1" smtClean="0"/>
                <a:t>Sudo</a:t>
              </a:r>
              <a:r>
                <a:rPr lang="en-US" sz="400" dirty="0" smtClean="0"/>
                <a:t> Chef</a:t>
              </a:r>
            </a:p>
            <a:p>
              <a:pPr algn="ctr"/>
              <a:endParaRPr lang="en-US" sz="400" dirty="0"/>
            </a:p>
            <a:p>
              <a:pPr algn="ctr"/>
              <a:r>
                <a:rPr lang="en-US" sz="300" dirty="0" smtClean="0"/>
                <a:t>INVENTORY</a:t>
              </a:r>
            </a:p>
            <a:p>
              <a:pPr algn="ctr"/>
              <a:r>
                <a:rPr lang="en-US" sz="300" dirty="0" smtClean="0"/>
                <a:t>RECIPES</a:t>
              </a:r>
            </a:p>
            <a:p>
              <a:pPr algn="ctr"/>
              <a:r>
                <a:rPr lang="en-US" sz="300" dirty="0" smtClean="0"/>
                <a:t>SETTINGS</a:t>
              </a:r>
            </a:p>
            <a:p>
              <a:pPr algn="ctr"/>
              <a:r>
                <a:rPr lang="en-US" sz="300" dirty="0" smtClean="0"/>
                <a:t>HISTORY</a:t>
              </a:r>
            </a:p>
            <a:p>
              <a:pPr algn="ctr"/>
              <a:endParaRPr lang="en-US" sz="400" dirty="0"/>
            </a:p>
            <a:p>
              <a:pPr algn="ctr"/>
              <a:r>
                <a:rPr lang="en-US" sz="400" dirty="0" smtClean="0"/>
                <a:t>about</a:t>
              </a:r>
            </a:p>
          </p:txBody>
        </p:sp>
      </p:grpSp>
      <p:grpSp>
        <p:nvGrpSpPr>
          <p:cNvPr id="175" name="Group 174"/>
          <p:cNvGrpSpPr/>
          <p:nvPr/>
        </p:nvGrpSpPr>
        <p:grpSpPr>
          <a:xfrm>
            <a:off x="6999915" y="4430213"/>
            <a:ext cx="1549204" cy="1404314"/>
            <a:chOff x="1045028" y="2641019"/>
            <a:chExt cx="3890866" cy="3526971"/>
          </a:xfrm>
        </p:grpSpPr>
        <p:sp>
          <p:nvSpPr>
            <p:cNvPr id="176" name="Rectangle 175"/>
            <p:cNvSpPr/>
            <p:nvPr/>
          </p:nvSpPr>
          <p:spPr>
            <a:xfrm>
              <a:off x="1045028" y="3182194"/>
              <a:ext cx="3890865" cy="121299"/>
            </a:xfrm>
            <a:prstGeom prst="rect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7" name="Rectangle 176"/>
            <p:cNvSpPr/>
            <p:nvPr/>
          </p:nvSpPr>
          <p:spPr>
            <a:xfrm>
              <a:off x="1045029" y="2641019"/>
              <a:ext cx="3890865" cy="541175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  <a:shade val="30000"/>
                    <a:satMod val="115000"/>
                  </a:schemeClr>
                </a:gs>
                <a:gs pos="50000">
                  <a:schemeClr val="bg1">
                    <a:lumMod val="85000"/>
                    <a:shade val="67500"/>
                    <a:satMod val="115000"/>
                  </a:schemeClr>
                </a:gs>
                <a:gs pos="100000">
                  <a:schemeClr val="bg1">
                    <a:lumMod val="85000"/>
                    <a:shade val="100000"/>
                    <a:satMod val="115000"/>
                  </a:schemeClr>
                </a:gs>
              </a:gsLst>
              <a:lin ang="18900000" scaled="1"/>
              <a:tileRect/>
            </a:gradFill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8" name="Rectangle 177"/>
            <p:cNvSpPr/>
            <p:nvPr/>
          </p:nvSpPr>
          <p:spPr>
            <a:xfrm>
              <a:off x="1045028" y="3303493"/>
              <a:ext cx="3890865" cy="2864497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  <a:shade val="30000"/>
                    <a:satMod val="115000"/>
                  </a:schemeClr>
                </a:gs>
                <a:gs pos="50000">
                  <a:schemeClr val="bg1">
                    <a:lumMod val="85000"/>
                    <a:shade val="67500"/>
                    <a:satMod val="115000"/>
                  </a:schemeClr>
                </a:gs>
                <a:gs pos="100000">
                  <a:schemeClr val="bg1">
                    <a:lumMod val="85000"/>
                    <a:shade val="100000"/>
                    <a:satMod val="115000"/>
                  </a:schemeClr>
                </a:gs>
              </a:gsLst>
              <a:lin ang="18900000" scaled="1"/>
              <a:tileRect/>
            </a:gradFill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9" name="Rounded Rectangle 178"/>
            <p:cNvSpPr/>
            <p:nvPr/>
          </p:nvSpPr>
          <p:spPr>
            <a:xfrm>
              <a:off x="1483568" y="2762317"/>
              <a:ext cx="989044" cy="298579"/>
            </a:xfrm>
            <a:prstGeom prst="round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>
                  <a:solidFill>
                    <a:schemeClr val="accent3">
                      <a:lumMod val="20000"/>
                      <a:lumOff val="80000"/>
                    </a:schemeClr>
                  </a:solidFill>
                  <a:effectLst>
                    <a:glow rad="63500">
                      <a:schemeClr val="accent3">
                        <a:satMod val="175000"/>
                        <a:alpha val="40000"/>
                      </a:schemeClr>
                    </a:glow>
                  </a:effectLst>
                </a:rPr>
                <a:t>350</a:t>
              </a:r>
              <a:r>
                <a:rPr lang="en-US" sz="800" dirty="0" smtClean="0">
                  <a:solidFill>
                    <a:schemeClr val="accent3">
                      <a:lumMod val="20000"/>
                      <a:lumOff val="80000"/>
                    </a:schemeClr>
                  </a:solidFill>
                  <a:effectLst>
                    <a:glow rad="63500">
                      <a:schemeClr val="accent3">
                        <a:satMod val="175000"/>
                        <a:alpha val="40000"/>
                      </a:schemeClr>
                    </a:glow>
                  </a:effectLst>
                </a:rPr>
                <a:t>°</a:t>
              </a:r>
              <a:endParaRPr lang="en-US" sz="800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</a:endParaRPr>
            </a:p>
          </p:txBody>
        </p:sp>
        <p:grpSp>
          <p:nvGrpSpPr>
            <p:cNvPr id="180" name="Group 179"/>
            <p:cNvGrpSpPr/>
            <p:nvPr/>
          </p:nvGrpSpPr>
          <p:grpSpPr>
            <a:xfrm>
              <a:off x="2673219" y="2752813"/>
              <a:ext cx="317241" cy="317585"/>
              <a:chOff x="6643396" y="3741576"/>
              <a:chExt cx="2870714" cy="2873828"/>
            </a:xfrm>
          </p:grpSpPr>
          <p:sp>
            <p:nvSpPr>
              <p:cNvPr id="184" name="Rounded Rectangle 183"/>
              <p:cNvSpPr/>
              <p:nvPr/>
            </p:nvSpPr>
            <p:spPr>
              <a:xfrm>
                <a:off x="6643396" y="3741576"/>
                <a:ext cx="914400" cy="914400"/>
              </a:xfrm>
              <a:prstGeom prst="roundRect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5" name="Rounded Rectangle 184"/>
              <p:cNvSpPr/>
              <p:nvPr/>
            </p:nvSpPr>
            <p:spPr>
              <a:xfrm>
                <a:off x="7621553" y="3741576"/>
                <a:ext cx="914400" cy="914400"/>
              </a:xfrm>
              <a:prstGeom prst="roundRect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6" name="Rounded Rectangle 185"/>
              <p:cNvSpPr/>
              <p:nvPr/>
            </p:nvSpPr>
            <p:spPr>
              <a:xfrm>
                <a:off x="8599710" y="3741576"/>
                <a:ext cx="914400" cy="914400"/>
              </a:xfrm>
              <a:prstGeom prst="roundRect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7" name="Rounded Rectangle 186"/>
              <p:cNvSpPr/>
              <p:nvPr/>
            </p:nvSpPr>
            <p:spPr>
              <a:xfrm>
                <a:off x="6643396" y="4721290"/>
                <a:ext cx="914400" cy="914400"/>
              </a:xfrm>
              <a:prstGeom prst="roundRect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8" name="Rounded Rectangle 187"/>
              <p:cNvSpPr/>
              <p:nvPr/>
            </p:nvSpPr>
            <p:spPr>
              <a:xfrm>
                <a:off x="7621553" y="4721290"/>
                <a:ext cx="914400" cy="914400"/>
              </a:xfrm>
              <a:prstGeom prst="roundRect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9" name="Rounded Rectangle 188"/>
              <p:cNvSpPr/>
              <p:nvPr/>
            </p:nvSpPr>
            <p:spPr>
              <a:xfrm>
                <a:off x="8599710" y="4721290"/>
                <a:ext cx="914400" cy="914400"/>
              </a:xfrm>
              <a:prstGeom prst="roundRect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0" name="Rounded Rectangle 189"/>
              <p:cNvSpPr/>
              <p:nvPr/>
            </p:nvSpPr>
            <p:spPr>
              <a:xfrm>
                <a:off x="6643396" y="5701004"/>
                <a:ext cx="914400" cy="914400"/>
              </a:xfrm>
              <a:prstGeom prst="roundRect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1" name="Rounded Rectangle 190"/>
              <p:cNvSpPr/>
              <p:nvPr/>
            </p:nvSpPr>
            <p:spPr>
              <a:xfrm>
                <a:off x="7621553" y="5701004"/>
                <a:ext cx="914400" cy="914400"/>
              </a:xfrm>
              <a:prstGeom prst="roundRect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2" name="Rounded Rectangle 191"/>
              <p:cNvSpPr/>
              <p:nvPr/>
            </p:nvSpPr>
            <p:spPr>
              <a:xfrm>
                <a:off x="8599710" y="5701004"/>
                <a:ext cx="914400" cy="914400"/>
              </a:xfrm>
              <a:prstGeom prst="roundRect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81" name="Rounded Rectangle 180"/>
            <p:cNvSpPr/>
            <p:nvPr/>
          </p:nvSpPr>
          <p:spPr>
            <a:xfrm>
              <a:off x="3157899" y="2762317"/>
              <a:ext cx="1372674" cy="298579"/>
            </a:xfrm>
            <a:prstGeom prst="roundRect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accent6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182" name="Rounded Rectangle 181"/>
            <p:cNvSpPr/>
            <p:nvPr/>
          </p:nvSpPr>
          <p:spPr>
            <a:xfrm>
              <a:off x="1466958" y="3523557"/>
              <a:ext cx="3047004" cy="119280"/>
            </a:xfrm>
            <a:prstGeom prst="round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3" name="Rounded Rectangle 182"/>
            <p:cNvSpPr/>
            <p:nvPr/>
          </p:nvSpPr>
          <p:spPr>
            <a:xfrm>
              <a:off x="1466957" y="3997232"/>
              <a:ext cx="3047005" cy="1595534"/>
            </a:xfrm>
            <a:prstGeom prst="round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3" name="Group 192"/>
          <p:cNvGrpSpPr/>
          <p:nvPr/>
        </p:nvGrpSpPr>
        <p:grpSpPr>
          <a:xfrm flipH="1">
            <a:off x="294307" y="2338135"/>
            <a:ext cx="674313" cy="1548065"/>
            <a:chOff x="6978013" y="2992191"/>
            <a:chExt cx="1487312" cy="3414521"/>
          </a:xfrm>
        </p:grpSpPr>
        <p:sp>
          <p:nvSpPr>
            <p:cNvPr id="194" name="Oval 20"/>
            <p:cNvSpPr/>
            <p:nvPr/>
          </p:nvSpPr>
          <p:spPr>
            <a:xfrm flipH="1">
              <a:off x="7512472" y="2992191"/>
              <a:ext cx="803304" cy="871970"/>
            </a:xfrm>
            <a:custGeom>
              <a:avLst/>
              <a:gdLst>
                <a:gd name="connsiteX0" fmla="*/ 0 w 914400"/>
                <a:gd name="connsiteY0" fmla="*/ 457200 h 914400"/>
                <a:gd name="connsiteX1" fmla="*/ 457200 w 914400"/>
                <a:gd name="connsiteY1" fmla="*/ 0 h 914400"/>
                <a:gd name="connsiteX2" fmla="*/ 914400 w 914400"/>
                <a:gd name="connsiteY2" fmla="*/ 457200 h 914400"/>
                <a:gd name="connsiteX3" fmla="*/ 457200 w 914400"/>
                <a:gd name="connsiteY3" fmla="*/ 914400 h 914400"/>
                <a:gd name="connsiteX4" fmla="*/ 0 w 914400"/>
                <a:gd name="connsiteY4" fmla="*/ 457200 h 914400"/>
                <a:gd name="connsiteX0" fmla="*/ 0 w 914400"/>
                <a:gd name="connsiteY0" fmla="*/ 414471 h 871671"/>
                <a:gd name="connsiteX1" fmla="*/ 457200 w 914400"/>
                <a:gd name="connsiteY1" fmla="*/ 0 h 871671"/>
                <a:gd name="connsiteX2" fmla="*/ 914400 w 914400"/>
                <a:gd name="connsiteY2" fmla="*/ 414471 h 871671"/>
                <a:gd name="connsiteX3" fmla="*/ 457200 w 914400"/>
                <a:gd name="connsiteY3" fmla="*/ 871671 h 871671"/>
                <a:gd name="connsiteX4" fmla="*/ 0 w 914400"/>
                <a:gd name="connsiteY4" fmla="*/ 414471 h 871671"/>
                <a:gd name="connsiteX0" fmla="*/ 0 w 803305"/>
                <a:gd name="connsiteY0" fmla="*/ 423026 h 871684"/>
                <a:gd name="connsiteX1" fmla="*/ 346105 w 803305"/>
                <a:gd name="connsiteY1" fmla="*/ 9 h 871684"/>
                <a:gd name="connsiteX2" fmla="*/ 803305 w 803305"/>
                <a:gd name="connsiteY2" fmla="*/ 414480 h 871684"/>
                <a:gd name="connsiteX3" fmla="*/ 346105 w 803305"/>
                <a:gd name="connsiteY3" fmla="*/ 871680 h 871684"/>
                <a:gd name="connsiteX4" fmla="*/ 0 w 803305"/>
                <a:gd name="connsiteY4" fmla="*/ 423026 h 871684"/>
                <a:gd name="connsiteX0" fmla="*/ 0 w 863125"/>
                <a:gd name="connsiteY0" fmla="*/ 423026 h 871684"/>
                <a:gd name="connsiteX1" fmla="*/ 405925 w 863125"/>
                <a:gd name="connsiteY1" fmla="*/ 9 h 871684"/>
                <a:gd name="connsiteX2" fmla="*/ 863125 w 863125"/>
                <a:gd name="connsiteY2" fmla="*/ 414480 h 871684"/>
                <a:gd name="connsiteX3" fmla="*/ 405925 w 863125"/>
                <a:gd name="connsiteY3" fmla="*/ 871680 h 871684"/>
                <a:gd name="connsiteX4" fmla="*/ 0 w 863125"/>
                <a:gd name="connsiteY4" fmla="*/ 423026 h 871684"/>
                <a:gd name="connsiteX0" fmla="*/ 0 w 863125"/>
                <a:gd name="connsiteY0" fmla="*/ 423026 h 871688"/>
                <a:gd name="connsiteX1" fmla="*/ 405925 w 863125"/>
                <a:gd name="connsiteY1" fmla="*/ 9 h 871688"/>
                <a:gd name="connsiteX2" fmla="*/ 863125 w 863125"/>
                <a:gd name="connsiteY2" fmla="*/ 414480 h 871688"/>
                <a:gd name="connsiteX3" fmla="*/ 405925 w 863125"/>
                <a:gd name="connsiteY3" fmla="*/ 871680 h 871688"/>
                <a:gd name="connsiteX4" fmla="*/ 0 w 863125"/>
                <a:gd name="connsiteY4" fmla="*/ 423026 h 871688"/>
                <a:gd name="connsiteX0" fmla="*/ 0 w 863125"/>
                <a:gd name="connsiteY0" fmla="*/ 423066 h 871728"/>
                <a:gd name="connsiteX1" fmla="*/ 405925 w 863125"/>
                <a:gd name="connsiteY1" fmla="*/ 49 h 871728"/>
                <a:gd name="connsiteX2" fmla="*/ 863125 w 863125"/>
                <a:gd name="connsiteY2" fmla="*/ 414520 h 871728"/>
                <a:gd name="connsiteX3" fmla="*/ 405925 w 863125"/>
                <a:gd name="connsiteY3" fmla="*/ 871720 h 871728"/>
                <a:gd name="connsiteX4" fmla="*/ 0 w 863125"/>
                <a:gd name="connsiteY4" fmla="*/ 423066 h 871728"/>
                <a:gd name="connsiteX0" fmla="*/ 0 w 803304"/>
                <a:gd name="connsiteY0" fmla="*/ 423176 h 871970"/>
                <a:gd name="connsiteX1" fmla="*/ 405925 w 803304"/>
                <a:gd name="connsiteY1" fmla="*/ 159 h 871970"/>
                <a:gd name="connsiteX2" fmla="*/ 803304 w 803304"/>
                <a:gd name="connsiteY2" fmla="*/ 457359 h 871970"/>
                <a:gd name="connsiteX3" fmla="*/ 405925 w 803304"/>
                <a:gd name="connsiteY3" fmla="*/ 871830 h 871970"/>
                <a:gd name="connsiteX4" fmla="*/ 0 w 803304"/>
                <a:gd name="connsiteY4" fmla="*/ 423176 h 8719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3304" h="871970">
                  <a:moveTo>
                    <a:pt x="0" y="423176"/>
                  </a:moveTo>
                  <a:cubicBezTo>
                    <a:pt x="0" y="141165"/>
                    <a:pt x="272041" y="-5538"/>
                    <a:pt x="405925" y="159"/>
                  </a:cubicBezTo>
                  <a:cubicBezTo>
                    <a:pt x="539809" y="5856"/>
                    <a:pt x="760575" y="68121"/>
                    <a:pt x="803304" y="457359"/>
                  </a:cubicBezTo>
                  <a:cubicBezTo>
                    <a:pt x="803304" y="709864"/>
                    <a:pt x="539809" y="877527"/>
                    <a:pt x="405925" y="871830"/>
                  </a:cubicBezTo>
                  <a:cubicBezTo>
                    <a:pt x="272041" y="866133"/>
                    <a:pt x="0" y="705187"/>
                    <a:pt x="0" y="423176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5" name="Freeform 194"/>
            <p:cNvSpPr/>
            <p:nvPr/>
          </p:nvSpPr>
          <p:spPr>
            <a:xfrm flipH="1">
              <a:off x="7909256" y="3875489"/>
              <a:ext cx="30256" cy="1290414"/>
            </a:xfrm>
            <a:custGeom>
              <a:avLst/>
              <a:gdLst>
                <a:gd name="connsiteX0" fmla="*/ 48703 w 287985"/>
                <a:gd name="connsiteY0" fmla="*/ 0 h 1867522"/>
                <a:gd name="connsiteX1" fmla="*/ 5974 w 287985"/>
                <a:gd name="connsiteY1" fmla="*/ 1623701 h 1867522"/>
                <a:gd name="connsiteX2" fmla="*/ 31612 w 287985"/>
                <a:gd name="connsiteY2" fmla="*/ 1845892 h 1867522"/>
                <a:gd name="connsiteX3" fmla="*/ 287985 w 287985"/>
                <a:gd name="connsiteY3" fmla="*/ 1478422 h 1867522"/>
                <a:gd name="connsiteX0" fmla="*/ 26616 w 265898"/>
                <a:gd name="connsiteY0" fmla="*/ 0 h 1889681"/>
                <a:gd name="connsiteX1" fmla="*/ 52253 w 265898"/>
                <a:gd name="connsiteY1" fmla="*/ 461473 h 1889681"/>
                <a:gd name="connsiteX2" fmla="*/ 9525 w 265898"/>
                <a:gd name="connsiteY2" fmla="*/ 1845892 h 1889681"/>
                <a:gd name="connsiteX3" fmla="*/ 265898 w 265898"/>
                <a:gd name="connsiteY3" fmla="*/ 1478422 h 1889681"/>
                <a:gd name="connsiteX0" fmla="*/ 5409 w 244691"/>
                <a:gd name="connsiteY0" fmla="*/ 0 h 1520042"/>
                <a:gd name="connsiteX1" fmla="*/ 31046 w 244691"/>
                <a:gd name="connsiteY1" fmla="*/ 461473 h 1520042"/>
                <a:gd name="connsiteX2" fmla="*/ 31047 w 244691"/>
                <a:gd name="connsiteY2" fmla="*/ 1076771 h 1520042"/>
                <a:gd name="connsiteX3" fmla="*/ 244691 w 244691"/>
                <a:gd name="connsiteY3" fmla="*/ 1478422 h 1520042"/>
                <a:gd name="connsiteX0" fmla="*/ 5409 w 150687"/>
                <a:gd name="connsiteY0" fmla="*/ 0 h 1706863"/>
                <a:gd name="connsiteX1" fmla="*/ 31046 w 150687"/>
                <a:gd name="connsiteY1" fmla="*/ 461473 h 1706863"/>
                <a:gd name="connsiteX2" fmla="*/ 31047 w 150687"/>
                <a:gd name="connsiteY2" fmla="*/ 1076771 h 1706863"/>
                <a:gd name="connsiteX3" fmla="*/ 150687 w 150687"/>
                <a:gd name="connsiteY3" fmla="*/ 1674975 h 1706863"/>
                <a:gd name="connsiteX0" fmla="*/ 5409 w 150687"/>
                <a:gd name="connsiteY0" fmla="*/ 0 h 1674975"/>
                <a:gd name="connsiteX1" fmla="*/ 31046 w 150687"/>
                <a:gd name="connsiteY1" fmla="*/ 461473 h 1674975"/>
                <a:gd name="connsiteX2" fmla="*/ 31047 w 150687"/>
                <a:gd name="connsiteY2" fmla="*/ 1076771 h 1674975"/>
                <a:gd name="connsiteX3" fmla="*/ 150687 w 150687"/>
                <a:gd name="connsiteY3" fmla="*/ 1674975 h 1674975"/>
                <a:gd name="connsiteX0" fmla="*/ 5409 w 73775"/>
                <a:gd name="connsiteY0" fmla="*/ 0 h 1726250"/>
                <a:gd name="connsiteX1" fmla="*/ 31046 w 73775"/>
                <a:gd name="connsiteY1" fmla="*/ 461473 h 1726250"/>
                <a:gd name="connsiteX2" fmla="*/ 31047 w 73775"/>
                <a:gd name="connsiteY2" fmla="*/ 1076771 h 1726250"/>
                <a:gd name="connsiteX3" fmla="*/ 73775 w 73775"/>
                <a:gd name="connsiteY3" fmla="*/ 1726250 h 1726250"/>
                <a:gd name="connsiteX0" fmla="*/ 0 w 68366"/>
                <a:gd name="connsiteY0" fmla="*/ 0 h 1726250"/>
                <a:gd name="connsiteX1" fmla="*/ 25638 w 68366"/>
                <a:gd name="connsiteY1" fmla="*/ 1076771 h 1726250"/>
                <a:gd name="connsiteX2" fmla="*/ 68366 w 68366"/>
                <a:gd name="connsiteY2" fmla="*/ 1726250 h 1726250"/>
                <a:gd name="connsiteX0" fmla="*/ 0 w 68366"/>
                <a:gd name="connsiteY0" fmla="*/ 0 h 1726250"/>
                <a:gd name="connsiteX1" fmla="*/ 25638 w 68366"/>
                <a:gd name="connsiteY1" fmla="*/ 1076771 h 1726250"/>
                <a:gd name="connsiteX2" fmla="*/ 68366 w 68366"/>
                <a:gd name="connsiteY2" fmla="*/ 1726250 h 1726250"/>
                <a:gd name="connsiteX0" fmla="*/ 0 w 25826"/>
                <a:gd name="connsiteY0" fmla="*/ 0 h 1709158"/>
                <a:gd name="connsiteX1" fmla="*/ 25638 w 25826"/>
                <a:gd name="connsiteY1" fmla="*/ 1076771 h 1709158"/>
                <a:gd name="connsiteX2" fmla="*/ 17091 w 25826"/>
                <a:gd name="connsiteY2" fmla="*/ 1709158 h 1709158"/>
                <a:gd name="connsiteX0" fmla="*/ 0 w 17091"/>
                <a:gd name="connsiteY0" fmla="*/ 0 h 1709158"/>
                <a:gd name="connsiteX1" fmla="*/ 2933 w 17091"/>
                <a:gd name="connsiteY1" fmla="*/ 1050153 h 1709158"/>
                <a:gd name="connsiteX2" fmla="*/ 17091 w 17091"/>
                <a:gd name="connsiteY2" fmla="*/ 1709158 h 1709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7091" h="1709158">
                  <a:moveTo>
                    <a:pt x="0" y="0"/>
                  </a:moveTo>
                  <a:cubicBezTo>
                    <a:pt x="5341" y="224327"/>
                    <a:pt x="85" y="765293"/>
                    <a:pt x="2933" y="1050153"/>
                  </a:cubicBezTo>
                  <a:cubicBezTo>
                    <a:pt x="5781" y="1335013"/>
                    <a:pt x="-2138" y="1308218"/>
                    <a:pt x="17091" y="1709158"/>
                  </a:cubicBezTo>
                </a:path>
              </a:pathLst>
            </a:cu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6" name="Freeform 195"/>
            <p:cNvSpPr/>
            <p:nvPr/>
          </p:nvSpPr>
          <p:spPr>
            <a:xfrm flipH="1">
              <a:off x="7926598" y="4055151"/>
              <a:ext cx="538727" cy="999857"/>
            </a:xfrm>
            <a:custGeom>
              <a:avLst/>
              <a:gdLst>
                <a:gd name="connsiteX0" fmla="*/ 549622 w 549622"/>
                <a:gd name="connsiteY0" fmla="*/ 0 h 794758"/>
                <a:gd name="connsiteX1" fmla="*/ 11236 w 549622"/>
                <a:gd name="connsiteY1" fmla="*/ 230736 h 794758"/>
                <a:gd name="connsiteX2" fmla="*/ 182152 w 549622"/>
                <a:gd name="connsiteY2" fmla="*/ 615297 h 794758"/>
                <a:gd name="connsiteX3" fmla="*/ 156515 w 549622"/>
                <a:gd name="connsiteY3" fmla="*/ 794758 h 794758"/>
                <a:gd name="connsiteX0" fmla="*/ 552599 w 552599"/>
                <a:gd name="connsiteY0" fmla="*/ 0 h 794758"/>
                <a:gd name="connsiteX1" fmla="*/ 14213 w 552599"/>
                <a:gd name="connsiteY1" fmla="*/ 230736 h 794758"/>
                <a:gd name="connsiteX2" fmla="*/ 159492 w 552599"/>
                <a:gd name="connsiteY2" fmla="*/ 794758 h 794758"/>
                <a:gd name="connsiteX0" fmla="*/ 525579 w 525579"/>
                <a:gd name="connsiteY0" fmla="*/ 0 h 1162227"/>
                <a:gd name="connsiteX1" fmla="*/ 12831 w 525579"/>
                <a:gd name="connsiteY1" fmla="*/ 598205 h 1162227"/>
                <a:gd name="connsiteX2" fmla="*/ 158110 w 525579"/>
                <a:gd name="connsiteY2" fmla="*/ 1162227 h 1162227"/>
                <a:gd name="connsiteX0" fmla="*/ 541751 w 541751"/>
                <a:gd name="connsiteY0" fmla="*/ 0 h 1162227"/>
                <a:gd name="connsiteX1" fmla="*/ 11911 w 541751"/>
                <a:gd name="connsiteY1" fmla="*/ 495655 h 1162227"/>
                <a:gd name="connsiteX2" fmla="*/ 174282 w 541751"/>
                <a:gd name="connsiteY2" fmla="*/ 1162227 h 1162227"/>
                <a:gd name="connsiteX0" fmla="*/ 538727 w 538727"/>
                <a:gd name="connsiteY0" fmla="*/ 0 h 999857"/>
                <a:gd name="connsiteX1" fmla="*/ 8887 w 538727"/>
                <a:gd name="connsiteY1" fmla="*/ 495655 h 999857"/>
                <a:gd name="connsiteX2" fmla="*/ 205442 w 538727"/>
                <a:gd name="connsiteY2" fmla="*/ 999857 h 999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38727" h="999857">
                  <a:moveTo>
                    <a:pt x="538727" y="0"/>
                  </a:moveTo>
                  <a:cubicBezTo>
                    <a:pt x="300156" y="64093"/>
                    <a:pt x="64435" y="329012"/>
                    <a:pt x="8887" y="495655"/>
                  </a:cubicBezTo>
                  <a:cubicBezTo>
                    <a:pt x="-46661" y="662298"/>
                    <a:pt x="175176" y="882352"/>
                    <a:pt x="205442" y="999857"/>
                  </a:cubicBezTo>
                </a:path>
              </a:pathLst>
            </a:cu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7" name="Freeform 196"/>
            <p:cNvSpPr/>
            <p:nvPr/>
          </p:nvSpPr>
          <p:spPr>
            <a:xfrm>
              <a:off x="6978013" y="4049039"/>
              <a:ext cx="948585" cy="445018"/>
            </a:xfrm>
            <a:custGeom>
              <a:avLst/>
              <a:gdLst>
                <a:gd name="connsiteX0" fmla="*/ 549622 w 549622"/>
                <a:gd name="connsiteY0" fmla="*/ 0 h 794758"/>
                <a:gd name="connsiteX1" fmla="*/ 11236 w 549622"/>
                <a:gd name="connsiteY1" fmla="*/ 230736 h 794758"/>
                <a:gd name="connsiteX2" fmla="*/ 182152 w 549622"/>
                <a:gd name="connsiteY2" fmla="*/ 615297 h 794758"/>
                <a:gd name="connsiteX3" fmla="*/ 156515 w 549622"/>
                <a:gd name="connsiteY3" fmla="*/ 794758 h 794758"/>
                <a:gd name="connsiteX0" fmla="*/ 552599 w 552599"/>
                <a:gd name="connsiteY0" fmla="*/ 0 h 794758"/>
                <a:gd name="connsiteX1" fmla="*/ 14213 w 552599"/>
                <a:gd name="connsiteY1" fmla="*/ 230736 h 794758"/>
                <a:gd name="connsiteX2" fmla="*/ 159492 w 552599"/>
                <a:gd name="connsiteY2" fmla="*/ 794758 h 794758"/>
                <a:gd name="connsiteX0" fmla="*/ 525579 w 525579"/>
                <a:gd name="connsiteY0" fmla="*/ 0 h 1162227"/>
                <a:gd name="connsiteX1" fmla="*/ 12831 w 525579"/>
                <a:gd name="connsiteY1" fmla="*/ 598205 h 1162227"/>
                <a:gd name="connsiteX2" fmla="*/ 158110 w 525579"/>
                <a:gd name="connsiteY2" fmla="*/ 1162227 h 1162227"/>
                <a:gd name="connsiteX0" fmla="*/ 541751 w 541751"/>
                <a:gd name="connsiteY0" fmla="*/ 0 h 1162227"/>
                <a:gd name="connsiteX1" fmla="*/ 11911 w 541751"/>
                <a:gd name="connsiteY1" fmla="*/ 495655 h 1162227"/>
                <a:gd name="connsiteX2" fmla="*/ 174282 w 541751"/>
                <a:gd name="connsiteY2" fmla="*/ 1162227 h 1162227"/>
                <a:gd name="connsiteX0" fmla="*/ 538727 w 538727"/>
                <a:gd name="connsiteY0" fmla="*/ 0 h 999857"/>
                <a:gd name="connsiteX1" fmla="*/ 8887 w 538727"/>
                <a:gd name="connsiteY1" fmla="*/ 495655 h 999857"/>
                <a:gd name="connsiteX2" fmla="*/ 205442 w 538727"/>
                <a:gd name="connsiteY2" fmla="*/ 999857 h 999857"/>
                <a:gd name="connsiteX0" fmla="*/ 2242398 w 2242398"/>
                <a:gd name="connsiteY0" fmla="*/ 0 h 497046"/>
                <a:gd name="connsiteX1" fmla="*/ 1712558 w 2242398"/>
                <a:gd name="connsiteY1" fmla="*/ 495655 h 497046"/>
                <a:gd name="connsiteX2" fmla="*/ 494 w 2242398"/>
                <a:gd name="connsiteY2" fmla="*/ 179463 h 497046"/>
                <a:gd name="connsiteX0" fmla="*/ 2242439 w 2242439"/>
                <a:gd name="connsiteY0" fmla="*/ 0 h 650535"/>
                <a:gd name="connsiteX1" fmla="*/ 1604855 w 2242439"/>
                <a:gd name="connsiteY1" fmla="*/ 649480 h 650535"/>
                <a:gd name="connsiteX2" fmla="*/ 535 w 2242439"/>
                <a:gd name="connsiteY2" fmla="*/ 179463 h 6505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242439" h="650535">
                  <a:moveTo>
                    <a:pt x="2242439" y="0"/>
                  </a:moveTo>
                  <a:cubicBezTo>
                    <a:pt x="2003868" y="64093"/>
                    <a:pt x="1978506" y="619570"/>
                    <a:pt x="1604855" y="649480"/>
                  </a:cubicBezTo>
                  <a:cubicBezTo>
                    <a:pt x="1231204" y="679390"/>
                    <a:pt x="-29731" y="61958"/>
                    <a:pt x="535" y="179463"/>
                  </a:cubicBezTo>
                </a:path>
              </a:pathLst>
            </a:cu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8" name="Freeform 197"/>
            <p:cNvSpPr/>
            <p:nvPr/>
          </p:nvSpPr>
          <p:spPr>
            <a:xfrm>
              <a:off x="7672471" y="5157357"/>
              <a:ext cx="425550" cy="1249355"/>
            </a:xfrm>
            <a:custGeom>
              <a:avLst/>
              <a:gdLst>
                <a:gd name="connsiteX0" fmla="*/ 0 w 1010145"/>
                <a:gd name="connsiteY0" fmla="*/ 1051366 h 1059911"/>
                <a:gd name="connsiteX1" fmla="*/ 196554 w 1010145"/>
                <a:gd name="connsiteY1" fmla="*/ 324973 h 1059911"/>
                <a:gd name="connsiteX2" fmla="*/ 598206 w 1010145"/>
                <a:gd name="connsiteY2" fmla="*/ 233 h 1059911"/>
                <a:gd name="connsiteX3" fmla="*/ 982767 w 1010145"/>
                <a:gd name="connsiteY3" fmla="*/ 367702 h 1059911"/>
                <a:gd name="connsiteX4" fmla="*/ 948583 w 1010145"/>
                <a:gd name="connsiteY4" fmla="*/ 1059911 h 1059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10145" h="1059911">
                  <a:moveTo>
                    <a:pt x="0" y="1051366"/>
                  </a:moveTo>
                  <a:cubicBezTo>
                    <a:pt x="48426" y="775764"/>
                    <a:pt x="96853" y="500162"/>
                    <a:pt x="196554" y="324973"/>
                  </a:cubicBezTo>
                  <a:cubicBezTo>
                    <a:pt x="296255" y="149784"/>
                    <a:pt x="467171" y="-6888"/>
                    <a:pt x="598206" y="233"/>
                  </a:cubicBezTo>
                  <a:cubicBezTo>
                    <a:pt x="729241" y="7354"/>
                    <a:pt x="924371" y="191089"/>
                    <a:pt x="982767" y="367702"/>
                  </a:cubicBezTo>
                  <a:cubicBezTo>
                    <a:pt x="1041163" y="544315"/>
                    <a:pt x="994873" y="802113"/>
                    <a:pt x="948583" y="1059911"/>
                  </a:cubicBezTo>
                </a:path>
              </a:pathLst>
            </a:cu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99" name="Elbow Connector 198"/>
          <p:cNvCxnSpPr>
            <a:endCxn id="172" idx="0"/>
          </p:cNvCxnSpPr>
          <p:nvPr/>
        </p:nvCxnSpPr>
        <p:spPr>
          <a:xfrm rot="16200000" flipH="1">
            <a:off x="1387321" y="3225952"/>
            <a:ext cx="882889" cy="437606"/>
          </a:xfrm>
          <a:prstGeom prst="bentConnector3">
            <a:avLst>
              <a:gd name="adj1" fmla="val -963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3" name="Group 202"/>
          <p:cNvGrpSpPr/>
          <p:nvPr/>
        </p:nvGrpSpPr>
        <p:grpSpPr>
          <a:xfrm>
            <a:off x="6964747" y="2917639"/>
            <a:ext cx="1737294" cy="709865"/>
            <a:chOff x="6400800" y="2115308"/>
            <a:chExt cx="2282631" cy="932692"/>
          </a:xfrm>
        </p:grpSpPr>
        <p:sp>
          <p:nvSpPr>
            <p:cNvPr id="204" name="Rectangle 203"/>
            <p:cNvSpPr/>
            <p:nvPr/>
          </p:nvSpPr>
          <p:spPr>
            <a:xfrm>
              <a:off x="6400800" y="2384222"/>
              <a:ext cx="2282631" cy="663778"/>
            </a:xfrm>
            <a:prstGeom prst="rect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  <a:scene3d>
              <a:camera prst="perspectiveRelaxedModerately"/>
              <a:lightRig rig="threePt" dir="t"/>
            </a:scene3d>
            <a:sp3d>
              <a:bevelB h="355600"/>
            </a:sp3d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5" name="Oval 204"/>
            <p:cNvSpPr/>
            <p:nvPr/>
          </p:nvSpPr>
          <p:spPr>
            <a:xfrm>
              <a:off x="6593177" y="2115308"/>
              <a:ext cx="1901464" cy="70197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  <a:scene3d>
              <a:camera prst="perspectiveRelaxedModerately"/>
              <a:lightRig rig="threePt" dir="t"/>
            </a:scene3d>
            <a:sp3d contourW="12700" prstMaterial="matte">
              <a:bevelB w="0" h="266700"/>
              <a:contourClr>
                <a:schemeClr val="tx1">
                  <a:lumMod val="50000"/>
                  <a:lumOff val="50000"/>
                </a:schemeClr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6" name="Freeform 205"/>
            <p:cNvSpPr/>
            <p:nvPr/>
          </p:nvSpPr>
          <p:spPr>
            <a:xfrm>
              <a:off x="6716836" y="2219291"/>
              <a:ext cx="1657340" cy="484020"/>
            </a:xfrm>
            <a:custGeom>
              <a:avLst/>
              <a:gdLst>
                <a:gd name="connsiteX0" fmla="*/ 1324081 w 2457565"/>
                <a:gd name="connsiteY0" fmla="*/ 650081 h 650081"/>
                <a:gd name="connsiteX1" fmla="*/ 106 w 2457565"/>
                <a:gd name="connsiteY1" fmla="*/ 431006 h 650081"/>
                <a:gd name="connsiteX2" fmla="*/ 1257406 w 2457565"/>
                <a:gd name="connsiteY2" fmla="*/ 2381 h 650081"/>
                <a:gd name="connsiteX3" fmla="*/ 2457556 w 2457565"/>
                <a:gd name="connsiteY3" fmla="*/ 269081 h 650081"/>
                <a:gd name="connsiteX4" fmla="*/ 1276456 w 2457565"/>
                <a:gd name="connsiteY4" fmla="*/ 507206 h 650081"/>
                <a:gd name="connsiteX5" fmla="*/ 285856 w 2457565"/>
                <a:gd name="connsiteY5" fmla="*/ 431006 h 650081"/>
                <a:gd name="connsiteX6" fmla="*/ 1209781 w 2457565"/>
                <a:gd name="connsiteY6" fmla="*/ 126206 h 650081"/>
                <a:gd name="connsiteX7" fmla="*/ 2028931 w 2457565"/>
                <a:gd name="connsiteY7" fmla="*/ 250031 h 650081"/>
                <a:gd name="connsiteX8" fmla="*/ 1295506 w 2457565"/>
                <a:gd name="connsiteY8" fmla="*/ 383381 h 650081"/>
                <a:gd name="connsiteX9" fmla="*/ 628756 w 2457565"/>
                <a:gd name="connsiteY9" fmla="*/ 383381 h 650081"/>
                <a:gd name="connsiteX10" fmla="*/ 1238356 w 2457565"/>
                <a:gd name="connsiteY10" fmla="*/ 221456 h 650081"/>
                <a:gd name="connsiteX11" fmla="*/ 1486006 w 2457565"/>
                <a:gd name="connsiteY11" fmla="*/ 240506 h 650081"/>
                <a:gd name="connsiteX12" fmla="*/ 1247881 w 2457565"/>
                <a:gd name="connsiteY12" fmla="*/ 307181 h 650081"/>
                <a:gd name="connsiteX0" fmla="*/ 1324089 w 2457573"/>
                <a:gd name="connsiteY0" fmla="*/ 648597 h 648597"/>
                <a:gd name="connsiteX1" fmla="*/ 114 w 2457573"/>
                <a:gd name="connsiteY1" fmla="*/ 429522 h 648597"/>
                <a:gd name="connsiteX2" fmla="*/ 1257414 w 2457573"/>
                <a:gd name="connsiteY2" fmla="*/ 897 h 648597"/>
                <a:gd name="connsiteX3" fmla="*/ 2457564 w 2457573"/>
                <a:gd name="connsiteY3" fmla="*/ 267597 h 648597"/>
                <a:gd name="connsiteX4" fmla="*/ 1276464 w 2457573"/>
                <a:gd name="connsiteY4" fmla="*/ 505722 h 648597"/>
                <a:gd name="connsiteX5" fmla="*/ 285864 w 2457573"/>
                <a:gd name="connsiteY5" fmla="*/ 429522 h 648597"/>
                <a:gd name="connsiteX6" fmla="*/ 1209789 w 2457573"/>
                <a:gd name="connsiteY6" fmla="*/ 124722 h 648597"/>
                <a:gd name="connsiteX7" fmla="*/ 2028939 w 2457573"/>
                <a:gd name="connsiteY7" fmla="*/ 248547 h 648597"/>
                <a:gd name="connsiteX8" fmla="*/ 1295514 w 2457573"/>
                <a:gd name="connsiteY8" fmla="*/ 381897 h 648597"/>
                <a:gd name="connsiteX9" fmla="*/ 628764 w 2457573"/>
                <a:gd name="connsiteY9" fmla="*/ 381897 h 648597"/>
                <a:gd name="connsiteX10" fmla="*/ 1238364 w 2457573"/>
                <a:gd name="connsiteY10" fmla="*/ 219972 h 648597"/>
                <a:gd name="connsiteX11" fmla="*/ 1486014 w 2457573"/>
                <a:gd name="connsiteY11" fmla="*/ 239022 h 648597"/>
                <a:gd name="connsiteX12" fmla="*/ 1247889 w 2457573"/>
                <a:gd name="connsiteY12" fmla="*/ 305697 h 648597"/>
                <a:gd name="connsiteX0" fmla="*/ 1324142 w 2457626"/>
                <a:gd name="connsiteY0" fmla="*/ 648597 h 648597"/>
                <a:gd name="connsiteX1" fmla="*/ 167 w 2457626"/>
                <a:gd name="connsiteY1" fmla="*/ 429522 h 648597"/>
                <a:gd name="connsiteX2" fmla="*/ 1257467 w 2457626"/>
                <a:gd name="connsiteY2" fmla="*/ 897 h 648597"/>
                <a:gd name="connsiteX3" fmla="*/ 2457617 w 2457626"/>
                <a:gd name="connsiteY3" fmla="*/ 267597 h 648597"/>
                <a:gd name="connsiteX4" fmla="*/ 1276517 w 2457626"/>
                <a:gd name="connsiteY4" fmla="*/ 505722 h 648597"/>
                <a:gd name="connsiteX5" fmla="*/ 285917 w 2457626"/>
                <a:gd name="connsiteY5" fmla="*/ 429522 h 648597"/>
                <a:gd name="connsiteX6" fmla="*/ 1209842 w 2457626"/>
                <a:gd name="connsiteY6" fmla="*/ 124722 h 648597"/>
                <a:gd name="connsiteX7" fmla="*/ 2028992 w 2457626"/>
                <a:gd name="connsiteY7" fmla="*/ 248547 h 648597"/>
                <a:gd name="connsiteX8" fmla="*/ 1295567 w 2457626"/>
                <a:gd name="connsiteY8" fmla="*/ 381897 h 648597"/>
                <a:gd name="connsiteX9" fmla="*/ 628817 w 2457626"/>
                <a:gd name="connsiteY9" fmla="*/ 381897 h 648597"/>
                <a:gd name="connsiteX10" fmla="*/ 1238417 w 2457626"/>
                <a:gd name="connsiteY10" fmla="*/ 219972 h 648597"/>
                <a:gd name="connsiteX11" fmla="*/ 1486067 w 2457626"/>
                <a:gd name="connsiteY11" fmla="*/ 239022 h 648597"/>
                <a:gd name="connsiteX12" fmla="*/ 1247942 w 2457626"/>
                <a:gd name="connsiteY12" fmla="*/ 305697 h 648597"/>
                <a:gd name="connsiteX0" fmla="*/ 1324082 w 2457566"/>
                <a:gd name="connsiteY0" fmla="*/ 648241 h 648241"/>
                <a:gd name="connsiteX1" fmla="*/ 107 w 2457566"/>
                <a:gd name="connsiteY1" fmla="*/ 429166 h 648241"/>
                <a:gd name="connsiteX2" fmla="*/ 1257407 w 2457566"/>
                <a:gd name="connsiteY2" fmla="*/ 541 h 648241"/>
                <a:gd name="connsiteX3" fmla="*/ 2457557 w 2457566"/>
                <a:gd name="connsiteY3" fmla="*/ 343441 h 648241"/>
                <a:gd name="connsiteX4" fmla="*/ 1276457 w 2457566"/>
                <a:gd name="connsiteY4" fmla="*/ 505366 h 648241"/>
                <a:gd name="connsiteX5" fmla="*/ 285857 w 2457566"/>
                <a:gd name="connsiteY5" fmla="*/ 429166 h 648241"/>
                <a:gd name="connsiteX6" fmla="*/ 1209782 w 2457566"/>
                <a:gd name="connsiteY6" fmla="*/ 124366 h 648241"/>
                <a:gd name="connsiteX7" fmla="*/ 2028932 w 2457566"/>
                <a:gd name="connsiteY7" fmla="*/ 248191 h 648241"/>
                <a:gd name="connsiteX8" fmla="*/ 1295507 w 2457566"/>
                <a:gd name="connsiteY8" fmla="*/ 381541 h 648241"/>
                <a:gd name="connsiteX9" fmla="*/ 628757 w 2457566"/>
                <a:gd name="connsiteY9" fmla="*/ 381541 h 648241"/>
                <a:gd name="connsiteX10" fmla="*/ 1238357 w 2457566"/>
                <a:gd name="connsiteY10" fmla="*/ 219616 h 648241"/>
                <a:gd name="connsiteX11" fmla="*/ 1486007 w 2457566"/>
                <a:gd name="connsiteY11" fmla="*/ 238666 h 648241"/>
                <a:gd name="connsiteX12" fmla="*/ 1247882 w 2457566"/>
                <a:gd name="connsiteY12" fmla="*/ 305341 h 648241"/>
                <a:gd name="connsiteX0" fmla="*/ 1324082 w 2457988"/>
                <a:gd name="connsiteY0" fmla="*/ 648765 h 648765"/>
                <a:gd name="connsiteX1" fmla="*/ 107 w 2457988"/>
                <a:gd name="connsiteY1" fmla="*/ 429690 h 648765"/>
                <a:gd name="connsiteX2" fmla="*/ 1257407 w 2457988"/>
                <a:gd name="connsiteY2" fmla="*/ 1065 h 648765"/>
                <a:gd name="connsiteX3" fmla="*/ 2457557 w 2457988"/>
                <a:gd name="connsiteY3" fmla="*/ 343965 h 648765"/>
                <a:gd name="connsiteX4" fmla="*/ 1276457 w 2457988"/>
                <a:gd name="connsiteY4" fmla="*/ 505890 h 648765"/>
                <a:gd name="connsiteX5" fmla="*/ 285857 w 2457988"/>
                <a:gd name="connsiteY5" fmla="*/ 429690 h 648765"/>
                <a:gd name="connsiteX6" fmla="*/ 1209782 w 2457988"/>
                <a:gd name="connsiteY6" fmla="*/ 124890 h 648765"/>
                <a:gd name="connsiteX7" fmla="*/ 2028932 w 2457988"/>
                <a:gd name="connsiteY7" fmla="*/ 248715 h 648765"/>
                <a:gd name="connsiteX8" fmla="*/ 1295507 w 2457988"/>
                <a:gd name="connsiteY8" fmla="*/ 382065 h 648765"/>
                <a:gd name="connsiteX9" fmla="*/ 628757 w 2457988"/>
                <a:gd name="connsiteY9" fmla="*/ 382065 h 648765"/>
                <a:gd name="connsiteX10" fmla="*/ 1238357 w 2457988"/>
                <a:gd name="connsiteY10" fmla="*/ 220140 h 648765"/>
                <a:gd name="connsiteX11" fmla="*/ 1486007 w 2457988"/>
                <a:gd name="connsiteY11" fmla="*/ 239190 h 648765"/>
                <a:gd name="connsiteX12" fmla="*/ 1247882 w 2457988"/>
                <a:gd name="connsiteY12" fmla="*/ 305865 h 648765"/>
                <a:gd name="connsiteX0" fmla="*/ 1324082 w 2457566"/>
                <a:gd name="connsiteY0" fmla="*/ 648435 h 648435"/>
                <a:gd name="connsiteX1" fmla="*/ 107 w 2457566"/>
                <a:gd name="connsiteY1" fmla="*/ 429360 h 648435"/>
                <a:gd name="connsiteX2" fmla="*/ 1257407 w 2457566"/>
                <a:gd name="connsiteY2" fmla="*/ 735 h 648435"/>
                <a:gd name="connsiteX3" fmla="*/ 2457557 w 2457566"/>
                <a:gd name="connsiteY3" fmla="*/ 343635 h 648435"/>
                <a:gd name="connsiteX4" fmla="*/ 1276457 w 2457566"/>
                <a:gd name="connsiteY4" fmla="*/ 505560 h 648435"/>
                <a:gd name="connsiteX5" fmla="*/ 285857 w 2457566"/>
                <a:gd name="connsiteY5" fmla="*/ 429360 h 648435"/>
                <a:gd name="connsiteX6" fmla="*/ 1209782 w 2457566"/>
                <a:gd name="connsiteY6" fmla="*/ 124560 h 648435"/>
                <a:gd name="connsiteX7" fmla="*/ 2028932 w 2457566"/>
                <a:gd name="connsiteY7" fmla="*/ 248385 h 648435"/>
                <a:gd name="connsiteX8" fmla="*/ 1295507 w 2457566"/>
                <a:gd name="connsiteY8" fmla="*/ 381735 h 648435"/>
                <a:gd name="connsiteX9" fmla="*/ 628757 w 2457566"/>
                <a:gd name="connsiteY9" fmla="*/ 381735 h 648435"/>
                <a:gd name="connsiteX10" fmla="*/ 1238357 w 2457566"/>
                <a:gd name="connsiteY10" fmla="*/ 219810 h 648435"/>
                <a:gd name="connsiteX11" fmla="*/ 1486007 w 2457566"/>
                <a:gd name="connsiteY11" fmla="*/ 238860 h 648435"/>
                <a:gd name="connsiteX12" fmla="*/ 1247882 w 2457566"/>
                <a:gd name="connsiteY12" fmla="*/ 305535 h 648435"/>
                <a:gd name="connsiteX0" fmla="*/ 1324082 w 2457566"/>
                <a:gd name="connsiteY0" fmla="*/ 648435 h 648435"/>
                <a:gd name="connsiteX1" fmla="*/ 107 w 2457566"/>
                <a:gd name="connsiteY1" fmla="*/ 429360 h 648435"/>
                <a:gd name="connsiteX2" fmla="*/ 1257407 w 2457566"/>
                <a:gd name="connsiteY2" fmla="*/ 735 h 648435"/>
                <a:gd name="connsiteX3" fmla="*/ 2457557 w 2457566"/>
                <a:gd name="connsiteY3" fmla="*/ 343635 h 648435"/>
                <a:gd name="connsiteX4" fmla="*/ 1276457 w 2457566"/>
                <a:gd name="connsiteY4" fmla="*/ 505560 h 648435"/>
                <a:gd name="connsiteX5" fmla="*/ 285857 w 2457566"/>
                <a:gd name="connsiteY5" fmla="*/ 429360 h 648435"/>
                <a:gd name="connsiteX6" fmla="*/ 1209782 w 2457566"/>
                <a:gd name="connsiteY6" fmla="*/ 124560 h 648435"/>
                <a:gd name="connsiteX7" fmla="*/ 2114657 w 2457566"/>
                <a:gd name="connsiteY7" fmla="*/ 305535 h 648435"/>
                <a:gd name="connsiteX8" fmla="*/ 1295507 w 2457566"/>
                <a:gd name="connsiteY8" fmla="*/ 381735 h 648435"/>
                <a:gd name="connsiteX9" fmla="*/ 628757 w 2457566"/>
                <a:gd name="connsiteY9" fmla="*/ 381735 h 648435"/>
                <a:gd name="connsiteX10" fmla="*/ 1238357 w 2457566"/>
                <a:gd name="connsiteY10" fmla="*/ 219810 h 648435"/>
                <a:gd name="connsiteX11" fmla="*/ 1486007 w 2457566"/>
                <a:gd name="connsiteY11" fmla="*/ 238860 h 648435"/>
                <a:gd name="connsiteX12" fmla="*/ 1247882 w 2457566"/>
                <a:gd name="connsiteY12" fmla="*/ 305535 h 648435"/>
                <a:gd name="connsiteX0" fmla="*/ 1324082 w 2457566"/>
                <a:gd name="connsiteY0" fmla="*/ 648435 h 648435"/>
                <a:gd name="connsiteX1" fmla="*/ 107 w 2457566"/>
                <a:gd name="connsiteY1" fmla="*/ 429360 h 648435"/>
                <a:gd name="connsiteX2" fmla="*/ 1257407 w 2457566"/>
                <a:gd name="connsiteY2" fmla="*/ 735 h 648435"/>
                <a:gd name="connsiteX3" fmla="*/ 2457557 w 2457566"/>
                <a:gd name="connsiteY3" fmla="*/ 343635 h 648435"/>
                <a:gd name="connsiteX4" fmla="*/ 1276457 w 2457566"/>
                <a:gd name="connsiteY4" fmla="*/ 505560 h 648435"/>
                <a:gd name="connsiteX5" fmla="*/ 285857 w 2457566"/>
                <a:gd name="connsiteY5" fmla="*/ 429360 h 648435"/>
                <a:gd name="connsiteX6" fmla="*/ 1209782 w 2457566"/>
                <a:gd name="connsiteY6" fmla="*/ 124560 h 648435"/>
                <a:gd name="connsiteX7" fmla="*/ 2152757 w 2457566"/>
                <a:gd name="connsiteY7" fmla="*/ 305535 h 648435"/>
                <a:gd name="connsiteX8" fmla="*/ 1295507 w 2457566"/>
                <a:gd name="connsiteY8" fmla="*/ 381735 h 648435"/>
                <a:gd name="connsiteX9" fmla="*/ 628757 w 2457566"/>
                <a:gd name="connsiteY9" fmla="*/ 381735 h 648435"/>
                <a:gd name="connsiteX10" fmla="*/ 1238357 w 2457566"/>
                <a:gd name="connsiteY10" fmla="*/ 219810 h 648435"/>
                <a:gd name="connsiteX11" fmla="*/ 1486007 w 2457566"/>
                <a:gd name="connsiteY11" fmla="*/ 238860 h 648435"/>
                <a:gd name="connsiteX12" fmla="*/ 1247882 w 2457566"/>
                <a:gd name="connsiteY12" fmla="*/ 305535 h 648435"/>
                <a:gd name="connsiteX0" fmla="*/ 1324082 w 2457566"/>
                <a:gd name="connsiteY0" fmla="*/ 648435 h 648435"/>
                <a:gd name="connsiteX1" fmla="*/ 107 w 2457566"/>
                <a:gd name="connsiteY1" fmla="*/ 429360 h 648435"/>
                <a:gd name="connsiteX2" fmla="*/ 1257407 w 2457566"/>
                <a:gd name="connsiteY2" fmla="*/ 735 h 648435"/>
                <a:gd name="connsiteX3" fmla="*/ 2457557 w 2457566"/>
                <a:gd name="connsiteY3" fmla="*/ 343635 h 648435"/>
                <a:gd name="connsiteX4" fmla="*/ 1276457 w 2457566"/>
                <a:gd name="connsiteY4" fmla="*/ 505560 h 648435"/>
                <a:gd name="connsiteX5" fmla="*/ 285857 w 2457566"/>
                <a:gd name="connsiteY5" fmla="*/ 429360 h 648435"/>
                <a:gd name="connsiteX6" fmla="*/ 1209782 w 2457566"/>
                <a:gd name="connsiteY6" fmla="*/ 124560 h 648435"/>
                <a:gd name="connsiteX7" fmla="*/ 2152757 w 2457566"/>
                <a:gd name="connsiteY7" fmla="*/ 305535 h 648435"/>
                <a:gd name="connsiteX8" fmla="*/ 1295507 w 2457566"/>
                <a:gd name="connsiteY8" fmla="*/ 381735 h 648435"/>
                <a:gd name="connsiteX9" fmla="*/ 628757 w 2457566"/>
                <a:gd name="connsiteY9" fmla="*/ 381735 h 648435"/>
                <a:gd name="connsiteX10" fmla="*/ 1238357 w 2457566"/>
                <a:gd name="connsiteY10" fmla="*/ 219810 h 648435"/>
                <a:gd name="connsiteX11" fmla="*/ 1486007 w 2457566"/>
                <a:gd name="connsiteY11" fmla="*/ 238860 h 648435"/>
                <a:gd name="connsiteX12" fmla="*/ 1247882 w 2457566"/>
                <a:gd name="connsiteY12" fmla="*/ 305535 h 648435"/>
                <a:gd name="connsiteX0" fmla="*/ 1324082 w 2457566"/>
                <a:gd name="connsiteY0" fmla="*/ 648435 h 648435"/>
                <a:gd name="connsiteX1" fmla="*/ 107 w 2457566"/>
                <a:gd name="connsiteY1" fmla="*/ 429360 h 648435"/>
                <a:gd name="connsiteX2" fmla="*/ 1257407 w 2457566"/>
                <a:gd name="connsiteY2" fmla="*/ 735 h 648435"/>
                <a:gd name="connsiteX3" fmla="*/ 2457557 w 2457566"/>
                <a:gd name="connsiteY3" fmla="*/ 343635 h 648435"/>
                <a:gd name="connsiteX4" fmla="*/ 1276457 w 2457566"/>
                <a:gd name="connsiteY4" fmla="*/ 505560 h 648435"/>
                <a:gd name="connsiteX5" fmla="*/ 285857 w 2457566"/>
                <a:gd name="connsiteY5" fmla="*/ 429360 h 648435"/>
                <a:gd name="connsiteX6" fmla="*/ 1238357 w 2457566"/>
                <a:gd name="connsiteY6" fmla="*/ 115035 h 648435"/>
                <a:gd name="connsiteX7" fmla="*/ 2152757 w 2457566"/>
                <a:gd name="connsiteY7" fmla="*/ 305535 h 648435"/>
                <a:gd name="connsiteX8" fmla="*/ 1295507 w 2457566"/>
                <a:gd name="connsiteY8" fmla="*/ 381735 h 648435"/>
                <a:gd name="connsiteX9" fmla="*/ 628757 w 2457566"/>
                <a:gd name="connsiteY9" fmla="*/ 381735 h 648435"/>
                <a:gd name="connsiteX10" fmla="*/ 1238357 w 2457566"/>
                <a:gd name="connsiteY10" fmla="*/ 219810 h 648435"/>
                <a:gd name="connsiteX11" fmla="*/ 1486007 w 2457566"/>
                <a:gd name="connsiteY11" fmla="*/ 238860 h 648435"/>
                <a:gd name="connsiteX12" fmla="*/ 1247882 w 2457566"/>
                <a:gd name="connsiteY12" fmla="*/ 305535 h 648435"/>
                <a:gd name="connsiteX0" fmla="*/ 1324082 w 2457566"/>
                <a:gd name="connsiteY0" fmla="*/ 648435 h 648435"/>
                <a:gd name="connsiteX1" fmla="*/ 107 w 2457566"/>
                <a:gd name="connsiteY1" fmla="*/ 429360 h 648435"/>
                <a:gd name="connsiteX2" fmla="*/ 1257407 w 2457566"/>
                <a:gd name="connsiteY2" fmla="*/ 735 h 648435"/>
                <a:gd name="connsiteX3" fmla="*/ 2457557 w 2457566"/>
                <a:gd name="connsiteY3" fmla="*/ 343635 h 648435"/>
                <a:gd name="connsiteX4" fmla="*/ 1276457 w 2457566"/>
                <a:gd name="connsiteY4" fmla="*/ 505560 h 648435"/>
                <a:gd name="connsiteX5" fmla="*/ 285857 w 2457566"/>
                <a:gd name="connsiteY5" fmla="*/ 429360 h 648435"/>
                <a:gd name="connsiteX6" fmla="*/ 1238357 w 2457566"/>
                <a:gd name="connsiteY6" fmla="*/ 115035 h 648435"/>
                <a:gd name="connsiteX7" fmla="*/ 2152757 w 2457566"/>
                <a:gd name="connsiteY7" fmla="*/ 305535 h 648435"/>
                <a:gd name="connsiteX8" fmla="*/ 1295507 w 2457566"/>
                <a:gd name="connsiteY8" fmla="*/ 381735 h 648435"/>
                <a:gd name="connsiteX9" fmla="*/ 628757 w 2457566"/>
                <a:gd name="connsiteY9" fmla="*/ 381735 h 648435"/>
                <a:gd name="connsiteX10" fmla="*/ 1238357 w 2457566"/>
                <a:gd name="connsiteY10" fmla="*/ 219810 h 648435"/>
                <a:gd name="connsiteX11" fmla="*/ 1486007 w 2457566"/>
                <a:gd name="connsiteY11" fmla="*/ 238860 h 648435"/>
                <a:gd name="connsiteX12" fmla="*/ 1247882 w 2457566"/>
                <a:gd name="connsiteY12" fmla="*/ 305535 h 648435"/>
                <a:gd name="connsiteX0" fmla="*/ 1323978 w 2457462"/>
                <a:gd name="connsiteY0" fmla="*/ 648435 h 648435"/>
                <a:gd name="connsiteX1" fmla="*/ 3 w 2457462"/>
                <a:gd name="connsiteY1" fmla="*/ 429360 h 648435"/>
                <a:gd name="connsiteX2" fmla="*/ 1257303 w 2457462"/>
                <a:gd name="connsiteY2" fmla="*/ 735 h 648435"/>
                <a:gd name="connsiteX3" fmla="*/ 2457453 w 2457462"/>
                <a:gd name="connsiteY3" fmla="*/ 343635 h 648435"/>
                <a:gd name="connsiteX4" fmla="*/ 1276353 w 2457462"/>
                <a:gd name="connsiteY4" fmla="*/ 505560 h 648435"/>
                <a:gd name="connsiteX5" fmla="*/ 285753 w 2457462"/>
                <a:gd name="connsiteY5" fmla="*/ 429360 h 648435"/>
                <a:gd name="connsiteX6" fmla="*/ 1238253 w 2457462"/>
                <a:gd name="connsiteY6" fmla="*/ 115035 h 648435"/>
                <a:gd name="connsiteX7" fmla="*/ 2152653 w 2457462"/>
                <a:gd name="connsiteY7" fmla="*/ 305535 h 648435"/>
                <a:gd name="connsiteX8" fmla="*/ 1295403 w 2457462"/>
                <a:gd name="connsiteY8" fmla="*/ 381735 h 648435"/>
                <a:gd name="connsiteX9" fmla="*/ 628653 w 2457462"/>
                <a:gd name="connsiteY9" fmla="*/ 381735 h 648435"/>
                <a:gd name="connsiteX10" fmla="*/ 1238253 w 2457462"/>
                <a:gd name="connsiteY10" fmla="*/ 219810 h 648435"/>
                <a:gd name="connsiteX11" fmla="*/ 1485903 w 2457462"/>
                <a:gd name="connsiteY11" fmla="*/ 238860 h 648435"/>
                <a:gd name="connsiteX12" fmla="*/ 1247778 w 2457462"/>
                <a:gd name="connsiteY12" fmla="*/ 305535 h 648435"/>
                <a:gd name="connsiteX0" fmla="*/ 1323978 w 2457462"/>
                <a:gd name="connsiteY0" fmla="*/ 648435 h 649987"/>
                <a:gd name="connsiteX1" fmla="*/ 3 w 2457462"/>
                <a:gd name="connsiteY1" fmla="*/ 429360 h 649987"/>
                <a:gd name="connsiteX2" fmla="*/ 1257303 w 2457462"/>
                <a:gd name="connsiteY2" fmla="*/ 735 h 649987"/>
                <a:gd name="connsiteX3" fmla="*/ 2457453 w 2457462"/>
                <a:gd name="connsiteY3" fmla="*/ 343635 h 649987"/>
                <a:gd name="connsiteX4" fmla="*/ 1276353 w 2457462"/>
                <a:gd name="connsiteY4" fmla="*/ 505560 h 649987"/>
                <a:gd name="connsiteX5" fmla="*/ 285753 w 2457462"/>
                <a:gd name="connsiteY5" fmla="*/ 429360 h 649987"/>
                <a:gd name="connsiteX6" fmla="*/ 1238253 w 2457462"/>
                <a:gd name="connsiteY6" fmla="*/ 115035 h 649987"/>
                <a:gd name="connsiteX7" fmla="*/ 2152653 w 2457462"/>
                <a:gd name="connsiteY7" fmla="*/ 305535 h 649987"/>
                <a:gd name="connsiteX8" fmla="*/ 1295403 w 2457462"/>
                <a:gd name="connsiteY8" fmla="*/ 381735 h 649987"/>
                <a:gd name="connsiteX9" fmla="*/ 628653 w 2457462"/>
                <a:gd name="connsiteY9" fmla="*/ 381735 h 649987"/>
                <a:gd name="connsiteX10" fmla="*/ 1238253 w 2457462"/>
                <a:gd name="connsiteY10" fmla="*/ 219810 h 649987"/>
                <a:gd name="connsiteX11" fmla="*/ 1485903 w 2457462"/>
                <a:gd name="connsiteY11" fmla="*/ 238860 h 649987"/>
                <a:gd name="connsiteX12" fmla="*/ 1247778 w 2457462"/>
                <a:gd name="connsiteY12" fmla="*/ 305535 h 649987"/>
                <a:gd name="connsiteX0" fmla="*/ 1323978 w 2457462"/>
                <a:gd name="connsiteY0" fmla="*/ 648435 h 648435"/>
                <a:gd name="connsiteX1" fmla="*/ 3 w 2457462"/>
                <a:gd name="connsiteY1" fmla="*/ 429360 h 648435"/>
                <a:gd name="connsiteX2" fmla="*/ 1257303 w 2457462"/>
                <a:gd name="connsiteY2" fmla="*/ 735 h 648435"/>
                <a:gd name="connsiteX3" fmla="*/ 2457453 w 2457462"/>
                <a:gd name="connsiteY3" fmla="*/ 343635 h 648435"/>
                <a:gd name="connsiteX4" fmla="*/ 1276353 w 2457462"/>
                <a:gd name="connsiteY4" fmla="*/ 505560 h 648435"/>
                <a:gd name="connsiteX5" fmla="*/ 285753 w 2457462"/>
                <a:gd name="connsiteY5" fmla="*/ 429360 h 648435"/>
                <a:gd name="connsiteX6" fmla="*/ 1238253 w 2457462"/>
                <a:gd name="connsiteY6" fmla="*/ 115035 h 648435"/>
                <a:gd name="connsiteX7" fmla="*/ 2152653 w 2457462"/>
                <a:gd name="connsiteY7" fmla="*/ 305535 h 648435"/>
                <a:gd name="connsiteX8" fmla="*/ 1295403 w 2457462"/>
                <a:gd name="connsiteY8" fmla="*/ 381735 h 648435"/>
                <a:gd name="connsiteX9" fmla="*/ 628653 w 2457462"/>
                <a:gd name="connsiteY9" fmla="*/ 381735 h 648435"/>
                <a:gd name="connsiteX10" fmla="*/ 1238253 w 2457462"/>
                <a:gd name="connsiteY10" fmla="*/ 219810 h 648435"/>
                <a:gd name="connsiteX11" fmla="*/ 1485903 w 2457462"/>
                <a:gd name="connsiteY11" fmla="*/ 238860 h 648435"/>
                <a:gd name="connsiteX12" fmla="*/ 1247778 w 2457462"/>
                <a:gd name="connsiteY12" fmla="*/ 305535 h 648435"/>
                <a:gd name="connsiteX0" fmla="*/ 1323978 w 2457462"/>
                <a:gd name="connsiteY0" fmla="*/ 648435 h 648435"/>
                <a:gd name="connsiteX1" fmla="*/ 3 w 2457462"/>
                <a:gd name="connsiteY1" fmla="*/ 429360 h 648435"/>
                <a:gd name="connsiteX2" fmla="*/ 1257303 w 2457462"/>
                <a:gd name="connsiteY2" fmla="*/ 735 h 648435"/>
                <a:gd name="connsiteX3" fmla="*/ 2457453 w 2457462"/>
                <a:gd name="connsiteY3" fmla="*/ 343635 h 648435"/>
                <a:gd name="connsiteX4" fmla="*/ 1276353 w 2457462"/>
                <a:gd name="connsiteY4" fmla="*/ 505560 h 648435"/>
                <a:gd name="connsiteX5" fmla="*/ 285753 w 2457462"/>
                <a:gd name="connsiteY5" fmla="*/ 429360 h 648435"/>
                <a:gd name="connsiteX6" fmla="*/ 1238253 w 2457462"/>
                <a:gd name="connsiteY6" fmla="*/ 115035 h 648435"/>
                <a:gd name="connsiteX7" fmla="*/ 2152653 w 2457462"/>
                <a:gd name="connsiteY7" fmla="*/ 305535 h 648435"/>
                <a:gd name="connsiteX8" fmla="*/ 1295403 w 2457462"/>
                <a:gd name="connsiteY8" fmla="*/ 381735 h 648435"/>
                <a:gd name="connsiteX9" fmla="*/ 628653 w 2457462"/>
                <a:gd name="connsiteY9" fmla="*/ 381735 h 648435"/>
                <a:gd name="connsiteX10" fmla="*/ 1238253 w 2457462"/>
                <a:gd name="connsiteY10" fmla="*/ 219810 h 648435"/>
                <a:gd name="connsiteX11" fmla="*/ 1485903 w 2457462"/>
                <a:gd name="connsiteY11" fmla="*/ 238860 h 648435"/>
                <a:gd name="connsiteX12" fmla="*/ 1247778 w 2457462"/>
                <a:gd name="connsiteY12" fmla="*/ 305535 h 648435"/>
                <a:gd name="connsiteX0" fmla="*/ 1323978 w 2457462"/>
                <a:gd name="connsiteY0" fmla="*/ 648435 h 648435"/>
                <a:gd name="connsiteX1" fmla="*/ 3 w 2457462"/>
                <a:gd name="connsiteY1" fmla="*/ 429360 h 648435"/>
                <a:gd name="connsiteX2" fmla="*/ 1257303 w 2457462"/>
                <a:gd name="connsiteY2" fmla="*/ 735 h 648435"/>
                <a:gd name="connsiteX3" fmla="*/ 2457453 w 2457462"/>
                <a:gd name="connsiteY3" fmla="*/ 343635 h 648435"/>
                <a:gd name="connsiteX4" fmla="*/ 1276353 w 2457462"/>
                <a:gd name="connsiteY4" fmla="*/ 505560 h 648435"/>
                <a:gd name="connsiteX5" fmla="*/ 285753 w 2457462"/>
                <a:gd name="connsiteY5" fmla="*/ 429360 h 648435"/>
                <a:gd name="connsiteX6" fmla="*/ 1295403 w 2457462"/>
                <a:gd name="connsiteY6" fmla="*/ 115035 h 648435"/>
                <a:gd name="connsiteX7" fmla="*/ 2152653 w 2457462"/>
                <a:gd name="connsiteY7" fmla="*/ 305535 h 648435"/>
                <a:gd name="connsiteX8" fmla="*/ 1295403 w 2457462"/>
                <a:gd name="connsiteY8" fmla="*/ 381735 h 648435"/>
                <a:gd name="connsiteX9" fmla="*/ 628653 w 2457462"/>
                <a:gd name="connsiteY9" fmla="*/ 381735 h 648435"/>
                <a:gd name="connsiteX10" fmla="*/ 1238253 w 2457462"/>
                <a:gd name="connsiteY10" fmla="*/ 219810 h 648435"/>
                <a:gd name="connsiteX11" fmla="*/ 1485903 w 2457462"/>
                <a:gd name="connsiteY11" fmla="*/ 238860 h 648435"/>
                <a:gd name="connsiteX12" fmla="*/ 1247778 w 2457462"/>
                <a:gd name="connsiteY12" fmla="*/ 305535 h 648435"/>
                <a:gd name="connsiteX0" fmla="*/ 1323978 w 2457462"/>
                <a:gd name="connsiteY0" fmla="*/ 648435 h 648435"/>
                <a:gd name="connsiteX1" fmla="*/ 3 w 2457462"/>
                <a:gd name="connsiteY1" fmla="*/ 429360 h 648435"/>
                <a:gd name="connsiteX2" fmla="*/ 1257303 w 2457462"/>
                <a:gd name="connsiteY2" fmla="*/ 735 h 648435"/>
                <a:gd name="connsiteX3" fmla="*/ 2457453 w 2457462"/>
                <a:gd name="connsiteY3" fmla="*/ 343635 h 648435"/>
                <a:gd name="connsiteX4" fmla="*/ 1276353 w 2457462"/>
                <a:gd name="connsiteY4" fmla="*/ 505560 h 648435"/>
                <a:gd name="connsiteX5" fmla="*/ 333378 w 2457462"/>
                <a:gd name="connsiteY5" fmla="*/ 391260 h 648435"/>
                <a:gd name="connsiteX6" fmla="*/ 1295403 w 2457462"/>
                <a:gd name="connsiteY6" fmla="*/ 115035 h 648435"/>
                <a:gd name="connsiteX7" fmla="*/ 2152653 w 2457462"/>
                <a:gd name="connsiteY7" fmla="*/ 305535 h 648435"/>
                <a:gd name="connsiteX8" fmla="*/ 1295403 w 2457462"/>
                <a:gd name="connsiteY8" fmla="*/ 381735 h 648435"/>
                <a:gd name="connsiteX9" fmla="*/ 628653 w 2457462"/>
                <a:gd name="connsiteY9" fmla="*/ 381735 h 648435"/>
                <a:gd name="connsiteX10" fmla="*/ 1238253 w 2457462"/>
                <a:gd name="connsiteY10" fmla="*/ 219810 h 648435"/>
                <a:gd name="connsiteX11" fmla="*/ 1485903 w 2457462"/>
                <a:gd name="connsiteY11" fmla="*/ 238860 h 648435"/>
                <a:gd name="connsiteX12" fmla="*/ 1247778 w 2457462"/>
                <a:gd name="connsiteY12" fmla="*/ 305535 h 648435"/>
                <a:gd name="connsiteX0" fmla="*/ 1323978 w 2457462"/>
                <a:gd name="connsiteY0" fmla="*/ 648435 h 648435"/>
                <a:gd name="connsiteX1" fmla="*/ 3 w 2457462"/>
                <a:gd name="connsiteY1" fmla="*/ 429360 h 648435"/>
                <a:gd name="connsiteX2" fmla="*/ 1257303 w 2457462"/>
                <a:gd name="connsiteY2" fmla="*/ 735 h 648435"/>
                <a:gd name="connsiteX3" fmla="*/ 2457453 w 2457462"/>
                <a:gd name="connsiteY3" fmla="*/ 343635 h 648435"/>
                <a:gd name="connsiteX4" fmla="*/ 1276353 w 2457462"/>
                <a:gd name="connsiteY4" fmla="*/ 505560 h 648435"/>
                <a:gd name="connsiteX5" fmla="*/ 333378 w 2457462"/>
                <a:gd name="connsiteY5" fmla="*/ 391260 h 648435"/>
                <a:gd name="connsiteX6" fmla="*/ 1295403 w 2457462"/>
                <a:gd name="connsiteY6" fmla="*/ 115035 h 648435"/>
                <a:gd name="connsiteX7" fmla="*/ 2152653 w 2457462"/>
                <a:gd name="connsiteY7" fmla="*/ 305535 h 648435"/>
                <a:gd name="connsiteX8" fmla="*/ 1295403 w 2457462"/>
                <a:gd name="connsiteY8" fmla="*/ 381735 h 648435"/>
                <a:gd name="connsiteX9" fmla="*/ 628653 w 2457462"/>
                <a:gd name="connsiteY9" fmla="*/ 381735 h 648435"/>
                <a:gd name="connsiteX10" fmla="*/ 1238253 w 2457462"/>
                <a:gd name="connsiteY10" fmla="*/ 219810 h 648435"/>
                <a:gd name="connsiteX11" fmla="*/ 1485903 w 2457462"/>
                <a:gd name="connsiteY11" fmla="*/ 238860 h 648435"/>
                <a:gd name="connsiteX12" fmla="*/ 1247778 w 2457462"/>
                <a:gd name="connsiteY12" fmla="*/ 305535 h 648435"/>
                <a:gd name="connsiteX0" fmla="*/ 1323978 w 2457462"/>
                <a:gd name="connsiteY0" fmla="*/ 648435 h 648435"/>
                <a:gd name="connsiteX1" fmla="*/ 3 w 2457462"/>
                <a:gd name="connsiteY1" fmla="*/ 429360 h 648435"/>
                <a:gd name="connsiteX2" fmla="*/ 1257303 w 2457462"/>
                <a:gd name="connsiteY2" fmla="*/ 735 h 648435"/>
                <a:gd name="connsiteX3" fmla="*/ 2457453 w 2457462"/>
                <a:gd name="connsiteY3" fmla="*/ 343635 h 648435"/>
                <a:gd name="connsiteX4" fmla="*/ 1276353 w 2457462"/>
                <a:gd name="connsiteY4" fmla="*/ 505560 h 648435"/>
                <a:gd name="connsiteX5" fmla="*/ 333378 w 2457462"/>
                <a:gd name="connsiteY5" fmla="*/ 391260 h 648435"/>
                <a:gd name="connsiteX6" fmla="*/ 1295403 w 2457462"/>
                <a:gd name="connsiteY6" fmla="*/ 115035 h 648435"/>
                <a:gd name="connsiteX7" fmla="*/ 2152653 w 2457462"/>
                <a:gd name="connsiteY7" fmla="*/ 305535 h 648435"/>
                <a:gd name="connsiteX8" fmla="*/ 1295403 w 2457462"/>
                <a:gd name="connsiteY8" fmla="*/ 381735 h 648435"/>
                <a:gd name="connsiteX9" fmla="*/ 628653 w 2457462"/>
                <a:gd name="connsiteY9" fmla="*/ 381735 h 648435"/>
                <a:gd name="connsiteX10" fmla="*/ 1238253 w 2457462"/>
                <a:gd name="connsiteY10" fmla="*/ 219810 h 648435"/>
                <a:gd name="connsiteX11" fmla="*/ 1485903 w 2457462"/>
                <a:gd name="connsiteY11" fmla="*/ 238860 h 648435"/>
                <a:gd name="connsiteX12" fmla="*/ 1247778 w 2457462"/>
                <a:gd name="connsiteY12" fmla="*/ 305535 h 648435"/>
                <a:gd name="connsiteX0" fmla="*/ 1323978 w 2457462"/>
                <a:gd name="connsiteY0" fmla="*/ 648250 h 648250"/>
                <a:gd name="connsiteX1" fmla="*/ 3 w 2457462"/>
                <a:gd name="connsiteY1" fmla="*/ 429175 h 648250"/>
                <a:gd name="connsiteX2" fmla="*/ 1257303 w 2457462"/>
                <a:gd name="connsiteY2" fmla="*/ 550 h 648250"/>
                <a:gd name="connsiteX3" fmla="*/ 2457453 w 2457462"/>
                <a:gd name="connsiteY3" fmla="*/ 343450 h 648250"/>
                <a:gd name="connsiteX4" fmla="*/ 1276353 w 2457462"/>
                <a:gd name="connsiteY4" fmla="*/ 533950 h 648250"/>
                <a:gd name="connsiteX5" fmla="*/ 333378 w 2457462"/>
                <a:gd name="connsiteY5" fmla="*/ 391075 h 648250"/>
                <a:gd name="connsiteX6" fmla="*/ 1295403 w 2457462"/>
                <a:gd name="connsiteY6" fmla="*/ 114850 h 648250"/>
                <a:gd name="connsiteX7" fmla="*/ 2152653 w 2457462"/>
                <a:gd name="connsiteY7" fmla="*/ 305350 h 648250"/>
                <a:gd name="connsiteX8" fmla="*/ 1295403 w 2457462"/>
                <a:gd name="connsiteY8" fmla="*/ 381550 h 648250"/>
                <a:gd name="connsiteX9" fmla="*/ 628653 w 2457462"/>
                <a:gd name="connsiteY9" fmla="*/ 381550 h 648250"/>
                <a:gd name="connsiteX10" fmla="*/ 1238253 w 2457462"/>
                <a:gd name="connsiteY10" fmla="*/ 219625 h 648250"/>
                <a:gd name="connsiteX11" fmla="*/ 1485903 w 2457462"/>
                <a:gd name="connsiteY11" fmla="*/ 238675 h 648250"/>
                <a:gd name="connsiteX12" fmla="*/ 1247778 w 2457462"/>
                <a:gd name="connsiteY12" fmla="*/ 305350 h 648250"/>
                <a:gd name="connsiteX0" fmla="*/ 1323978 w 2457462"/>
                <a:gd name="connsiteY0" fmla="*/ 648250 h 648250"/>
                <a:gd name="connsiteX1" fmla="*/ 3 w 2457462"/>
                <a:gd name="connsiteY1" fmla="*/ 429175 h 648250"/>
                <a:gd name="connsiteX2" fmla="*/ 1257303 w 2457462"/>
                <a:gd name="connsiteY2" fmla="*/ 550 h 648250"/>
                <a:gd name="connsiteX3" fmla="*/ 2457453 w 2457462"/>
                <a:gd name="connsiteY3" fmla="*/ 343450 h 648250"/>
                <a:gd name="connsiteX4" fmla="*/ 1276353 w 2457462"/>
                <a:gd name="connsiteY4" fmla="*/ 533950 h 648250"/>
                <a:gd name="connsiteX5" fmla="*/ 333378 w 2457462"/>
                <a:gd name="connsiteY5" fmla="*/ 391075 h 648250"/>
                <a:gd name="connsiteX6" fmla="*/ 1295403 w 2457462"/>
                <a:gd name="connsiteY6" fmla="*/ 114850 h 648250"/>
                <a:gd name="connsiteX7" fmla="*/ 2152653 w 2457462"/>
                <a:gd name="connsiteY7" fmla="*/ 305350 h 648250"/>
                <a:gd name="connsiteX8" fmla="*/ 1295403 w 2457462"/>
                <a:gd name="connsiteY8" fmla="*/ 438700 h 648250"/>
                <a:gd name="connsiteX9" fmla="*/ 628653 w 2457462"/>
                <a:gd name="connsiteY9" fmla="*/ 381550 h 648250"/>
                <a:gd name="connsiteX10" fmla="*/ 1238253 w 2457462"/>
                <a:gd name="connsiteY10" fmla="*/ 219625 h 648250"/>
                <a:gd name="connsiteX11" fmla="*/ 1485903 w 2457462"/>
                <a:gd name="connsiteY11" fmla="*/ 238675 h 648250"/>
                <a:gd name="connsiteX12" fmla="*/ 1247778 w 2457462"/>
                <a:gd name="connsiteY12" fmla="*/ 305350 h 648250"/>
                <a:gd name="connsiteX0" fmla="*/ 1323978 w 2457462"/>
                <a:gd name="connsiteY0" fmla="*/ 648250 h 648250"/>
                <a:gd name="connsiteX1" fmla="*/ 3 w 2457462"/>
                <a:gd name="connsiteY1" fmla="*/ 429175 h 648250"/>
                <a:gd name="connsiteX2" fmla="*/ 1257303 w 2457462"/>
                <a:gd name="connsiteY2" fmla="*/ 550 h 648250"/>
                <a:gd name="connsiteX3" fmla="*/ 2457453 w 2457462"/>
                <a:gd name="connsiteY3" fmla="*/ 343450 h 648250"/>
                <a:gd name="connsiteX4" fmla="*/ 1276353 w 2457462"/>
                <a:gd name="connsiteY4" fmla="*/ 533950 h 648250"/>
                <a:gd name="connsiteX5" fmla="*/ 333378 w 2457462"/>
                <a:gd name="connsiteY5" fmla="*/ 391075 h 648250"/>
                <a:gd name="connsiteX6" fmla="*/ 1295403 w 2457462"/>
                <a:gd name="connsiteY6" fmla="*/ 114850 h 648250"/>
                <a:gd name="connsiteX7" fmla="*/ 2152653 w 2457462"/>
                <a:gd name="connsiteY7" fmla="*/ 305350 h 648250"/>
                <a:gd name="connsiteX8" fmla="*/ 1295403 w 2457462"/>
                <a:gd name="connsiteY8" fmla="*/ 438700 h 648250"/>
                <a:gd name="connsiteX9" fmla="*/ 628653 w 2457462"/>
                <a:gd name="connsiteY9" fmla="*/ 381550 h 648250"/>
                <a:gd name="connsiteX10" fmla="*/ 1238253 w 2457462"/>
                <a:gd name="connsiteY10" fmla="*/ 219625 h 648250"/>
                <a:gd name="connsiteX11" fmla="*/ 1485903 w 2457462"/>
                <a:gd name="connsiteY11" fmla="*/ 238675 h 648250"/>
                <a:gd name="connsiteX12" fmla="*/ 1238253 w 2457462"/>
                <a:gd name="connsiteY12" fmla="*/ 333925 h 648250"/>
                <a:gd name="connsiteX0" fmla="*/ 1323978 w 2457462"/>
                <a:gd name="connsiteY0" fmla="*/ 648250 h 648250"/>
                <a:gd name="connsiteX1" fmla="*/ 3 w 2457462"/>
                <a:gd name="connsiteY1" fmla="*/ 429175 h 648250"/>
                <a:gd name="connsiteX2" fmla="*/ 1257303 w 2457462"/>
                <a:gd name="connsiteY2" fmla="*/ 550 h 648250"/>
                <a:gd name="connsiteX3" fmla="*/ 2457453 w 2457462"/>
                <a:gd name="connsiteY3" fmla="*/ 343450 h 648250"/>
                <a:gd name="connsiteX4" fmla="*/ 1276353 w 2457462"/>
                <a:gd name="connsiteY4" fmla="*/ 533950 h 648250"/>
                <a:gd name="connsiteX5" fmla="*/ 333378 w 2457462"/>
                <a:gd name="connsiteY5" fmla="*/ 391075 h 648250"/>
                <a:gd name="connsiteX6" fmla="*/ 1295403 w 2457462"/>
                <a:gd name="connsiteY6" fmla="*/ 114850 h 648250"/>
                <a:gd name="connsiteX7" fmla="*/ 2152653 w 2457462"/>
                <a:gd name="connsiteY7" fmla="*/ 305350 h 648250"/>
                <a:gd name="connsiteX8" fmla="*/ 1295403 w 2457462"/>
                <a:gd name="connsiteY8" fmla="*/ 438700 h 648250"/>
                <a:gd name="connsiteX9" fmla="*/ 628653 w 2457462"/>
                <a:gd name="connsiteY9" fmla="*/ 381550 h 648250"/>
                <a:gd name="connsiteX10" fmla="*/ 1238253 w 2457462"/>
                <a:gd name="connsiteY10" fmla="*/ 219625 h 648250"/>
                <a:gd name="connsiteX11" fmla="*/ 1590678 w 2457462"/>
                <a:gd name="connsiteY11" fmla="*/ 295825 h 648250"/>
                <a:gd name="connsiteX12" fmla="*/ 1238253 w 2457462"/>
                <a:gd name="connsiteY12" fmla="*/ 333925 h 648250"/>
                <a:gd name="connsiteX0" fmla="*/ 1323978 w 2457462"/>
                <a:gd name="connsiteY0" fmla="*/ 648250 h 648250"/>
                <a:gd name="connsiteX1" fmla="*/ 3 w 2457462"/>
                <a:gd name="connsiteY1" fmla="*/ 429175 h 648250"/>
                <a:gd name="connsiteX2" fmla="*/ 1257303 w 2457462"/>
                <a:gd name="connsiteY2" fmla="*/ 550 h 648250"/>
                <a:gd name="connsiteX3" fmla="*/ 2457453 w 2457462"/>
                <a:gd name="connsiteY3" fmla="*/ 343450 h 648250"/>
                <a:gd name="connsiteX4" fmla="*/ 1276353 w 2457462"/>
                <a:gd name="connsiteY4" fmla="*/ 533950 h 648250"/>
                <a:gd name="connsiteX5" fmla="*/ 333378 w 2457462"/>
                <a:gd name="connsiteY5" fmla="*/ 391075 h 648250"/>
                <a:gd name="connsiteX6" fmla="*/ 1295403 w 2457462"/>
                <a:gd name="connsiteY6" fmla="*/ 114850 h 648250"/>
                <a:gd name="connsiteX7" fmla="*/ 2152653 w 2457462"/>
                <a:gd name="connsiteY7" fmla="*/ 305350 h 648250"/>
                <a:gd name="connsiteX8" fmla="*/ 1295403 w 2457462"/>
                <a:gd name="connsiteY8" fmla="*/ 438700 h 648250"/>
                <a:gd name="connsiteX9" fmla="*/ 628653 w 2457462"/>
                <a:gd name="connsiteY9" fmla="*/ 381550 h 648250"/>
                <a:gd name="connsiteX10" fmla="*/ 1238253 w 2457462"/>
                <a:gd name="connsiteY10" fmla="*/ 219625 h 648250"/>
                <a:gd name="connsiteX11" fmla="*/ 1609728 w 2457462"/>
                <a:gd name="connsiteY11" fmla="*/ 257725 h 648250"/>
                <a:gd name="connsiteX12" fmla="*/ 1238253 w 2457462"/>
                <a:gd name="connsiteY12" fmla="*/ 333925 h 648250"/>
                <a:gd name="connsiteX0" fmla="*/ 1323978 w 2457462"/>
                <a:gd name="connsiteY0" fmla="*/ 648250 h 648250"/>
                <a:gd name="connsiteX1" fmla="*/ 3 w 2457462"/>
                <a:gd name="connsiteY1" fmla="*/ 429175 h 648250"/>
                <a:gd name="connsiteX2" fmla="*/ 1257303 w 2457462"/>
                <a:gd name="connsiteY2" fmla="*/ 550 h 648250"/>
                <a:gd name="connsiteX3" fmla="*/ 2457453 w 2457462"/>
                <a:gd name="connsiteY3" fmla="*/ 343450 h 648250"/>
                <a:gd name="connsiteX4" fmla="*/ 1276353 w 2457462"/>
                <a:gd name="connsiteY4" fmla="*/ 533950 h 648250"/>
                <a:gd name="connsiteX5" fmla="*/ 333378 w 2457462"/>
                <a:gd name="connsiteY5" fmla="*/ 391075 h 648250"/>
                <a:gd name="connsiteX6" fmla="*/ 1295403 w 2457462"/>
                <a:gd name="connsiteY6" fmla="*/ 114850 h 648250"/>
                <a:gd name="connsiteX7" fmla="*/ 2152653 w 2457462"/>
                <a:gd name="connsiteY7" fmla="*/ 305350 h 648250"/>
                <a:gd name="connsiteX8" fmla="*/ 1295403 w 2457462"/>
                <a:gd name="connsiteY8" fmla="*/ 438700 h 648250"/>
                <a:gd name="connsiteX9" fmla="*/ 628653 w 2457462"/>
                <a:gd name="connsiteY9" fmla="*/ 381550 h 648250"/>
                <a:gd name="connsiteX10" fmla="*/ 1238253 w 2457462"/>
                <a:gd name="connsiteY10" fmla="*/ 219625 h 648250"/>
                <a:gd name="connsiteX11" fmla="*/ 1609728 w 2457462"/>
                <a:gd name="connsiteY11" fmla="*/ 257725 h 648250"/>
                <a:gd name="connsiteX12" fmla="*/ 1238253 w 2457462"/>
                <a:gd name="connsiteY12" fmla="*/ 333925 h 648250"/>
                <a:gd name="connsiteX0" fmla="*/ 1323978 w 2457462"/>
                <a:gd name="connsiteY0" fmla="*/ 648250 h 648250"/>
                <a:gd name="connsiteX1" fmla="*/ 3 w 2457462"/>
                <a:gd name="connsiteY1" fmla="*/ 429175 h 648250"/>
                <a:gd name="connsiteX2" fmla="*/ 1257303 w 2457462"/>
                <a:gd name="connsiteY2" fmla="*/ 550 h 648250"/>
                <a:gd name="connsiteX3" fmla="*/ 2457453 w 2457462"/>
                <a:gd name="connsiteY3" fmla="*/ 343450 h 648250"/>
                <a:gd name="connsiteX4" fmla="*/ 1276353 w 2457462"/>
                <a:gd name="connsiteY4" fmla="*/ 533950 h 648250"/>
                <a:gd name="connsiteX5" fmla="*/ 266703 w 2457462"/>
                <a:gd name="connsiteY5" fmla="*/ 419650 h 648250"/>
                <a:gd name="connsiteX6" fmla="*/ 1295403 w 2457462"/>
                <a:gd name="connsiteY6" fmla="*/ 114850 h 648250"/>
                <a:gd name="connsiteX7" fmla="*/ 2152653 w 2457462"/>
                <a:gd name="connsiteY7" fmla="*/ 305350 h 648250"/>
                <a:gd name="connsiteX8" fmla="*/ 1295403 w 2457462"/>
                <a:gd name="connsiteY8" fmla="*/ 438700 h 648250"/>
                <a:gd name="connsiteX9" fmla="*/ 628653 w 2457462"/>
                <a:gd name="connsiteY9" fmla="*/ 381550 h 648250"/>
                <a:gd name="connsiteX10" fmla="*/ 1238253 w 2457462"/>
                <a:gd name="connsiteY10" fmla="*/ 219625 h 648250"/>
                <a:gd name="connsiteX11" fmla="*/ 1609728 w 2457462"/>
                <a:gd name="connsiteY11" fmla="*/ 257725 h 648250"/>
                <a:gd name="connsiteX12" fmla="*/ 1238253 w 2457462"/>
                <a:gd name="connsiteY12" fmla="*/ 333925 h 648250"/>
                <a:gd name="connsiteX0" fmla="*/ 1323978 w 2457462"/>
                <a:gd name="connsiteY0" fmla="*/ 648250 h 648250"/>
                <a:gd name="connsiteX1" fmla="*/ 3 w 2457462"/>
                <a:gd name="connsiteY1" fmla="*/ 429175 h 648250"/>
                <a:gd name="connsiteX2" fmla="*/ 1257303 w 2457462"/>
                <a:gd name="connsiteY2" fmla="*/ 550 h 648250"/>
                <a:gd name="connsiteX3" fmla="*/ 2457453 w 2457462"/>
                <a:gd name="connsiteY3" fmla="*/ 343450 h 648250"/>
                <a:gd name="connsiteX4" fmla="*/ 1276353 w 2457462"/>
                <a:gd name="connsiteY4" fmla="*/ 533950 h 648250"/>
                <a:gd name="connsiteX5" fmla="*/ 266703 w 2457462"/>
                <a:gd name="connsiteY5" fmla="*/ 419650 h 648250"/>
                <a:gd name="connsiteX6" fmla="*/ 1295403 w 2457462"/>
                <a:gd name="connsiteY6" fmla="*/ 114850 h 648250"/>
                <a:gd name="connsiteX7" fmla="*/ 2152653 w 2457462"/>
                <a:gd name="connsiteY7" fmla="*/ 305350 h 648250"/>
                <a:gd name="connsiteX8" fmla="*/ 1295403 w 2457462"/>
                <a:gd name="connsiteY8" fmla="*/ 438700 h 648250"/>
                <a:gd name="connsiteX9" fmla="*/ 628653 w 2457462"/>
                <a:gd name="connsiteY9" fmla="*/ 381550 h 648250"/>
                <a:gd name="connsiteX10" fmla="*/ 1238253 w 2457462"/>
                <a:gd name="connsiteY10" fmla="*/ 219625 h 648250"/>
                <a:gd name="connsiteX11" fmla="*/ 1609728 w 2457462"/>
                <a:gd name="connsiteY11" fmla="*/ 257725 h 648250"/>
                <a:gd name="connsiteX12" fmla="*/ 1238253 w 2457462"/>
                <a:gd name="connsiteY12" fmla="*/ 333925 h 648250"/>
                <a:gd name="connsiteX0" fmla="*/ 1323978 w 2457462"/>
                <a:gd name="connsiteY0" fmla="*/ 648250 h 648250"/>
                <a:gd name="connsiteX1" fmla="*/ 3 w 2457462"/>
                <a:gd name="connsiteY1" fmla="*/ 429175 h 648250"/>
                <a:gd name="connsiteX2" fmla="*/ 1257303 w 2457462"/>
                <a:gd name="connsiteY2" fmla="*/ 550 h 648250"/>
                <a:gd name="connsiteX3" fmla="*/ 2457453 w 2457462"/>
                <a:gd name="connsiteY3" fmla="*/ 343450 h 648250"/>
                <a:gd name="connsiteX4" fmla="*/ 1276353 w 2457462"/>
                <a:gd name="connsiteY4" fmla="*/ 533950 h 648250"/>
                <a:gd name="connsiteX5" fmla="*/ 266703 w 2457462"/>
                <a:gd name="connsiteY5" fmla="*/ 419650 h 648250"/>
                <a:gd name="connsiteX6" fmla="*/ 1295403 w 2457462"/>
                <a:gd name="connsiteY6" fmla="*/ 114850 h 648250"/>
                <a:gd name="connsiteX7" fmla="*/ 2152653 w 2457462"/>
                <a:gd name="connsiteY7" fmla="*/ 305350 h 648250"/>
                <a:gd name="connsiteX8" fmla="*/ 1295403 w 2457462"/>
                <a:gd name="connsiteY8" fmla="*/ 438700 h 648250"/>
                <a:gd name="connsiteX9" fmla="*/ 628653 w 2457462"/>
                <a:gd name="connsiteY9" fmla="*/ 381550 h 648250"/>
                <a:gd name="connsiteX10" fmla="*/ 1238253 w 2457462"/>
                <a:gd name="connsiteY10" fmla="*/ 219625 h 648250"/>
                <a:gd name="connsiteX11" fmla="*/ 1609728 w 2457462"/>
                <a:gd name="connsiteY11" fmla="*/ 257725 h 648250"/>
                <a:gd name="connsiteX12" fmla="*/ 1238253 w 2457462"/>
                <a:gd name="connsiteY12" fmla="*/ 333925 h 648250"/>
                <a:gd name="connsiteX0" fmla="*/ 1338294 w 2471778"/>
                <a:gd name="connsiteY0" fmla="*/ 647702 h 647702"/>
                <a:gd name="connsiteX1" fmla="*/ 3 w 2471778"/>
                <a:gd name="connsiteY1" fmla="*/ 339359 h 647702"/>
                <a:gd name="connsiteX2" fmla="*/ 1271619 w 2471778"/>
                <a:gd name="connsiteY2" fmla="*/ 2 h 647702"/>
                <a:gd name="connsiteX3" fmla="*/ 2471769 w 2471778"/>
                <a:gd name="connsiteY3" fmla="*/ 342902 h 647702"/>
                <a:gd name="connsiteX4" fmla="*/ 1290669 w 2471778"/>
                <a:gd name="connsiteY4" fmla="*/ 533402 h 647702"/>
                <a:gd name="connsiteX5" fmla="*/ 281019 w 2471778"/>
                <a:gd name="connsiteY5" fmla="*/ 419102 h 647702"/>
                <a:gd name="connsiteX6" fmla="*/ 1309719 w 2471778"/>
                <a:gd name="connsiteY6" fmla="*/ 114302 h 647702"/>
                <a:gd name="connsiteX7" fmla="*/ 2166969 w 2471778"/>
                <a:gd name="connsiteY7" fmla="*/ 304802 h 647702"/>
                <a:gd name="connsiteX8" fmla="*/ 1309719 w 2471778"/>
                <a:gd name="connsiteY8" fmla="*/ 438152 h 647702"/>
                <a:gd name="connsiteX9" fmla="*/ 642969 w 2471778"/>
                <a:gd name="connsiteY9" fmla="*/ 381002 h 647702"/>
                <a:gd name="connsiteX10" fmla="*/ 1252569 w 2471778"/>
                <a:gd name="connsiteY10" fmla="*/ 219077 h 647702"/>
                <a:gd name="connsiteX11" fmla="*/ 1624044 w 2471778"/>
                <a:gd name="connsiteY11" fmla="*/ 257177 h 647702"/>
                <a:gd name="connsiteX12" fmla="*/ 1252569 w 2471778"/>
                <a:gd name="connsiteY12" fmla="*/ 333377 h 647702"/>
                <a:gd name="connsiteX0" fmla="*/ 1338294 w 2471778"/>
                <a:gd name="connsiteY0" fmla="*/ 647702 h 647702"/>
                <a:gd name="connsiteX1" fmla="*/ 3 w 2471778"/>
                <a:gd name="connsiteY1" fmla="*/ 339359 h 647702"/>
                <a:gd name="connsiteX2" fmla="*/ 1271619 w 2471778"/>
                <a:gd name="connsiteY2" fmla="*/ 2 h 647702"/>
                <a:gd name="connsiteX3" fmla="*/ 2471769 w 2471778"/>
                <a:gd name="connsiteY3" fmla="*/ 342902 h 647702"/>
                <a:gd name="connsiteX4" fmla="*/ 1290669 w 2471778"/>
                <a:gd name="connsiteY4" fmla="*/ 533402 h 647702"/>
                <a:gd name="connsiteX5" fmla="*/ 281020 w 2471778"/>
                <a:gd name="connsiteY5" fmla="*/ 334085 h 647702"/>
                <a:gd name="connsiteX6" fmla="*/ 1309719 w 2471778"/>
                <a:gd name="connsiteY6" fmla="*/ 114302 h 647702"/>
                <a:gd name="connsiteX7" fmla="*/ 2166969 w 2471778"/>
                <a:gd name="connsiteY7" fmla="*/ 304802 h 647702"/>
                <a:gd name="connsiteX8" fmla="*/ 1309719 w 2471778"/>
                <a:gd name="connsiteY8" fmla="*/ 438152 h 647702"/>
                <a:gd name="connsiteX9" fmla="*/ 642969 w 2471778"/>
                <a:gd name="connsiteY9" fmla="*/ 381002 h 647702"/>
                <a:gd name="connsiteX10" fmla="*/ 1252569 w 2471778"/>
                <a:gd name="connsiteY10" fmla="*/ 219077 h 647702"/>
                <a:gd name="connsiteX11" fmla="*/ 1624044 w 2471778"/>
                <a:gd name="connsiteY11" fmla="*/ 257177 h 647702"/>
                <a:gd name="connsiteX12" fmla="*/ 1252569 w 2471778"/>
                <a:gd name="connsiteY12" fmla="*/ 333377 h 647702"/>
                <a:gd name="connsiteX0" fmla="*/ 1338294 w 2471778"/>
                <a:gd name="connsiteY0" fmla="*/ 647702 h 647702"/>
                <a:gd name="connsiteX1" fmla="*/ 3 w 2471778"/>
                <a:gd name="connsiteY1" fmla="*/ 339359 h 647702"/>
                <a:gd name="connsiteX2" fmla="*/ 1271619 w 2471778"/>
                <a:gd name="connsiteY2" fmla="*/ 2 h 647702"/>
                <a:gd name="connsiteX3" fmla="*/ 2471769 w 2471778"/>
                <a:gd name="connsiteY3" fmla="*/ 342902 h 647702"/>
                <a:gd name="connsiteX4" fmla="*/ 1290669 w 2471778"/>
                <a:gd name="connsiteY4" fmla="*/ 533402 h 647702"/>
                <a:gd name="connsiteX5" fmla="*/ 281020 w 2471778"/>
                <a:gd name="connsiteY5" fmla="*/ 334085 h 647702"/>
                <a:gd name="connsiteX6" fmla="*/ 1309719 w 2471778"/>
                <a:gd name="connsiteY6" fmla="*/ 114302 h 647702"/>
                <a:gd name="connsiteX7" fmla="*/ 2166969 w 2471778"/>
                <a:gd name="connsiteY7" fmla="*/ 304802 h 647702"/>
                <a:gd name="connsiteX8" fmla="*/ 1309719 w 2471778"/>
                <a:gd name="connsiteY8" fmla="*/ 438152 h 647702"/>
                <a:gd name="connsiteX9" fmla="*/ 633426 w 2471778"/>
                <a:gd name="connsiteY9" fmla="*/ 321490 h 647702"/>
                <a:gd name="connsiteX10" fmla="*/ 1252569 w 2471778"/>
                <a:gd name="connsiteY10" fmla="*/ 219077 h 647702"/>
                <a:gd name="connsiteX11" fmla="*/ 1624044 w 2471778"/>
                <a:gd name="connsiteY11" fmla="*/ 257177 h 647702"/>
                <a:gd name="connsiteX12" fmla="*/ 1252569 w 2471778"/>
                <a:gd name="connsiteY12" fmla="*/ 333377 h 647702"/>
                <a:gd name="connsiteX0" fmla="*/ 1338294 w 2490865"/>
                <a:gd name="connsiteY0" fmla="*/ 647916 h 647916"/>
                <a:gd name="connsiteX1" fmla="*/ 3 w 2490865"/>
                <a:gd name="connsiteY1" fmla="*/ 339573 h 647916"/>
                <a:gd name="connsiteX2" fmla="*/ 1271619 w 2490865"/>
                <a:gd name="connsiteY2" fmla="*/ 216 h 647916"/>
                <a:gd name="connsiteX3" fmla="*/ 2490856 w 2490865"/>
                <a:gd name="connsiteY3" fmla="*/ 292106 h 647916"/>
                <a:gd name="connsiteX4" fmla="*/ 1290669 w 2490865"/>
                <a:gd name="connsiteY4" fmla="*/ 533616 h 647916"/>
                <a:gd name="connsiteX5" fmla="*/ 281020 w 2490865"/>
                <a:gd name="connsiteY5" fmla="*/ 334299 h 647916"/>
                <a:gd name="connsiteX6" fmla="*/ 1309719 w 2490865"/>
                <a:gd name="connsiteY6" fmla="*/ 114516 h 647916"/>
                <a:gd name="connsiteX7" fmla="*/ 2166969 w 2490865"/>
                <a:gd name="connsiteY7" fmla="*/ 305016 h 647916"/>
                <a:gd name="connsiteX8" fmla="*/ 1309719 w 2490865"/>
                <a:gd name="connsiteY8" fmla="*/ 438366 h 647916"/>
                <a:gd name="connsiteX9" fmla="*/ 633426 w 2490865"/>
                <a:gd name="connsiteY9" fmla="*/ 321704 h 647916"/>
                <a:gd name="connsiteX10" fmla="*/ 1252569 w 2490865"/>
                <a:gd name="connsiteY10" fmla="*/ 219291 h 647916"/>
                <a:gd name="connsiteX11" fmla="*/ 1624044 w 2490865"/>
                <a:gd name="connsiteY11" fmla="*/ 257391 h 647916"/>
                <a:gd name="connsiteX12" fmla="*/ 1252569 w 2490865"/>
                <a:gd name="connsiteY12" fmla="*/ 333591 h 647916"/>
                <a:gd name="connsiteX0" fmla="*/ 1338294 w 2491480"/>
                <a:gd name="connsiteY0" fmla="*/ 648012 h 648012"/>
                <a:gd name="connsiteX1" fmla="*/ 3 w 2491480"/>
                <a:gd name="connsiteY1" fmla="*/ 339669 h 648012"/>
                <a:gd name="connsiteX2" fmla="*/ 1271619 w 2491480"/>
                <a:gd name="connsiteY2" fmla="*/ 312 h 648012"/>
                <a:gd name="connsiteX3" fmla="*/ 2490856 w 2491480"/>
                <a:gd name="connsiteY3" fmla="*/ 292202 h 648012"/>
                <a:gd name="connsiteX4" fmla="*/ 1290669 w 2491480"/>
                <a:gd name="connsiteY4" fmla="*/ 533712 h 648012"/>
                <a:gd name="connsiteX5" fmla="*/ 281020 w 2491480"/>
                <a:gd name="connsiteY5" fmla="*/ 334395 h 648012"/>
                <a:gd name="connsiteX6" fmla="*/ 1309719 w 2491480"/>
                <a:gd name="connsiteY6" fmla="*/ 114612 h 648012"/>
                <a:gd name="connsiteX7" fmla="*/ 2166969 w 2491480"/>
                <a:gd name="connsiteY7" fmla="*/ 305112 h 648012"/>
                <a:gd name="connsiteX8" fmla="*/ 1309719 w 2491480"/>
                <a:gd name="connsiteY8" fmla="*/ 438462 h 648012"/>
                <a:gd name="connsiteX9" fmla="*/ 633426 w 2491480"/>
                <a:gd name="connsiteY9" fmla="*/ 321800 h 648012"/>
                <a:gd name="connsiteX10" fmla="*/ 1252569 w 2491480"/>
                <a:gd name="connsiteY10" fmla="*/ 219387 h 648012"/>
                <a:gd name="connsiteX11" fmla="*/ 1624044 w 2491480"/>
                <a:gd name="connsiteY11" fmla="*/ 257487 h 648012"/>
                <a:gd name="connsiteX12" fmla="*/ 1252569 w 2491480"/>
                <a:gd name="connsiteY12" fmla="*/ 333687 h 648012"/>
                <a:gd name="connsiteX0" fmla="*/ 1338294 w 2490892"/>
                <a:gd name="connsiteY0" fmla="*/ 648032 h 648032"/>
                <a:gd name="connsiteX1" fmla="*/ 3 w 2490892"/>
                <a:gd name="connsiteY1" fmla="*/ 339689 h 648032"/>
                <a:gd name="connsiteX2" fmla="*/ 1271619 w 2490892"/>
                <a:gd name="connsiteY2" fmla="*/ 332 h 648032"/>
                <a:gd name="connsiteX3" fmla="*/ 2490856 w 2490892"/>
                <a:gd name="connsiteY3" fmla="*/ 292222 h 648032"/>
                <a:gd name="connsiteX4" fmla="*/ 1290669 w 2490892"/>
                <a:gd name="connsiteY4" fmla="*/ 533732 h 648032"/>
                <a:gd name="connsiteX5" fmla="*/ 281020 w 2490892"/>
                <a:gd name="connsiteY5" fmla="*/ 334415 h 648032"/>
                <a:gd name="connsiteX6" fmla="*/ 1309719 w 2490892"/>
                <a:gd name="connsiteY6" fmla="*/ 114632 h 648032"/>
                <a:gd name="connsiteX7" fmla="*/ 2166969 w 2490892"/>
                <a:gd name="connsiteY7" fmla="*/ 305132 h 648032"/>
                <a:gd name="connsiteX8" fmla="*/ 1309719 w 2490892"/>
                <a:gd name="connsiteY8" fmla="*/ 438482 h 648032"/>
                <a:gd name="connsiteX9" fmla="*/ 633426 w 2490892"/>
                <a:gd name="connsiteY9" fmla="*/ 321820 h 648032"/>
                <a:gd name="connsiteX10" fmla="*/ 1252569 w 2490892"/>
                <a:gd name="connsiteY10" fmla="*/ 219407 h 648032"/>
                <a:gd name="connsiteX11" fmla="*/ 1624044 w 2490892"/>
                <a:gd name="connsiteY11" fmla="*/ 257507 h 648032"/>
                <a:gd name="connsiteX12" fmla="*/ 1252569 w 2490892"/>
                <a:gd name="connsiteY12" fmla="*/ 333707 h 648032"/>
                <a:gd name="connsiteX0" fmla="*/ 1338294 w 2490894"/>
                <a:gd name="connsiteY0" fmla="*/ 648032 h 648032"/>
                <a:gd name="connsiteX1" fmla="*/ 3 w 2490894"/>
                <a:gd name="connsiteY1" fmla="*/ 339689 h 648032"/>
                <a:gd name="connsiteX2" fmla="*/ 1271619 w 2490894"/>
                <a:gd name="connsiteY2" fmla="*/ 332 h 648032"/>
                <a:gd name="connsiteX3" fmla="*/ 2490856 w 2490894"/>
                <a:gd name="connsiteY3" fmla="*/ 292222 h 648032"/>
                <a:gd name="connsiteX4" fmla="*/ 1290669 w 2490894"/>
                <a:gd name="connsiteY4" fmla="*/ 533732 h 648032"/>
                <a:gd name="connsiteX5" fmla="*/ 281020 w 2490894"/>
                <a:gd name="connsiteY5" fmla="*/ 334415 h 648032"/>
                <a:gd name="connsiteX6" fmla="*/ 1309719 w 2490894"/>
                <a:gd name="connsiteY6" fmla="*/ 114632 h 648032"/>
                <a:gd name="connsiteX7" fmla="*/ 2166969 w 2490894"/>
                <a:gd name="connsiteY7" fmla="*/ 305132 h 648032"/>
                <a:gd name="connsiteX8" fmla="*/ 1309719 w 2490894"/>
                <a:gd name="connsiteY8" fmla="*/ 438482 h 648032"/>
                <a:gd name="connsiteX9" fmla="*/ 633426 w 2490894"/>
                <a:gd name="connsiteY9" fmla="*/ 321820 h 648032"/>
                <a:gd name="connsiteX10" fmla="*/ 1252569 w 2490894"/>
                <a:gd name="connsiteY10" fmla="*/ 219407 h 648032"/>
                <a:gd name="connsiteX11" fmla="*/ 1624044 w 2490894"/>
                <a:gd name="connsiteY11" fmla="*/ 257507 h 648032"/>
                <a:gd name="connsiteX12" fmla="*/ 1252569 w 2490894"/>
                <a:gd name="connsiteY12" fmla="*/ 333707 h 6480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490894" h="648032">
                  <a:moveTo>
                    <a:pt x="1338294" y="648032"/>
                  </a:moveTo>
                  <a:cubicBezTo>
                    <a:pt x="672337" y="621044"/>
                    <a:pt x="1591" y="523839"/>
                    <a:pt x="3" y="339689"/>
                  </a:cubicBezTo>
                  <a:cubicBezTo>
                    <a:pt x="-1585" y="155539"/>
                    <a:pt x="856477" y="8243"/>
                    <a:pt x="1271619" y="332"/>
                  </a:cubicBezTo>
                  <a:cubicBezTo>
                    <a:pt x="1686761" y="-7579"/>
                    <a:pt x="2497226" y="126807"/>
                    <a:pt x="2490856" y="292222"/>
                  </a:cubicBezTo>
                  <a:cubicBezTo>
                    <a:pt x="2484486" y="457637"/>
                    <a:pt x="1658975" y="526700"/>
                    <a:pt x="1290669" y="533732"/>
                  </a:cubicBezTo>
                  <a:cubicBezTo>
                    <a:pt x="922363" y="540764"/>
                    <a:pt x="277845" y="461415"/>
                    <a:pt x="281020" y="334415"/>
                  </a:cubicBezTo>
                  <a:cubicBezTo>
                    <a:pt x="284195" y="207415"/>
                    <a:pt x="995394" y="119512"/>
                    <a:pt x="1309719" y="114632"/>
                  </a:cubicBezTo>
                  <a:cubicBezTo>
                    <a:pt x="1624044" y="109752"/>
                    <a:pt x="2166969" y="208648"/>
                    <a:pt x="2166969" y="305132"/>
                  </a:cubicBezTo>
                  <a:cubicBezTo>
                    <a:pt x="2166969" y="401616"/>
                    <a:pt x="1565310" y="435701"/>
                    <a:pt x="1309719" y="438482"/>
                  </a:cubicBezTo>
                  <a:cubicBezTo>
                    <a:pt x="1054129" y="441263"/>
                    <a:pt x="642951" y="396432"/>
                    <a:pt x="633426" y="321820"/>
                  </a:cubicBezTo>
                  <a:cubicBezTo>
                    <a:pt x="623901" y="247208"/>
                    <a:pt x="1087466" y="230126"/>
                    <a:pt x="1252569" y="219407"/>
                  </a:cubicBezTo>
                  <a:cubicBezTo>
                    <a:pt x="1417672" y="208688"/>
                    <a:pt x="1624044" y="200357"/>
                    <a:pt x="1624044" y="257507"/>
                  </a:cubicBezTo>
                  <a:cubicBezTo>
                    <a:pt x="1624044" y="314657"/>
                    <a:pt x="1372425" y="307513"/>
                    <a:pt x="1252569" y="333707"/>
                  </a:cubicBezTo>
                </a:path>
              </a:pathLst>
            </a:custGeom>
            <a:ln w="38100">
              <a:gradFill>
                <a:gsLst>
                  <a:gs pos="0">
                    <a:srgbClr val="FFAC6D"/>
                  </a:gs>
                  <a:gs pos="100000">
                    <a:srgbClr val="FB9705"/>
                  </a:gs>
                </a:gsLst>
                <a:lin ang="5400000" scaled="1"/>
              </a:gradFill>
            </a:ln>
            <a:effectLst>
              <a:glow rad="38100">
                <a:srgbClr val="FFC000">
                  <a:alpha val="71000"/>
                </a:srgbClr>
              </a:glow>
            </a:effectLst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207" name="Straight Arrow Connector 206"/>
          <p:cNvCxnSpPr>
            <a:endCxn id="201" idx="1"/>
          </p:cNvCxnSpPr>
          <p:nvPr/>
        </p:nvCxnSpPr>
        <p:spPr>
          <a:xfrm flipV="1">
            <a:off x="2285536" y="3444755"/>
            <a:ext cx="3431828" cy="87337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8" name="Group 207"/>
          <p:cNvGrpSpPr/>
          <p:nvPr/>
        </p:nvGrpSpPr>
        <p:grpSpPr>
          <a:xfrm>
            <a:off x="690079" y="2192776"/>
            <a:ext cx="526142" cy="686047"/>
            <a:chOff x="631896" y="2049998"/>
            <a:chExt cx="787892" cy="969048"/>
          </a:xfrm>
        </p:grpSpPr>
        <p:sp>
          <p:nvSpPr>
            <p:cNvPr id="209" name="Arc 208"/>
            <p:cNvSpPr/>
            <p:nvPr/>
          </p:nvSpPr>
          <p:spPr>
            <a:xfrm>
              <a:off x="631896" y="2225839"/>
              <a:ext cx="476182" cy="585668"/>
            </a:xfrm>
            <a:prstGeom prst="arc">
              <a:avLst>
                <a:gd name="adj1" fmla="val 18296449"/>
                <a:gd name="adj2" fmla="val 3587601"/>
              </a:avLst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0" name="Arc 209"/>
            <p:cNvSpPr/>
            <p:nvPr/>
          </p:nvSpPr>
          <p:spPr>
            <a:xfrm>
              <a:off x="731958" y="2189288"/>
              <a:ext cx="535618" cy="658770"/>
            </a:xfrm>
            <a:prstGeom prst="arc">
              <a:avLst>
                <a:gd name="adj1" fmla="val 18296449"/>
                <a:gd name="adj2" fmla="val 3587601"/>
              </a:avLst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1" name="Arc 210"/>
            <p:cNvSpPr/>
            <p:nvPr/>
          </p:nvSpPr>
          <p:spPr>
            <a:xfrm>
              <a:off x="631896" y="2049998"/>
              <a:ext cx="787892" cy="969048"/>
            </a:xfrm>
            <a:prstGeom prst="arc">
              <a:avLst>
                <a:gd name="adj1" fmla="val 18296449"/>
                <a:gd name="adj2" fmla="val 3587601"/>
              </a:avLst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215" name="Straight Arrow Connector 214"/>
          <p:cNvCxnSpPr>
            <a:stCxn id="172" idx="3"/>
            <a:endCxn id="213" idx="1"/>
          </p:cNvCxnSpPr>
          <p:nvPr/>
        </p:nvCxnSpPr>
        <p:spPr>
          <a:xfrm>
            <a:off x="2287806" y="4318132"/>
            <a:ext cx="3429557" cy="79331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6" name="Group 215"/>
          <p:cNvGrpSpPr>
            <a:grpSpLocks noChangeAspect="1"/>
          </p:cNvGrpSpPr>
          <p:nvPr/>
        </p:nvGrpSpPr>
        <p:grpSpPr>
          <a:xfrm>
            <a:off x="5757000" y="2946723"/>
            <a:ext cx="993743" cy="988090"/>
            <a:chOff x="3673147" y="3643853"/>
            <a:chExt cx="1554067" cy="1545226"/>
          </a:xfrm>
        </p:grpSpPr>
        <p:sp>
          <p:nvSpPr>
            <p:cNvPr id="217" name="Rectangle 216"/>
            <p:cNvSpPr/>
            <p:nvPr/>
          </p:nvSpPr>
          <p:spPr>
            <a:xfrm>
              <a:off x="3673147" y="3643853"/>
              <a:ext cx="1554067" cy="1545226"/>
            </a:xfrm>
            <a:prstGeom prst="rect">
              <a:avLst/>
            </a:prstGeom>
            <a:ln>
              <a:headEnd w="med" len="med"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>
              <a:normAutofit fontScale="70000" lnSpcReduction="20000"/>
            </a:bodyPr>
            <a:lstStyle/>
            <a:p>
              <a:pPr algn="ctr"/>
              <a:endParaRPr lang="en-US" sz="1400" dirty="0" smtClean="0"/>
            </a:p>
            <a:p>
              <a:pPr algn="ctr"/>
              <a:endParaRPr lang="en-US" sz="1400" dirty="0"/>
            </a:p>
            <a:p>
              <a:pPr algn="ctr"/>
              <a:endParaRPr lang="en-US" sz="1400" dirty="0" smtClean="0"/>
            </a:p>
            <a:p>
              <a:pPr algn="ctr"/>
              <a:endParaRPr lang="en-US" sz="1400" dirty="0"/>
            </a:p>
            <a:p>
              <a:pPr algn="ctr"/>
              <a:endParaRPr lang="en-US" sz="1400" dirty="0" smtClean="0"/>
            </a:p>
            <a:p>
              <a:pPr algn="ctr"/>
              <a:r>
                <a:rPr lang="en-US" sz="1400" dirty="0" smtClean="0"/>
                <a:t>Hot Plate Controller</a:t>
              </a:r>
              <a:endParaRPr lang="en-US" sz="1400" dirty="0"/>
            </a:p>
          </p:txBody>
        </p:sp>
        <p:pic>
          <p:nvPicPr>
            <p:cNvPr id="218" name="Picture 2" descr="http://www.mouser.com/images/LPAtemlAVR32-5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59159" y="3677632"/>
              <a:ext cx="1323663" cy="9795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19" name="Group 218"/>
          <p:cNvGrpSpPr>
            <a:grpSpLocks noChangeAspect="1"/>
          </p:cNvGrpSpPr>
          <p:nvPr/>
        </p:nvGrpSpPr>
        <p:grpSpPr>
          <a:xfrm>
            <a:off x="5744541" y="4669164"/>
            <a:ext cx="993743" cy="988090"/>
            <a:chOff x="3673147" y="3643853"/>
            <a:chExt cx="1554067" cy="1545226"/>
          </a:xfrm>
        </p:grpSpPr>
        <p:sp>
          <p:nvSpPr>
            <p:cNvPr id="220" name="Rectangle 219"/>
            <p:cNvSpPr/>
            <p:nvPr/>
          </p:nvSpPr>
          <p:spPr>
            <a:xfrm>
              <a:off x="3673147" y="3643853"/>
              <a:ext cx="1554067" cy="1545226"/>
            </a:xfrm>
            <a:prstGeom prst="rect">
              <a:avLst/>
            </a:prstGeom>
            <a:ln>
              <a:headEnd w="med" len="med"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>
              <a:normAutofit fontScale="70000" lnSpcReduction="20000"/>
            </a:bodyPr>
            <a:lstStyle/>
            <a:p>
              <a:pPr algn="ctr"/>
              <a:endParaRPr lang="en-US" sz="1400" dirty="0" smtClean="0"/>
            </a:p>
            <a:p>
              <a:pPr algn="ctr"/>
              <a:endParaRPr lang="en-US" sz="1400" dirty="0"/>
            </a:p>
            <a:p>
              <a:pPr algn="ctr"/>
              <a:endParaRPr lang="en-US" sz="1400" dirty="0" smtClean="0"/>
            </a:p>
            <a:p>
              <a:pPr algn="ctr"/>
              <a:endParaRPr lang="en-US" sz="1400" dirty="0"/>
            </a:p>
            <a:p>
              <a:pPr algn="ctr"/>
              <a:endParaRPr lang="en-US" sz="1400" dirty="0" smtClean="0"/>
            </a:p>
            <a:p>
              <a:pPr algn="ctr"/>
              <a:r>
                <a:rPr lang="en-US" sz="1400" dirty="0" smtClean="0"/>
                <a:t>Oven Controller</a:t>
              </a:r>
              <a:endParaRPr lang="en-US" sz="1400" dirty="0"/>
            </a:p>
          </p:txBody>
        </p:sp>
        <p:pic>
          <p:nvPicPr>
            <p:cNvPr id="221" name="Picture 2" descr="http://www.mouser.com/images/LPAtemlAVR32-5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36080" y="3734292"/>
              <a:ext cx="1246743" cy="9225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5550579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n-US" sz="3600" dirty="0" smtClean="0"/>
              <a:t>UPC Integration/Ingredients Database</a:t>
            </a:r>
            <a:endParaRPr lang="en-US" sz="3600" dirty="0"/>
          </a:p>
        </p:txBody>
      </p:sp>
      <p:sp>
        <p:nvSpPr>
          <p:cNvPr id="3" name="Snip Single Corner Rectangle 2"/>
          <p:cNvSpPr/>
          <p:nvPr/>
        </p:nvSpPr>
        <p:spPr>
          <a:xfrm>
            <a:off x="902970" y="3086100"/>
            <a:ext cx="1219200" cy="1066800"/>
          </a:xfrm>
          <a:prstGeom prst="snip1Rect">
            <a:avLst/>
          </a:prstGeom>
          <a:ln w="1905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rtlCol="0" anchor="ctr">
            <a:normAutofit/>
          </a:bodyPr>
          <a:lstStyle/>
          <a:p>
            <a:r>
              <a:rPr lang="en-US" sz="900" dirty="0" smtClean="0"/>
              <a:t>“Hood Milk”</a:t>
            </a:r>
            <a:br>
              <a:rPr lang="en-US" sz="900" dirty="0" smtClean="0"/>
            </a:br>
            <a:r>
              <a:rPr lang="en-US" sz="900" dirty="0" smtClean="0"/>
              <a:t/>
            </a:r>
            <a:br>
              <a:rPr lang="en-US" sz="900" dirty="0" smtClean="0"/>
            </a:br>
            <a:r>
              <a:rPr lang="en-US" sz="900" dirty="0" smtClean="0"/>
              <a:t>“Granny Smith Apple”</a:t>
            </a:r>
          </a:p>
          <a:p>
            <a:endParaRPr lang="en-US" sz="900" dirty="0"/>
          </a:p>
          <a:p>
            <a:r>
              <a:rPr lang="en-US" sz="900" dirty="0" smtClean="0"/>
              <a:t>“Barilla bowtie pasta”</a:t>
            </a:r>
            <a:endParaRPr lang="en-US" sz="900" dirty="0"/>
          </a:p>
        </p:txBody>
      </p:sp>
      <p:grpSp>
        <p:nvGrpSpPr>
          <p:cNvPr id="173" name="Group 172"/>
          <p:cNvGrpSpPr/>
          <p:nvPr/>
        </p:nvGrpSpPr>
        <p:grpSpPr>
          <a:xfrm>
            <a:off x="4335736" y="4950619"/>
            <a:ext cx="2711768" cy="1076324"/>
            <a:chOff x="4335736" y="4950619"/>
            <a:chExt cx="2711768" cy="1076324"/>
          </a:xfrm>
        </p:grpSpPr>
        <p:sp>
          <p:nvSpPr>
            <p:cNvPr id="102" name="Flowchart: Magnetic Disk 101"/>
            <p:cNvSpPr/>
            <p:nvPr/>
          </p:nvSpPr>
          <p:spPr>
            <a:xfrm>
              <a:off x="4335736" y="5188743"/>
              <a:ext cx="838200" cy="838200"/>
            </a:xfrm>
            <a:prstGeom prst="flowChartMagneticDisk">
              <a:avLst/>
            </a:prstGeom>
            <a:ln w="190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900" dirty="0" smtClean="0"/>
                <a:t>Product Lookup Table (PLT)</a:t>
              </a:r>
              <a:endParaRPr lang="en-US" sz="700" dirty="0"/>
            </a:p>
          </p:txBody>
        </p:sp>
        <p:sp>
          <p:nvSpPr>
            <p:cNvPr id="103" name="Flowchart: Magnetic Disk 102"/>
            <p:cNvSpPr/>
            <p:nvPr/>
          </p:nvSpPr>
          <p:spPr>
            <a:xfrm>
              <a:off x="6209304" y="5188743"/>
              <a:ext cx="838200" cy="838200"/>
            </a:xfrm>
            <a:prstGeom prst="flowChartMagneticDisk">
              <a:avLst/>
            </a:prstGeom>
            <a:ln w="190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900" dirty="0" smtClean="0"/>
                <a:t>Ingredients Database</a:t>
              </a:r>
              <a:endParaRPr lang="en-US" sz="700" dirty="0"/>
            </a:p>
          </p:txBody>
        </p:sp>
        <p:cxnSp>
          <p:nvCxnSpPr>
            <p:cNvPr id="12" name="Elbow Connector 11"/>
            <p:cNvCxnSpPr>
              <a:stCxn id="101" idx="4"/>
              <a:endCxn id="102" idx="4"/>
            </p:cNvCxnSpPr>
            <p:nvPr/>
          </p:nvCxnSpPr>
          <p:spPr>
            <a:xfrm rot="5400000">
              <a:off x="5098483" y="5026074"/>
              <a:ext cx="657223" cy="506315"/>
            </a:xfrm>
            <a:prstGeom prst="bentConnector2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Elbow Connector 103"/>
            <p:cNvCxnSpPr>
              <a:stCxn id="101" idx="4"/>
              <a:endCxn id="103" idx="2"/>
            </p:cNvCxnSpPr>
            <p:nvPr/>
          </p:nvCxnSpPr>
          <p:spPr>
            <a:xfrm rot="16200000" flipH="1">
              <a:off x="5616166" y="5014704"/>
              <a:ext cx="657223" cy="529053"/>
            </a:xfrm>
            <a:prstGeom prst="bentConnector2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7" name="Group 166"/>
          <p:cNvGrpSpPr/>
          <p:nvPr/>
        </p:nvGrpSpPr>
        <p:grpSpPr>
          <a:xfrm>
            <a:off x="2122170" y="3429000"/>
            <a:ext cx="1535430" cy="381000"/>
            <a:chOff x="2122170" y="3429000"/>
            <a:chExt cx="1535430" cy="381000"/>
          </a:xfrm>
        </p:grpSpPr>
        <p:sp>
          <p:nvSpPr>
            <p:cNvPr id="7" name="Rectangle 6"/>
            <p:cNvSpPr/>
            <p:nvPr/>
          </p:nvSpPr>
          <p:spPr>
            <a:xfrm>
              <a:off x="2362200" y="3429000"/>
              <a:ext cx="1295400" cy="381000"/>
            </a:xfrm>
            <a:prstGeom prst="rect">
              <a:avLst/>
            </a:prstGeom>
            <a:ln w="19050"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900" dirty="0" smtClean="0"/>
                <a:t>Separate into individual  words</a:t>
              </a:r>
              <a:endParaRPr lang="en-US" sz="900" dirty="0"/>
            </a:p>
          </p:txBody>
        </p:sp>
        <p:cxnSp>
          <p:nvCxnSpPr>
            <p:cNvPr id="145" name="Straight Arrow Connector 144"/>
            <p:cNvCxnSpPr>
              <a:stCxn id="7" idx="1"/>
              <a:endCxn id="3" idx="0"/>
            </p:cNvCxnSpPr>
            <p:nvPr/>
          </p:nvCxnSpPr>
          <p:spPr>
            <a:xfrm flipH="1">
              <a:off x="2122170" y="3619500"/>
              <a:ext cx="240030" cy="0"/>
            </a:xfrm>
            <a:prstGeom prst="straightConnector1">
              <a:avLst/>
            </a:prstGeom>
            <a:ln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8" name="Group 167"/>
          <p:cNvGrpSpPr/>
          <p:nvPr/>
        </p:nvGrpSpPr>
        <p:grpSpPr>
          <a:xfrm>
            <a:off x="3657600" y="3429000"/>
            <a:ext cx="1283115" cy="381000"/>
            <a:chOff x="3657600" y="3429000"/>
            <a:chExt cx="1283115" cy="381000"/>
          </a:xfrm>
        </p:grpSpPr>
        <p:sp>
          <p:nvSpPr>
            <p:cNvPr id="84" name="Rectangle 83"/>
            <p:cNvSpPr/>
            <p:nvPr/>
          </p:nvSpPr>
          <p:spPr>
            <a:xfrm>
              <a:off x="3878580" y="3429000"/>
              <a:ext cx="1062135" cy="381000"/>
            </a:xfrm>
            <a:prstGeom prst="rect">
              <a:avLst/>
            </a:prstGeom>
            <a:ln w="19050"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900" dirty="0" smtClean="0"/>
                <a:t>Eliminate high </a:t>
              </a:r>
              <a:r>
                <a:rPr lang="en-US" sz="900" dirty="0" err="1" smtClean="0"/>
                <a:t>freq</a:t>
              </a:r>
              <a:r>
                <a:rPr lang="en-US" sz="900" dirty="0" smtClean="0"/>
                <a:t> word</a:t>
              </a:r>
              <a:endParaRPr lang="en-US" sz="900" dirty="0"/>
            </a:p>
          </p:txBody>
        </p:sp>
        <p:cxnSp>
          <p:nvCxnSpPr>
            <p:cNvPr id="151" name="Straight Arrow Connector 150"/>
            <p:cNvCxnSpPr>
              <a:stCxn id="84" idx="1"/>
              <a:endCxn id="7" idx="3"/>
            </p:cNvCxnSpPr>
            <p:nvPr/>
          </p:nvCxnSpPr>
          <p:spPr>
            <a:xfrm flipH="1">
              <a:off x="3657600" y="3619500"/>
              <a:ext cx="220980" cy="0"/>
            </a:xfrm>
            <a:prstGeom prst="straightConnector1">
              <a:avLst/>
            </a:prstGeom>
            <a:ln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9" name="Group 168"/>
          <p:cNvGrpSpPr/>
          <p:nvPr/>
        </p:nvGrpSpPr>
        <p:grpSpPr>
          <a:xfrm>
            <a:off x="4940715" y="3200400"/>
            <a:ext cx="1159430" cy="838200"/>
            <a:chOff x="4940715" y="3200400"/>
            <a:chExt cx="1159430" cy="838200"/>
          </a:xfrm>
        </p:grpSpPr>
        <p:sp>
          <p:nvSpPr>
            <p:cNvPr id="8" name="Flowchart: Magnetic Disk 7"/>
            <p:cNvSpPr/>
            <p:nvPr/>
          </p:nvSpPr>
          <p:spPr>
            <a:xfrm>
              <a:off x="5261945" y="3200400"/>
              <a:ext cx="838200" cy="838200"/>
            </a:xfrm>
            <a:prstGeom prst="flowChartMagneticDisk">
              <a:avLst/>
            </a:prstGeom>
            <a:ln w="190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900" dirty="0" smtClean="0"/>
                <a:t>Product Lookup Table (PLT)</a:t>
              </a:r>
              <a:endParaRPr lang="en-US" sz="700" dirty="0"/>
            </a:p>
          </p:txBody>
        </p:sp>
        <p:cxnSp>
          <p:nvCxnSpPr>
            <p:cNvPr id="154" name="Straight Arrow Connector 153"/>
            <p:cNvCxnSpPr>
              <a:stCxn id="8" idx="2"/>
              <a:endCxn id="84" idx="3"/>
            </p:cNvCxnSpPr>
            <p:nvPr/>
          </p:nvCxnSpPr>
          <p:spPr>
            <a:xfrm flipH="1">
              <a:off x="4940715" y="3619500"/>
              <a:ext cx="321230" cy="0"/>
            </a:xfrm>
            <a:prstGeom prst="straightConnector1">
              <a:avLst/>
            </a:prstGeom>
            <a:ln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61" name="Elbow Connector 160"/>
          <p:cNvCxnSpPr>
            <a:stCxn id="9" idx="0"/>
            <a:endCxn id="100" idx="4"/>
          </p:cNvCxnSpPr>
          <p:nvPr/>
        </p:nvCxnSpPr>
        <p:spPr>
          <a:xfrm rot="16200000" flipV="1">
            <a:off x="6184014" y="2337863"/>
            <a:ext cx="942974" cy="1125000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0" name="Group 169"/>
          <p:cNvGrpSpPr/>
          <p:nvPr/>
        </p:nvGrpSpPr>
        <p:grpSpPr>
          <a:xfrm>
            <a:off x="5254801" y="2009776"/>
            <a:ext cx="838200" cy="1212085"/>
            <a:chOff x="5254801" y="2009776"/>
            <a:chExt cx="838200" cy="1212085"/>
          </a:xfrm>
        </p:grpSpPr>
        <p:sp>
          <p:nvSpPr>
            <p:cNvPr id="100" name="Flowchart: Magnetic Disk 99"/>
            <p:cNvSpPr/>
            <p:nvPr/>
          </p:nvSpPr>
          <p:spPr>
            <a:xfrm>
              <a:off x="5254801" y="2009776"/>
              <a:ext cx="838200" cy="838200"/>
            </a:xfrm>
            <a:prstGeom prst="flowChartMagneticDisk">
              <a:avLst/>
            </a:prstGeom>
            <a:ln w="190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900" dirty="0" smtClean="0"/>
                <a:t>Ingredients Database</a:t>
              </a:r>
              <a:endParaRPr lang="en-US" sz="700" dirty="0"/>
            </a:p>
          </p:txBody>
        </p:sp>
        <p:cxnSp>
          <p:nvCxnSpPr>
            <p:cNvPr id="141" name="Straight Arrow Connector 140"/>
            <p:cNvCxnSpPr>
              <a:stCxn id="100" idx="3"/>
              <a:endCxn id="8" idx="1"/>
            </p:cNvCxnSpPr>
            <p:nvPr/>
          </p:nvCxnSpPr>
          <p:spPr>
            <a:xfrm>
              <a:off x="5673901" y="2847976"/>
              <a:ext cx="7144" cy="352424"/>
            </a:xfrm>
            <a:prstGeom prst="straightConnector1">
              <a:avLst/>
            </a:prstGeom>
            <a:ln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4" name="TextBox 163"/>
            <p:cNvSpPr txBox="1"/>
            <p:nvPr/>
          </p:nvSpPr>
          <p:spPr>
            <a:xfrm>
              <a:off x="5675152" y="3021806"/>
              <a:ext cx="131322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00" dirty="0" smtClean="0"/>
                <a:t>1</a:t>
              </a:r>
              <a:endParaRPr lang="en-US" sz="700" dirty="0"/>
            </a:p>
          </p:txBody>
        </p:sp>
      </p:grpSp>
      <p:grpSp>
        <p:nvGrpSpPr>
          <p:cNvPr id="171" name="Group 170"/>
          <p:cNvGrpSpPr/>
          <p:nvPr/>
        </p:nvGrpSpPr>
        <p:grpSpPr>
          <a:xfrm>
            <a:off x="5999106" y="3371850"/>
            <a:ext cx="1870405" cy="495300"/>
            <a:chOff x="5999106" y="3371850"/>
            <a:chExt cx="1870405" cy="495300"/>
          </a:xfrm>
        </p:grpSpPr>
        <p:sp>
          <p:nvSpPr>
            <p:cNvPr id="9" name="Parallelogram 8"/>
            <p:cNvSpPr/>
            <p:nvPr/>
          </p:nvSpPr>
          <p:spPr>
            <a:xfrm>
              <a:off x="6566491" y="3371850"/>
              <a:ext cx="1303020" cy="495300"/>
            </a:xfrm>
            <a:prstGeom prst="parallelogram">
              <a:avLst/>
            </a:prstGeom>
            <a:ln w="1905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100" dirty="0" smtClean="0"/>
                <a:t>User Multiple Choice</a:t>
              </a:r>
              <a:endParaRPr lang="en-US" dirty="0"/>
            </a:p>
          </p:txBody>
        </p:sp>
        <p:cxnSp>
          <p:nvCxnSpPr>
            <p:cNvPr id="117" name="Straight Arrow Connector 116"/>
            <p:cNvCxnSpPr>
              <a:stCxn id="9" idx="5"/>
              <a:endCxn id="8" idx="4"/>
            </p:cNvCxnSpPr>
            <p:nvPr/>
          </p:nvCxnSpPr>
          <p:spPr>
            <a:xfrm flipH="1">
              <a:off x="6100145" y="3619500"/>
              <a:ext cx="528259" cy="0"/>
            </a:xfrm>
            <a:prstGeom prst="straightConnector1">
              <a:avLst/>
            </a:prstGeom>
            <a:ln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5" name="TextBox 164"/>
            <p:cNvSpPr txBox="1"/>
            <p:nvPr/>
          </p:nvSpPr>
          <p:spPr>
            <a:xfrm>
              <a:off x="5999106" y="3450416"/>
              <a:ext cx="339799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00" dirty="0" smtClean="0"/>
                <a:t>&gt;1</a:t>
              </a:r>
              <a:endParaRPr lang="en-US" sz="700" dirty="0"/>
            </a:p>
          </p:txBody>
        </p:sp>
      </p:grpSp>
      <p:grpSp>
        <p:nvGrpSpPr>
          <p:cNvPr id="172" name="Group 171"/>
          <p:cNvGrpSpPr/>
          <p:nvPr/>
        </p:nvGrpSpPr>
        <p:grpSpPr>
          <a:xfrm>
            <a:off x="5028741" y="4005249"/>
            <a:ext cx="1303020" cy="945371"/>
            <a:chOff x="5028741" y="4005249"/>
            <a:chExt cx="1303020" cy="945371"/>
          </a:xfrm>
        </p:grpSpPr>
        <p:sp>
          <p:nvSpPr>
            <p:cNvPr id="101" name="Parallelogram 100"/>
            <p:cNvSpPr/>
            <p:nvPr/>
          </p:nvSpPr>
          <p:spPr>
            <a:xfrm>
              <a:off x="5028741" y="4455320"/>
              <a:ext cx="1303020" cy="495300"/>
            </a:xfrm>
            <a:prstGeom prst="parallelogram">
              <a:avLst/>
            </a:prstGeom>
            <a:ln w="1905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100" dirty="0" smtClean="0"/>
                <a:t>User Form</a:t>
              </a:r>
              <a:endParaRPr lang="en-US" dirty="0"/>
            </a:p>
          </p:txBody>
        </p:sp>
        <p:cxnSp>
          <p:nvCxnSpPr>
            <p:cNvPr id="116" name="Straight Arrow Connector 115"/>
            <p:cNvCxnSpPr>
              <a:stCxn id="101" idx="0"/>
              <a:endCxn id="8" idx="3"/>
            </p:cNvCxnSpPr>
            <p:nvPr/>
          </p:nvCxnSpPr>
          <p:spPr>
            <a:xfrm flipV="1">
              <a:off x="5680251" y="4038600"/>
              <a:ext cx="794" cy="416720"/>
            </a:xfrm>
            <a:prstGeom prst="straightConnector1">
              <a:avLst/>
            </a:prstGeom>
            <a:ln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6" name="TextBox 165"/>
            <p:cNvSpPr txBox="1"/>
            <p:nvPr/>
          </p:nvSpPr>
          <p:spPr>
            <a:xfrm>
              <a:off x="5673901" y="4005249"/>
              <a:ext cx="131322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00" dirty="0" smtClean="0"/>
                <a:t>0</a:t>
              </a:r>
              <a:endParaRPr lang="en-US" sz="700" dirty="0"/>
            </a:p>
          </p:txBody>
        </p:sp>
      </p:grpSp>
    </p:spTree>
    <p:extLst>
      <p:ext uri="{BB962C8B-B14F-4D97-AF65-F5344CB8AC3E}">
        <p14:creationId xmlns:p14="http://schemas.microsoft.com/office/powerpoint/2010/main" val="324671397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n-US" sz="3600" dirty="0" smtClean="0"/>
              <a:t>Voice </a:t>
            </a:r>
            <a:r>
              <a:rPr lang="en-US" sz="3600" dirty="0" err="1" smtClean="0"/>
              <a:t>Input/Output</a:t>
            </a:r>
            <a:endParaRPr lang="en-US" sz="3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20416" t="18889" r="57917" b="13004"/>
          <a:stretch/>
        </p:blipFill>
        <p:spPr>
          <a:xfrm>
            <a:off x="209244" y="2048792"/>
            <a:ext cx="1954213" cy="345537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052665" y="2063995"/>
            <a:ext cx="1524000" cy="257761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Voice Recognition Service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6355080" y="2063996"/>
            <a:ext cx="1676400" cy="2050806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Speech Activator</a:t>
            </a:r>
            <a:endParaRPr lang="en-US" dirty="0"/>
          </a:p>
        </p:txBody>
      </p:sp>
      <p:sp>
        <p:nvSpPr>
          <p:cNvPr id="35" name="Rectangle 34"/>
          <p:cNvSpPr/>
          <p:nvPr/>
        </p:nvSpPr>
        <p:spPr>
          <a:xfrm>
            <a:off x="6355079" y="4719590"/>
            <a:ext cx="1676400" cy="83820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Word Matcher</a:t>
            </a:r>
          </a:p>
          <a:p>
            <a:pPr algn="ctr"/>
            <a:r>
              <a:rPr lang="en-US" sz="1600" dirty="0" smtClean="0"/>
              <a:t>(</a:t>
            </a:r>
            <a:r>
              <a:rPr lang="en-US" sz="1600" dirty="0" err="1" smtClean="0"/>
              <a:t>Soundex</a:t>
            </a:r>
            <a:r>
              <a:rPr lang="en-US" sz="1600" dirty="0" smtClean="0"/>
              <a:t>)</a:t>
            </a:r>
          </a:p>
        </p:txBody>
      </p:sp>
      <p:sp>
        <p:nvSpPr>
          <p:cNvPr id="11" name="Right Arrow 10"/>
          <p:cNvSpPr/>
          <p:nvPr/>
        </p:nvSpPr>
        <p:spPr>
          <a:xfrm>
            <a:off x="4576665" y="2107223"/>
            <a:ext cx="1778415" cy="635977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Start</a:t>
            </a:r>
            <a:endParaRPr lang="en-US" dirty="0"/>
          </a:p>
        </p:txBody>
      </p:sp>
      <p:sp>
        <p:nvSpPr>
          <p:cNvPr id="37" name="Left Arrow 36"/>
          <p:cNvSpPr/>
          <p:nvPr/>
        </p:nvSpPr>
        <p:spPr>
          <a:xfrm>
            <a:off x="4576665" y="3140504"/>
            <a:ext cx="1778415" cy="635977"/>
          </a:xfrm>
          <a:prstGeom prst="lef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Return when successfully heard</a:t>
            </a:r>
            <a:endParaRPr lang="en-US" sz="1200" dirty="0"/>
          </a:p>
        </p:txBody>
      </p:sp>
      <p:sp>
        <p:nvSpPr>
          <p:cNvPr id="38" name="Right Arrow 37"/>
          <p:cNvSpPr/>
          <p:nvPr/>
        </p:nvSpPr>
        <p:spPr>
          <a:xfrm>
            <a:off x="2163458" y="2771410"/>
            <a:ext cx="889208" cy="635977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Spawn</a:t>
            </a:r>
            <a:endParaRPr lang="en-US" dirty="0"/>
          </a:p>
        </p:txBody>
      </p:sp>
      <p:sp>
        <p:nvSpPr>
          <p:cNvPr id="39" name="Right Arrow 38"/>
          <p:cNvSpPr/>
          <p:nvPr/>
        </p:nvSpPr>
        <p:spPr>
          <a:xfrm rot="5400000">
            <a:off x="6897103" y="4085370"/>
            <a:ext cx="592353" cy="635977"/>
          </a:xfrm>
          <a:prstGeom prst="rightArrow">
            <a:avLst>
              <a:gd name="adj1" fmla="val 38019"/>
              <a:gd name="adj2" fmla="val 44009"/>
            </a:avLst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002745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/>
          <a:p>
            <a:r>
              <a:rPr lang="en-US" dirty="0" smtClean="0"/>
              <a:t>Interfacing with Recipe Module</a:t>
            </a:r>
            <a:endParaRPr lang="en-US" dirty="0"/>
          </a:p>
        </p:txBody>
      </p:sp>
      <p:sp>
        <p:nvSpPr>
          <p:cNvPr id="6" name="Flowchart: Magnetic Disk 5"/>
          <p:cNvSpPr/>
          <p:nvPr/>
        </p:nvSpPr>
        <p:spPr>
          <a:xfrm>
            <a:off x="3808500" y="1828800"/>
            <a:ext cx="1526999" cy="1571624"/>
          </a:xfrm>
          <a:prstGeom prst="flowChartMagneticDisk">
            <a:avLst/>
          </a:prstGeom>
          <a:ln w="190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Ingredients Database</a:t>
            </a:r>
            <a:endParaRPr lang="en-US" sz="1100" dirty="0"/>
          </a:p>
        </p:txBody>
      </p:sp>
      <p:sp>
        <p:nvSpPr>
          <p:cNvPr id="3" name="Rectangle 2"/>
          <p:cNvSpPr/>
          <p:nvPr/>
        </p:nvSpPr>
        <p:spPr>
          <a:xfrm>
            <a:off x="685800" y="2233611"/>
            <a:ext cx="1524000" cy="76200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Barcode/UPC </a:t>
            </a:r>
            <a:endParaRPr lang="en-US" sz="1600" dirty="0"/>
          </a:p>
        </p:txBody>
      </p:sp>
      <p:sp>
        <p:nvSpPr>
          <p:cNvPr id="9" name="Right Arrow 8"/>
          <p:cNvSpPr/>
          <p:nvPr/>
        </p:nvSpPr>
        <p:spPr>
          <a:xfrm>
            <a:off x="2209800" y="2296622"/>
            <a:ext cx="1598700" cy="635977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Insert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6934199" y="2233609"/>
            <a:ext cx="1524000" cy="76200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Searching</a:t>
            </a:r>
            <a:endParaRPr lang="en-US" sz="1600" dirty="0"/>
          </a:p>
        </p:txBody>
      </p:sp>
      <p:sp>
        <p:nvSpPr>
          <p:cNvPr id="12" name="Left Arrow 11"/>
          <p:cNvSpPr/>
          <p:nvPr/>
        </p:nvSpPr>
        <p:spPr>
          <a:xfrm>
            <a:off x="5332499" y="2296621"/>
            <a:ext cx="1601700" cy="635977"/>
          </a:xfrm>
          <a:prstGeom prst="lef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Retrieve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1856625" y="4063508"/>
            <a:ext cx="1524000" cy="228600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Voice Processing searching for word “next”</a:t>
            </a:r>
            <a:endParaRPr lang="en-US" sz="1600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/>
          <a:srcRect l="20416" t="18889" r="57917" b="13004"/>
          <a:stretch/>
        </p:blipFill>
        <p:spPr>
          <a:xfrm>
            <a:off x="5986234" y="4057648"/>
            <a:ext cx="1282090" cy="2266950"/>
          </a:xfrm>
          <a:prstGeom prst="rect">
            <a:avLst/>
          </a:prstGeom>
        </p:spPr>
      </p:pic>
      <p:sp>
        <p:nvSpPr>
          <p:cNvPr id="16" name="Right Arrow 15"/>
          <p:cNvSpPr/>
          <p:nvPr/>
        </p:nvSpPr>
        <p:spPr>
          <a:xfrm>
            <a:off x="3380625" y="4873135"/>
            <a:ext cx="2605609" cy="635977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Advance recipe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752982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ln>
            <a:solidFill>
              <a:schemeClr val="bg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/>
          <a:lstStyle/>
          <a:p>
            <a:r>
              <a:rPr lang="en-US" dirty="0" smtClean="0"/>
              <a:t>Current State of the Kitchen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/>
            <a:r>
              <a:rPr lang="en-US" dirty="0" smtClean="0"/>
              <a:t>Difficulties of following instructions across one or more recipes.</a:t>
            </a:r>
          </a:p>
          <a:p>
            <a:pPr marL="457200" indent="-457200"/>
            <a:r>
              <a:rPr lang="en-US" dirty="0" smtClean="0"/>
              <a:t>Picking a recipe involves multiple cross references to your inventory of ingredients.</a:t>
            </a:r>
            <a:endParaRPr lang="en-US" dirty="0"/>
          </a:p>
          <a:p>
            <a:pPr>
              <a:buNone/>
            </a:pPr>
            <a:endParaRPr lang="en-US" dirty="0"/>
          </a:p>
        </p:txBody>
      </p:sp>
      <p:sp>
        <p:nvSpPr>
          <p:cNvPr id="32" name="Text Placeholder 2"/>
          <p:cNvSpPr txBox="1">
            <a:spLocks/>
          </p:cNvSpPr>
          <p:nvPr/>
        </p:nvSpPr>
        <p:spPr>
          <a:xfrm>
            <a:off x="633315" y="2761343"/>
            <a:ext cx="7886700" cy="326208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endParaRPr lang="en-US" b="0" dirty="0"/>
          </a:p>
        </p:txBody>
      </p:sp>
      <p:grpSp>
        <p:nvGrpSpPr>
          <p:cNvPr id="8" name="Group 7"/>
          <p:cNvGrpSpPr/>
          <p:nvPr/>
        </p:nvGrpSpPr>
        <p:grpSpPr>
          <a:xfrm>
            <a:off x="0" y="4728600"/>
            <a:ext cx="9144000" cy="1666789"/>
            <a:chOff x="0" y="4728600"/>
            <a:chExt cx="9144000" cy="1666789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4728600"/>
              <a:ext cx="2574687" cy="1666789"/>
            </a:xfrm>
            <a:prstGeom prst="rect">
              <a:avLst/>
            </a:prstGeom>
          </p:spPr>
        </p:pic>
        <p:pic>
          <p:nvPicPr>
            <p:cNvPr id="47106" name="Picture 2" descr="http://www.recoore.com/furniture/images/detailed/1/microwave-3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718593" y="4742483"/>
              <a:ext cx="2425407" cy="1627320"/>
            </a:xfrm>
            <a:prstGeom prst="rect">
              <a:avLst/>
            </a:prstGeom>
            <a:noFill/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425125" y="4758574"/>
              <a:ext cx="2247255" cy="1627632"/>
            </a:xfrm>
            <a:prstGeom prst="rect">
              <a:avLst/>
            </a:prstGeom>
          </p:spPr>
        </p:pic>
      </p:grpSp>
      <p:sp>
        <p:nvSpPr>
          <p:cNvPr id="9" name="Rectangle 8"/>
          <p:cNvSpPr/>
          <p:nvPr/>
        </p:nvSpPr>
        <p:spPr>
          <a:xfrm>
            <a:off x="0" y="4438650"/>
            <a:ext cx="9144000" cy="24193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94599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/>
          <a:p>
            <a:r>
              <a:rPr lang="en-US" dirty="0" smtClean="0"/>
              <a:t>CDR Progress</a:t>
            </a:r>
            <a:endParaRPr lang="en-US" dirty="0"/>
          </a:p>
        </p:txBody>
      </p:sp>
      <p:grpSp>
        <p:nvGrpSpPr>
          <p:cNvPr id="32" name="Group 31"/>
          <p:cNvGrpSpPr/>
          <p:nvPr/>
        </p:nvGrpSpPr>
        <p:grpSpPr>
          <a:xfrm>
            <a:off x="1470591" y="1949575"/>
            <a:ext cx="7493300" cy="4707335"/>
            <a:chOff x="888700" y="494422"/>
            <a:chExt cx="7493300" cy="4707335"/>
          </a:xfrm>
        </p:grpSpPr>
        <p:sp>
          <p:nvSpPr>
            <p:cNvPr id="33" name="Rectangle 32"/>
            <p:cNvSpPr/>
            <p:nvPr/>
          </p:nvSpPr>
          <p:spPr>
            <a:xfrm>
              <a:off x="888700" y="4255582"/>
              <a:ext cx="5346999" cy="946175"/>
            </a:xfrm>
            <a:prstGeom prst="rect">
              <a:avLst/>
            </a:prstGeom>
            <a:ln>
              <a:solidFill>
                <a:schemeClr val="accent6">
                  <a:lumMod val="50000"/>
                </a:schemeClr>
              </a:solidFill>
              <a:prstDash val="lgDash"/>
              <a:headEnd w="med" len="med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b" anchorCtr="0"/>
            <a:lstStyle/>
            <a:p>
              <a:r>
                <a:rPr lang="en-US" sz="1400" dirty="0" smtClean="0">
                  <a:solidFill>
                    <a:schemeClr val="tx1"/>
                  </a:solidFill>
                </a:rPr>
                <a:t>Ingredients Tracking</a:t>
              </a:r>
              <a:endParaRPr 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34" name="Rectangle 33"/>
            <p:cNvSpPr/>
            <p:nvPr/>
          </p:nvSpPr>
          <p:spPr>
            <a:xfrm>
              <a:off x="4424351" y="2490044"/>
              <a:ext cx="3645105" cy="1650808"/>
            </a:xfrm>
            <a:prstGeom prst="rect">
              <a:avLst/>
            </a:prstGeom>
            <a:ln>
              <a:solidFill>
                <a:schemeClr val="accent6">
                  <a:lumMod val="50000"/>
                </a:schemeClr>
              </a:solidFill>
              <a:prstDash val="lgDash"/>
              <a:headEnd w="med" len="med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b" anchorCtr="0"/>
            <a:lstStyle/>
            <a:p>
              <a:pPr algn="r"/>
              <a:r>
                <a:rPr lang="en-US" sz="1400" dirty="0" smtClean="0">
                  <a:solidFill>
                    <a:schemeClr val="tx1"/>
                  </a:solidFill>
                </a:rPr>
                <a:t>Recipe Assistance</a:t>
              </a:r>
              <a:endParaRPr 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35" name="Rectangle 34"/>
            <p:cNvSpPr/>
            <p:nvPr/>
          </p:nvSpPr>
          <p:spPr>
            <a:xfrm>
              <a:off x="888700" y="3194676"/>
              <a:ext cx="3406646" cy="946175"/>
            </a:xfrm>
            <a:prstGeom prst="rect">
              <a:avLst/>
            </a:prstGeom>
            <a:ln>
              <a:solidFill>
                <a:schemeClr val="accent6">
                  <a:lumMod val="50000"/>
                </a:schemeClr>
              </a:solidFill>
              <a:prstDash val="lgDash"/>
              <a:headEnd w="med" len="med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b" anchorCtr="0"/>
            <a:lstStyle/>
            <a:p>
              <a:r>
                <a:rPr lang="en-US" sz="1400" dirty="0" smtClean="0">
                  <a:solidFill>
                    <a:schemeClr val="tx1"/>
                  </a:solidFill>
                </a:rPr>
                <a:t>Voice Recognition</a:t>
              </a:r>
              <a:endParaRPr 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36" name="Rectangle 35"/>
            <p:cNvSpPr/>
            <p:nvPr/>
          </p:nvSpPr>
          <p:spPr>
            <a:xfrm>
              <a:off x="1050706" y="494422"/>
              <a:ext cx="7331294" cy="1895473"/>
            </a:xfrm>
            <a:prstGeom prst="rect">
              <a:avLst/>
            </a:prstGeom>
            <a:ln>
              <a:solidFill>
                <a:schemeClr val="accent6">
                  <a:lumMod val="50000"/>
                </a:schemeClr>
              </a:solidFill>
              <a:prstDash val="lgDash"/>
              <a:headEnd w="med" len="med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b" anchorCtr="0"/>
            <a:lstStyle/>
            <a:p>
              <a:r>
                <a:rPr lang="en-US" sz="1400" dirty="0" smtClean="0">
                  <a:solidFill>
                    <a:schemeClr val="tx1"/>
                  </a:solidFill>
                </a:rPr>
                <a:t>Appliance Devices</a:t>
              </a:r>
              <a:endParaRPr 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38" name="Rectangle 37"/>
            <p:cNvSpPr/>
            <p:nvPr/>
          </p:nvSpPr>
          <p:spPr>
            <a:xfrm>
              <a:off x="2034663" y="1359939"/>
              <a:ext cx="1501564" cy="472520"/>
            </a:xfrm>
            <a:prstGeom prst="rect">
              <a:avLst/>
            </a:prstGeom>
            <a:ln>
              <a:headEnd w="med" len="med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/>
                <a:t>Stove Controller</a:t>
              </a:r>
              <a:endParaRPr lang="en-US" sz="1400" dirty="0"/>
            </a:p>
          </p:txBody>
        </p:sp>
        <p:sp>
          <p:nvSpPr>
            <p:cNvPr id="39" name="Rectangle 38"/>
            <p:cNvSpPr/>
            <p:nvPr/>
          </p:nvSpPr>
          <p:spPr>
            <a:xfrm>
              <a:off x="4570420" y="612681"/>
              <a:ext cx="1554067" cy="472520"/>
            </a:xfrm>
            <a:prstGeom prst="rect">
              <a:avLst/>
            </a:prstGeom>
            <a:ln>
              <a:headEnd w="med" len="med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/>
                <a:t>Oven Controller</a:t>
              </a:r>
              <a:endParaRPr lang="en-US" sz="1400" dirty="0"/>
            </a:p>
          </p:txBody>
        </p:sp>
        <p:sp>
          <p:nvSpPr>
            <p:cNvPr id="40" name="Rectangle 39"/>
            <p:cNvSpPr/>
            <p:nvPr/>
          </p:nvSpPr>
          <p:spPr>
            <a:xfrm>
              <a:off x="4568357" y="1758638"/>
              <a:ext cx="1554067" cy="472520"/>
            </a:xfrm>
            <a:prstGeom prst="rect">
              <a:avLst/>
            </a:prstGeom>
            <a:ln>
              <a:headEnd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/>
                <a:t>Bluetooth Devices</a:t>
              </a:r>
              <a:endParaRPr lang="en-US" sz="1400" dirty="0"/>
            </a:p>
          </p:txBody>
        </p:sp>
        <p:sp>
          <p:nvSpPr>
            <p:cNvPr id="41" name="Rectangle 40"/>
            <p:cNvSpPr/>
            <p:nvPr/>
          </p:nvSpPr>
          <p:spPr>
            <a:xfrm>
              <a:off x="2846669" y="4348952"/>
              <a:ext cx="1501564" cy="472520"/>
            </a:xfrm>
            <a:prstGeom prst="rect">
              <a:avLst/>
            </a:prstGeom>
            <a:ln>
              <a:headEnd w="med" len="med"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/>
                <a:t>UPC lookup</a:t>
              </a:r>
              <a:endParaRPr lang="en-US" sz="1400" dirty="0"/>
            </a:p>
          </p:txBody>
        </p:sp>
        <p:sp>
          <p:nvSpPr>
            <p:cNvPr id="42" name="Rectangle 41"/>
            <p:cNvSpPr/>
            <p:nvPr/>
          </p:nvSpPr>
          <p:spPr>
            <a:xfrm>
              <a:off x="4590129" y="4348952"/>
              <a:ext cx="1501564" cy="472520"/>
            </a:xfrm>
            <a:prstGeom prst="rect">
              <a:avLst/>
            </a:prstGeom>
            <a:ln>
              <a:headEnd w="med" len="med"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/>
                <a:t>Ingredients Database</a:t>
              </a:r>
              <a:endParaRPr lang="en-US" sz="1400" dirty="0"/>
            </a:p>
          </p:txBody>
        </p:sp>
        <p:sp>
          <p:nvSpPr>
            <p:cNvPr id="43" name="Rectangle 42"/>
            <p:cNvSpPr/>
            <p:nvPr/>
          </p:nvSpPr>
          <p:spPr>
            <a:xfrm>
              <a:off x="6422332" y="3408770"/>
              <a:ext cx="1554067" cy="472520"/>
            </a:xfrm>
            <a:prstGeom prst="rect">
              <a:avLst/>
            </a:prstGeom>
            <a:ln>
              <a:headEnd w="med" len="med"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/>
                <a:t>Interpret Results</a:t>
              </a:r>
              <a:endParaRPr lang="en-US" sz="1400" dirty="0"/>
            </a:p>
          </p:txBody>
        </p:sp>
        <p:sp>
          <p:nvSpPr>
            <p:cNvPr id="44" name="Rectangle 43"/>
            <p:cNvSpPr/>
            <p:nvPr/>
          </p:nvSpPr>
          <p:spPr>
            <a:xfrm>
              <a:off x="1085208" y="3410691"/>
              <a:ext cx="1375559" cy="472520"/>
            </a:xfrm>
            <a:prstGeom prst="rect">
              <a:avLst/>
            </a:prstGeom>
            <a:ln>
              <a:headEnd w="med" len="med"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/>
                <a:t>Audio input</a:t>
              </a:r>
              <a:endParaRPr lang="en-US" sz="1400" dirty="0"/>
            </a:p>
          </p:txBody>
        </p:sp>
        <p:sp>
          <p:nvSpPr>
            <p:cNvPr id="45" name="Rectangle 44"/>
            <p:cNvSpPr/>
            <p:nvPr/>
          </p:nvSpPr>
          <p:spPr>
            <a:xfrm>
              <a:off x="4568357" y="2626155"/>
              <a:ext cx="1554067" cy="472520"/>
            </a:xfrm>
            <a:prstGeom prst="rect">
              <a:avLst/>
            </a:prstGeom>
            <a:ln>
              <a:headEnd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/>
                <a:t>Mobile Bluetooth Adaptor</a:t>
              </a:r>
              <a:endParaRPr lang="en-US" sz="1400" dirty="0"/>
            </a:p>
          </p:txBody>
        </p:sp>
        <p:sp>
          <p:nvSpPr>
            <p:cNvPr id="46" name="Rectangle 45"/>
            <p:cNvSpPr/>
            <p:nvPr/>
          </p:nvSpPr>
          <p:spPr>
            <a:xfrm>
              <a:off x="2691777" y="3410691"/>
              <a:ext cx="1501564" cy="472520"/>
            </a:xfrm>
            <a:prstGeom prst="rect">
              <a:avLst/>
            </a:prstGeom>
            <a:ln>
              <a:headEnd w="med" len="med"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/>
                <a:t>Voice Processing</a:t>
              </a:r>
              <a:endParaRPr lang="en-US" sz="1400" dirty="0"/>
            </a:p>
          </p:txBody>
        </p:sp>
        <p:sp>
          <p:nvSpPr>
            <p:cNvPr id="47" name="Rectangle 46"/>
            <p:cNvSpPr/>
            <p:nvPr/>
          </p:nvSpPr>
          <p:spPr>
            <a:xfrm>
              <a:off x="4568357" y="3410691"/>
              <a:ext cx="1554067" cy="472520"/>
            </a:xfrm>
            <a:prstGeom prst="rect">
              <a:avLst/>
            </a:prstGeom>
            <a:ln>
              <a:headEnd w="med" len="med"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/>
                <a:t>Recipe helper mobile interface</a:t>
              </a:r>
              <a:endParaRPr lang="en-US" sz="1400" dirty="0"/>
            </a:p>
          </p:txBody>
        </p:sp>
        <p:cxnSp>
          <p:nvCxnSpPr>
            <p:cNvPr id="49" name="Elbow Connector 48"/>
            <p:cNvCxnSpPr>
              <a:stCxn id="38" idx="2"/>
              <a:endCxn id="40" idx="1"/>
            </p:cNvCxnSpPr>
            <p:nvPr/>
          </p:nvCxnSpPr>
          <p:spPr>
            <a:xfrm rot="16200000" flipH="1">
              <a:off x="3595682" y="1022222"/>
              <a:ext cx="162439" cy="1782912"/>
            </a:xfrm>
            <a:prstGeom prst="bentConnector2">
              <a:avLst/>
            </a:prstGeom>
            <a:ln w="38100">
              <a:solidFill>
                <a:schemeClr val="accent6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Arrow Connector 49"/>
            <p:cNvCxnSpPr>
              <a:stCxn id="39" idx="2"/>
              <a:endCxn id="40" idx="0"/>
            </p:cNvCxnSpPr>
            <p:nvPr/>
          </p:nvCxnSpPr>
          <p:spPr>
            <a:xfrm flipH="1">
              <a:off x="5345391" y="1085201"/>
              <a:ext cx="2063" cy="673437"/>
            </a:xfrm>
            <a:prstGeom prst="straightConnector1">
              <a:avLst/>
            </a:prstGeom>
            <a:ln w="38100">
              <a:solidFill>
                <a:schemeClr val="accent6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Arrow Connector 50"/>
            <p:cNvCxnSpPr>
              <a:stCxn id="40" idx="2"/>
              <a:endCxn id="45" idx="0"/>
            </p:cNvCxnSpPr>
            <p:nvPr/>
          </p:nvCxnSpPr>
          <p:spPr>
            <a:xfrm>
              <a:off x="5345391" y="2231158"/>
              <a:ext cx="0" cy="394997"/>
            </a:xfrm>
            <a:prstGeom prst="straightConnector1">
              <a:avLst/>
            </a:prstGeom>
            <a:ln w="38100">
              <a:solidFill>
                <a:schemeClr val="accent6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Arrow Connector 51"/>
            <p:cNvCxnSpPr>
              <a:stCxn id="45" idx="2"/>
              <a:endCxn id="47" idx="0"/>
            </p:cNvCxnSpPr>
            <p:nvPr/>
          </p:nvCxnSpPr>
          <p:spPr>
            <a:xfrm>
              <a:off x="5345391" y="3098675"/>
              <a:ext cx="0" cy="312016"/>
            </a:xfrm>
            <a:prstGeom prst="straightConnector1">
              <a:avLst/>
            </a:prstGeom>
            <a:ln w="38100">
              <a:solidFill>
                <a:schemeClr val="accent6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Arrow Connector 52"/>
            <p:cNvCxnSpPr>
              <a:stCxn id="44" idx="3"/>
            </p:cNvCxnSpPr>
            <p:nvPr/>
          </p:nvCxnSpPr>
          <p:spPr>
            <a:xfrm>
              <a:off x="2460767" y="3646951"/>
              <a:ext cx="231010" cy="0"/>
            </a:xfrm>
            <a:prstGeom prst="straightConnector1">
              <a:avLst/>
            </a:prstGeom>
            <a:ln w="38100">
              <a:solidFill>
                <a:schemeClr val="accent6"/>
              </a:solidFill>
              <a:headEnd w="med" len="me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Arrow Connector 53"/>
            <p:cNvCxnSpPr>
              <a:endCxn id="47" idx="1"/>
            </p:cNvCxnSpPr>
            <p:nvPr/>
          </p:nvCxnSpPr>
          <p:spPr>
            <a:xfrm>
              <a:off x="4193342" y="3646951"/>
              <a:ext cx="375016" cy="0"/>
            </a:xfrm>
            <a:prstGeom prst="straightConnector1">
              <a:avLst/>
            </a:prstGeom>
            <a:ln w="38100">
              <a:solidFill>
                <a:schemeClr val="accent6"/>
              </a:solidFill>
              <a:headEnd w="med" len="me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Arrow Connector 54"/>
            <p:cNvCxnSpPr>
              <a:stCxn id="41" idx="3"/>
              <a:endCxn id="42" idx="1"/>
            </p:cNvCxnSpPr>
            <p:nvPr/>
          </p:nvCxnSpPr>
          <p:spPr>
            <a:xfrm>
              <a:off x="4348233" y="4585212"/>
              <a:ext cx="241896" cy="0"/>
            </a:xfrm>
            <a:prstGeom prst="straightConnector1">
              <a:avLst/>
            </a:prstGeom>
            <a:ln w="38100">
              <a:solidFill>
                <a:schemeClr val="accent6"/>
              </a:solidFill>
              <a:headEnd w="med" len="me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Arrow Connector 55"/>
            <p:cNvCxnSpPr>
              <a:stCxn id="42" idx="0"/>
              <a:endCxn id="47" idx="2"/>
            </p:cNvCxnSpPr>
            <p:nvPr/>
          </p:nvCxnSpPr>
          <p:spPr>
            <a:xfrm flipV="1">
              <a:off x="5340911" y="3883211"/>
              <a:ext cx="4480" cy="465741"/>
            </a:xfrm>
            <a:prstGeom prst="straightConnector1">
              <a:avLst/>
            </a:prstGeom>
            <a:ln w="38100">
              <a:solidFill>
                <a:schemeClr val="accent6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Elbow Connector 56"/>
            <p:cNvCxnSpPr>
              <a:stCxn id="43" idx="1"/>
              <a:endCxn id="47" idx="3"/>
            </p:cNvCxnSpPr>
            <p:nvPr/>
          </p:nvCxnSpPr>
          <p:spPr>
            <a:xfrm rot="10800000" flipV="1">
              <a:off x="6122424" y="3645029"/>
              <a:ext cx="299908" cy="1921"/>
            </a:xfrm>
            <a:prstGeom prst="bentConnector3">
              <a:avLst>
                <a:gd name="adj1" fmla="val 50000"/>
              </a:avLst>
            </a:prstGeom>
            <a:ln w="38100">
              <a:solidFill>
                <a:schemeClr val="accent6"/>
              </a:solidFill>
              <a:headEnd w="med" len="me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Rectangle 57"/>
            <p:cNvSpPr/>
            <p:nvPr/>
          </p:nvSpPr>
          <p:spPr>
            <a:xfrm>
              <a:off x="6713531" y="609419"/>
              <a:ext cx="1554067" cy="472520"/>
            </a:xfrm>
            <a:prstGeom prst="rect">
              <a:avLst/>
            </a:prstGeom>
            <a:ln>
              <a:headEnd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/>
                <a:t>Thermometer</a:t>
              </a:r>
              <a:endParaRPr lang="en-US" sz="1400" dirty="0"/>
            </a:p>
          </p:txBody>
        </p:sp>
        <p:cxnSp>
          <p:nvCxnSpPr>
            <p:cNvPr id="59" name="Elbow Connector 58"/>
            <p:cNvCxnSpPr>
              <a:stCxn id="58" idx="1"/>
              <a:endCxn id="39" idx="3"/>
            </p:cNvCxnSpPr>
            <p:nvPr/>
          </p:nvCxnSpPr>
          <p:spPr>
            <a:xfrm rot="10800000" flipV="1">
              <a:off x="6124487" y="845679"/>
              <a:ext cx="589044" cy="3262"/>
            </a:xfrm>
            <a:prstGeom prst="bentConnector3">
              <a:avLst>
                <a:gd name="adj1" fmla="val 50000"/>
              </a:avLst>
            </a:prstGeom>
            <a:ln w="38100">
              <a:solidFill>
                <a:schemeClr val="accent6"/>
              </a:solidFill>
              <a:headEnd w="med" len="me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Rectangle 67"/>
            <p:cNvSpPr/>
            <p:nvPr/>
          </p:nvSpPr>
          <p:spPr>
            <a:xfrm>
              <a:off x="959203" y="4348952"/>
              <a:ext cx="1645570" cy="472520"/>
            </a:xfrm>
            <a:prstGeom prst="rect">
              <a:avLst/>
            </a:prstGeom>
            <a:ln>
              <a:headEnd w="med" len="med"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/>
                <a:t>Camera system controller </a:t>
              </a:r>
              <a:endParaRPr lang="en-US" sz="1400" dirty="0"/>
            </a:p>
          </p:txBody>
        </p:sp>
        <p:cxnSp>
          <p:nvCxnSpPr>
            <p:cNvPr id="69" name="Straight Arrow Connector 68"/>
            <p:cNvCxnSpPr>
              <a:stCxn id="68" idx="3"/>
              <a:endCxn id="41" idx="1"/>
            </p:cNvCxnSpPr>
            <p:nvPr/>
          </p:nvCxnSpPr>
          <p:spPr>
            <a:xfrm>
              <a:off x="2604773" y="4585212"/>
              <a:ext cx="241896" cy="0"/>
            </a:xfrm>
            <a:prstGeom prst="straightConnector1">
              <a:avLst/>
            </a:prstGeom>
            <a:ln w="38100">
              <a:solidFill>
                <a:schemeClr val="accent6"/>
              </a:solidFill>
              <a:headEnd w="med" len="me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0" name="Rectangle 69"/>
            <p:cNvSpPr/>
            <p:nvPr/>
          </p:nvSpPr>
          <p:spPr>
            <a:xfrm>
              <a:off x="6422332" y="2606298"/>
              <a:ext cx="1554067" cy="472520"/>
            </a:xfrm>
            <a:prstGeom prst="rect">
              <a:avLst/>
            </a:prstGeom>
            <a:ln>
              <a:headEnd w="med" len="med"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/>
                <a:t>Yummly API</a:t>
              </a:r>
              <a:endParaRPr lang="en-US" sz="1400" dirty="0"/>
            </a:p>
          </p:txBody>
        </p:sp>
        <p:cxnSp>
          <p:nvCxnSpPr>
            <p:cNvPr id="71" name="Elbow Connector 70"/>
            <p:cNvCxnSpPr>
              <a:stCxn id="70" idx="2"/>
              <a:endCxn id="43" idx="0"/>
            </p:cNvCxnSpPr>
            <p:nvPr/>
          </p:nvCxnSpPr>
          <p:spPr>
            <a:xfrm rot="5400000">
              <a:off x="7034390" y="3243794"/>
              <a:ext cx="329952" cy="12700"/>
            </a:xfrm>
            <a:prstGeom prst="bentConnector3">
              <a:avLst>
                <a:gd name="adj1" fmla="val 50000"/>
              </a:avLst>
            </a:prstGeom>
            <a:ln w="38100">
              <a:solidFill>
                <a:schemeClr val="accent6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5" name="Rectangle 74"/>
            <p:cNvSpPr/>
            <p:nvPr/>
          </p:nvSpPr>
          <p:spPr>
            <a:xfrm>
              <a:off x="1504022" y="613814"/>
              <a:ext cx="2562288" cy="472520"/>
            </a:xfrm>
            <a:prstGeom prst="rect">
              <a:avLst/>
            </a:prstGeom>
            <a:ln>
              <a:headEnd w="med" len="med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/>
                <a:t>Kitchen Actions</a:t>
              </a:r>
              <a:endParaRPr lang="en-US" sz="1400" dirty="0"/>
            </a:p>
          </p:txBody>
        </p:sp>
        <p:cxnSp>
          <p:nvCxnSpPr>
            <p:cNvPr id="76" name="Elbow Connector 75"/>
            <p:cNvCxnSpPr>
              <a:stCxn id="39" idx="1"/>
              <a:endCxn id="75" idx="3"/>
            </p:cNvCxnSpPr>
            <p:nvPr/>
          </p:nvCxnSpPr>
          <p:spPr>
            <a:xfrm rot="10800000" flipV="1">
              <a:off x="4066310" y="848940"/>
              <a:ext cx="504110" cy="1133"/>
            </a:xfrm>
            <a:prstGeom prst="bentConnector3">
              <a:avLst>
                <a:gd name="adj1" fmla="val 50000"/>
              </a:avLst>
            </a:prstGeom>
            <a:ln w="38100">
              <a:solidFill>
                <a:schemeClr val="accent6"/>
              </a:solidFill>
              <a:headEnd w="med" len="me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Elbow Connector 78"/>
            <p:cNvCxnSpPr>
              <a:stCxn id="38" idx="0"/>
              <a:endCxn id="75" idx="2"/>
            </p:cNvCxnSpPr>
            <p:nvPr/>
          </p:nvCxnSpPr>
          <p:spPr>
            <a:xfrm rot="16200000" flipV="1">
              <a:off x="2648504" y="1222997"/>
              <a:ext cx="273605" cy="279"/>
            </a:xfrm>
            <a:prstGeom prst="bentConnector3">
              <a:avLst>
                <a:gd name="adj1" fmla="val 50000"/>
              </a:avLst>
            </a:prstGeom>
            <a:ln w="38100">
              <a:solidFill>
                <a:schemeClr val="accent6"/>
              </a:solidFill>
              <a:headEnd w="med" len="me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7" name="Group 66"/>
          <p:cNvGrpSpPr/>
          <p:nvPr/>
        </p:nvGrpSpPr>
        <p:grpSpPr>
          <a:xfrm>
            <a:off x="279712" y="3559743"/>
            <a:ext cx="876923" cy="1330890"/>
            <a:chOff x="5940804" y="5396668"/>
            <a:chExt cx="876923" cy="1330890"/>
          </a:xfrm>
        </p:grpSpPr>
        <p:sp>
          <p:nvSpPr>
            <p:cNvPr id="3" name="Rectangle 2"/>
            <p:cNvSpPr/>
            <p:nvPr/>
          </p:nvSpPr>
          <p:spPr>
            <a:xfrm>
              <a:off x="5940804" y="5463204"/>
              <a:ext cx="239054" cy="236260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Rectangle 59"/>
            <p:cNvSpPr/>
            <p:nvPr/>
          </p:nvSpPr>
          <p:spPr>
            <a:xfrm>
              <a:off x="5940804" y="5789434"/>
              <a:ext cx="239054" cy="23626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Rectangle 60"/>
            <p:cNvSpPr/>
            <p:nvPr/>
          </p:nvSpPr>
          <p:spPr>
            <a:xfrm>
              <a:off x="5940804" y="6107098"/>
              <a:ext cx="239054" cy="236260"/>
            </a:xfrm>
            <a:prstGeom prst="rect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Rectangle 61"/>
            <p:cNvSpPr/>
            <p:nvPr/>
          </p:nvSpPr>
          <p:spPr>
            <a:xfrm>
              <a:off x="5940804" y="6424762"/>
              <a:ext cx="239054" cy="236260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6223654" y="5396668"/>
              <a:ext cx="57099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Dan</a:t>
              </a:r>
              <a:endParaRPr lang="en-US" dirty="0"/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6223654" y="5699464"/>
              <a:ext cx="59407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Tom</a:t>
              </a:r>
              <a:endParaRPr lang="en-US" dirty="0"/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6223654" y="6040562"/>
              <a:ext cx="40267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Eli</a:t>
              </a:r>
              <a:endParaRPr lang="en-US" dirty="0"/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6223654" y="6358226"/>
              <a:ext cx="58086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Kyle</a:t>
              </a:r>
              <a:endParaRPr lang="en-US" dirty="0"/>
            </a:p>
          </p:txBody>
        </p:sp>
      </p:grpSp>
      <p:sp>
        <p:nvSpPr>
          <p:cNvPr id="78" name="Oval 77"/>
          <p:cNvSpPr/>
          <p:nvPr/>
        </p:nvSpPr>
        <p:spPr>
          <a:xfrm>
            <a:off x="3898478" y="2676121"/>
            <a:ext cx="361345" cy="328398"/>
          </a:xfrm>
          <a:prstGeom prst="ellipse">
            <a:avLst/>
          </a:prstGeom>
          <a:solidFill>
            <a:srgbClr val="92D050"/>
          </a:solidFill>
          <a:ln>
            <a:solidFill>
              <a:srgbClr val="66FF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  <a:sym typeface="Wingdings" panose="05000000000000000000" pitchFamily="2" charset="2"/>
              </a:rPr>
              <a:t></a:t>
            </a:r>
            <a:endParaRPr lang="en-US" sz="3600" b="1" dirty="0">
              <a:solidFill>
                <a:schemeClr val="tx1"/>
              </a:solidFill>
            </a:endParaRPr>
          </a:p>
        </p:txBody>
      </p:sp>
      <p:sp>
        <p:nvSpPr>
          <p:cNvPr id="87" name="Oval 86"/>
          <p:cNvSpPr/>
          <p:nvPr/>
        </p:nvSpPr>
        <p:spPr>
          <a:xfrm>
            <a:off x="4640782" y="5669844"/>
            <a:ext cx="361345" cy="328398"/>
          </a:xfrm>
          <a:prstGeom prst="ellipse">
            <a:avLst/>
          </a:prstGeom>
          <a:solidFill>
            <a:srgbClr val="92D050"/>
          </a:solidFill>
          <a:ln>
            <a:solidFill>
              <a:srgbClr val="66FF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  <a:sym typeface="Wingdings" panose="05000000000000000000" pitchFamily="2" charset="2"/>
              </a:rPr>
              <a:t></a:t>
            </a:r>
            <a:endParaRPr lang="en-US" sz="3600" b="1" dirty="0">
              <a:solidFill>
                <a:schemeClr val="tx1"/>
              </a:solidFill>
            </a:endParaRPr>
          </a:p>
        </p:txBody>
      </p:sp>
      <p:sp>
        <p:nvSpPr>
          <p:cNvPr id="88" name="Oval 87"/>
          <p:cNvSpPr/>
          <p:nvPr/>
        </p:nvSpPr>
        <p:spPr>
          <a:xfrm>
            <a:off x="2912323" y="5676100"/>
            <a:ext cx="361345" cy="328398"/>
          </a:xfrm>
          <a:prstGeom prst="ellipse">
            <a:avLst/>
          </a:prstGeom>
          <a:solidFill>
            <a:srgbClr val="92D050"/>
          </a:solidFill>
          <a:ln>
            <a:solidFill>
              <a:srgbClr val="66FF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  <a:sym typeface="Wingdings" panose="05000000000000000000" pitchFamily="2" charset="2"/>
              </a:rPr>
              <a:t></a:t>
            </a:r>
            <a:endParaRPr lang="en-US" sz="3600" b="1" dirty="0">
              <a:solidFill>
                <a:schemeClr val="tx1"/>
              </a:solidFill>
            </a:endParaRPr>
          </a:p>
        </p:txBody>
      </p:sp>
      <p:sp>
        <p:nvSpPr>
          <p:cNvPr id="89" name="Oval 88"/>
          <p:cNvSpPr/>
          <p:nvPr/>
        </p:nvSpPr>
        <p:spPr>
          <a:xfrm>
            <a:off x="6475913" y="4719897"/>
            <a:ext cx="361345" cy="328398"/>
          </a:xfrm>
          <a:prstGeom prst="ellipse">
            <a:avLst/>
          </a:prstGeom>
          <a:solidFill>
            <a:srgbClr val="92D050"/>
          </a:solidFill>
          <a:ln>
            <a:solidFill>
              <a:srgbClr val="66FF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  <a:sym typeface="Wingdings" panose="05000000000000000000" pitchFamily="2" charset="2"/>
              </a:rPr>
              <a:t></a:t>
            </a:r>
            <a:endParaRPr lang="en-US" sz="3600" b="1" dirty="0">
              <a:solidFill>
                <a:schemeClr val="tx1"/>
              </a:solidFill>
            </a:endParaRPr>
          </a:p>
        </p:txBody>
      </p:sp>
      <p:sp>
        <p:nvSpPr>
          <p:cNvPr id="90" name="Oval 89"/>
          <p:cNvSpPr/>
          <p:nvPr/>
        </p:nvSpPr>
        <p:spPr>
          <a:xfrm>
            <a:off x="8316182" y="3980979"/>
            <a:ext cx="361345" cy="328398"/>
          </a:xfrm>
          <a:prstGeom prst="ellipse">
            <a:avLst/>
          </a:prstGeom>
          <a:solidFill>
            <a:srgbClr val="92D050"/>
          </a:solidFill>
          <a:ln>
            <a:solidFill>
              <a:srgbClr val="66FF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  <a:sym typeface="Wingdings" panose="05000000000000000000" pitchFamily="2" charset="2"/>
              </a:rPr>
              <a:t></a:t>
            </a:r>
            <a:endParaRPr lang="en-US" sz="3600" b="1" dirty="0">
              <a:solidFill>
                <a:schemeClr val="tx1"/>
              </a:solidFill>
            </a:endParaRPr>
          </a:p>
        </p:txBody>
      </p:sp>
      <p:sp>
        <p:nvSpPr>
          <p:cNvPr id="91" name="Oval 90"/>
          <p:cNvSpPr/>
          <p:nvPr/>
        </p:nvSpPr>
        <p:spPr>
          <a:xfrm>
            <a:off x="6523641" y="3925317"/>
            <a:ext cx="361345" cy="328398"/>
          </a:xfrm>
          <a:prstGeom prst="ellipse">
            <a:avLst/>
          </a:prstGeom>
          <a:solidFill>
            <a:srgbClr val="92D050"/>
          </a:solidFill>
          <a:ln>
            <a:solidFill>
              <a:srgbClr val="66FF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  <a:sym typeface="Wingdings" panose="05000000000000000000" pitchFamily="2" charset="2"/>
              </a:rPr>
              <a:t></a:t>
            </a:r>
            <a:endParaRPr lang="en-US" sz="3600" b="1" dirty="0">
              <a:solidFill>
                <a:schemeClr val="tx1"/>
              </a:solidFill>
            </a:endParaRPr>
          </a:p>
        </p:txBody>
      </p:sp>
      <p:sp>
        <p:nvSpPr>
          <p:cNvPr id="72" name="Oval 71"/>
          <p:cNvSpPr/>
          <p:nvPr/>
        </p:nvSpPr>
        <p:spPr>
          <a:xfrm>
            <a:off x="2731650" y="4745572"/>
            <a:ext cx="361345" cy="328398"/>
          </a:xfrm>
          <a:prstGeom prst="ellipse">
            <a:avLst/>
          </a:prstGeom>
          <a:solidFill>
            <a:srgbClr val="92D050"/>
          </a:solidFill>
          <a:ln>
            <a:solidFill>
              <a:srgbClr val="66FF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  <a:sym typeface="Wingdings" panose="05000000000000000000" pitchFamily="2" charset="2"/>
              </a:rPr>
              <a:t></a:t>
            </a:r>
            <a:endParaRPr lang="en-US" sz="3600" b="1" dirty="0">
              <a:solidFill>
                <a:schemeClr val="tx1"/>
              </a:solidFill>
            </a:endParaRPr>
          </a:p>
        </p:txBody>
      </p:sp>
      <p:sp>
        <p:nvSpPr>
          <p:cNvPr id="73" name="Oval 72"/>
          <p:cNvSpPr/>
          <p:nvPr/>
        </p:nvSpPr>
        <p:spPr>
          <a:xfrm>
            <a:off x="4514588" y="4740905"/>
            <a:ext cx="361345" cy="328398"/>
          </a:xfrm>
          <a:prstGeom prst="ellipse">
            <a:avLst/>
          </a:prstGeom>
          <a:solidFill>
            <a:srgbClr val="92D050"/>
          </a:solidFill>
          <a:ln>
            <a:solidFill>
              <a:srgbClr val="66FF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  <a:sym typeface="Wingdings" panose="05000000000000000000" pitchFamily="2" charset="2"/>
              </a:rPr>
              <a:t></a:t>
            </a:r>
            <a:endParaRPr lang="en-US" sz="3600" b="1" dirty="0">
              <a:solidFill>
                <a:schemeClr val="tx1"/>
              </a:solidFill>
            </a:endParaRPr>
          </a:p>
        </p:txBody>
      </p:sp>
      <p:sp>
        <p:nvSpPr>
          <p:cNvPr id="74" name="Oval 73"/>
          <p:cNvSpPr/>
          <p:nvPr/>
        </p:nvSpPr>
        <p:spPr>
          <a:xfrm>
            <a:off x="6399343" y="5683558"/>
            <a:ext cx="361345" cy="328398"/>
          </a:xfrm>
          <a:prstGeom prst="ellipse">
            <a:avLst/>
          </a:prstGeom>
          <a:solidFill>
            <a:srgbClr val="92D050"/>
          </a:solidFill>
          <a:ln>
            <a:solidFill>
              <a:srgbClr val="66FF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  <a:sym typeface="Wingdings" panose="05000000000000000000" pitchFamily="2" charset="2"/>
              </a:rPr>
              <a:t></a:t>
            </a:r>
            <a:endParaRPr lang="en-US" sz="3600" b="1" dirty="0">
              <a:solidFill>
                <a:schemeClr val="tx1"/>
              </a:solidFill>
            </a:endParaRPr>
          </a:p>
        </p:txBody>
      </p:sp>
      <p:sp>
        <p:nvSpPr>
          <p:cNvPr id="77" name="Oval 76"/>
          <p:cNvSpPr/>
          <p:nvPr/>
        </p:nvSpPr>
        <p:spPr>
          <a:xfrm>
            <a:off x="6528259" y="3089405"/>
            <a:ext cx="361345" cy="328398"/>
          </a:xfrm>
          <a:prstGeom prst="ellipse">
            <a:avLst/>
          </a:prstGeom>
          <a:solidFill>
            <a:srgbClr val="92D050"/>
          </a:solidFill>
          <a:ln>
            <a:solidFill>
              <a:srgbClr val="66FF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  <a:sym typeface="Wingdings" panose="05000000000000000000" pitchFamily="2" charset="2"/>
              </a:rPr>
              <a:t></a:t>
            </a:r>
            <a:endParaRPr lang="en-US" sz="3600" b="1" dirty="0">
              <a:solidFill>
                <a:schemeClr val="tx1"/>
              </a:solidFill>
            </a:endParaRPr>
          </a:p>
        </p:txBody>
      </p:sp>
      <p:sp>
        <p:nvSpPr>
          <p:cNvPr id="80" name="Oval 79"/>
          <p:cNvSpPr/>
          <p:nvPr/>
        </p:nvSpPr>
        <p:spPr>
          <a:xfrm>
            <a:off x="8371266" y="4726434"/>
            <a:ext cx="361345" cy="328398"/>
          </a:xfrm>
          <a:prstGeom prst="ellipse">
            <a:avLst/>
          </a:prstGeom>
          <a:solidFill>
            <a:srgbClr val="92D050"/>
          </a:solidFill>
          <a:ln>
            <a:solidFill>
              <a:srgbClr val="66FF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  <a:sym typeface="Wingdings" panose="05000000000000000000" pitchFamily="2" charset="2"/>
              </a:rPr>
              <a:t></a:t>
            </a:r>
            <a:endParaRPr lang="en-US" sz="3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635499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 tmFilter="0,0; .5, 1; 1, 1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 tmFilter="0,0; .5, 1; 1, 1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" grpId="0" animBg="1"/>
      <p:bldP spid="73" grpId="0" animBg="1"/>
      <p:bldP spid="7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/>
          <a:p>
            <a:r>
              <a:rPr lang="en-US" dirty="0" smtClean="0"/>
              <a:t>Going Forward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Improve hit rate of Product Lookup Table</a:t>
            </a:r>
          </a:p>
          <a:p>
            <a:r>
              <a:rPr lang="en-US" dirty="0" smtClean="0"/>
              <a:t>Fix some performance issues</a:t>
            </a:r>
          </a:p>
          <a:p>
            <a:r>
              <a:rPr lang="en-US" dirty="0" smtClean="0"/>
              <a:t>Expand use of  Voice processing module 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b="1" dirty="0" smtClean="0"/>
              <a:t>FPR:</a:t>
            </a:r>
          </a:p>
          <a:p>
            <a:r>
              <a:rPr lang="en-US" dirty="0" smtClean="0"/>
              <a:t>“Best Guess” phonetic matching</a:t>
            </a:r>
          </a:p>
          <a:p>
            <a:r>
              <a:rPr lang="en-US" dirty="0" smtClean="0"/>
              <a:t>Using a “Real word” PLT filter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25968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2"/>
                </a:solidFill>
              </a:rPr>
              <a:t>Bluetooth Handshake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2">
                    <a:lumMod val="50000"/>
                  </a:schemeClr>
                </a:solidFill>
              </a:rPr>
              <a:t>Tom Murphy</a:t>
            </a:r>
            <a:endParaRPr lang="en-US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06758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en-US" dirty="0" smtClean="0"/>
              <a:t>Context</a:t>
            </a:r>
            <a:endParaRPr lang="en-US" dirty="0"/>
          </a:p>
        </p:txBody>
      </p:sp>
      <p:grpSp>
        <p:nvGrpSpPr>
          <p:cNvPr id="63" name="Group 62"/>
          <p:cNvGrpSpPr/>
          <p:nvPr/>
        </p:nvGrpSpPr>
        <p:grpSpPr>
          <a:xfrm>
            <a:off x="1807330" y="3886200"/>
            <a:ext cx="480476" cy="863863"/>
            <a:chOff x="1426029" y="1690688"/>
            <a:chExt cx="2567473" cy="4616135"/>
          </a:xfrm>
          <a:scene3d>
            <a:camera prst="perspectiveHeroicExtremeLeftFacing"/>
            <a:lightRig rig="threePt" dir="t"/>
          </a:scene3d>
        </p:grpSpPr>
        <p:sp>
          <p:nvSpPr>
            <p:cNvPr id="64" name="Rounded Rectangle 63"/>
            <p:cNvSpPr/>
            <p:nvPr/>
          </p:nvSpPr>
          <p:spPr>
            <a:xfrm>
              <a:off x="1426029" y="1690688"/>
              <a:ext cx="2567473" cy="4616135"/>
            </a:xfrm>
            <a:prstGeom prst="roundRect">
              <a:avLst/>
            </a:prstGeom>
            <a:solidFill>
              <a:schemeClr val="tx1">
                <a:lumMod val="75000"/>
                <a:lumOff val="25000"/>
              </a:schemeClr>
            </a:solidFill>
            <a:sp3d>
              <a:bevelT w="69850" h="25400"/>
            </a:sp3d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65" name="Rounded Rectangle 64"/>
            <p:cNvSpPr/>
            <p:nvPr/>
          </p:nvSpPr>
          <p:spPr>
            <a:xfrm>
              <a:off x="2378528" y="5992101"/>
              <a:ext cx="662473" cy="130628"/>
            </a:xfrm>
            <a:prstGeom prst="roundRect">
              <a:avLst>
                <a:gd name="adj" fmla="val 50000"/>
              </a:avLst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66" name="Rectangle 65"/>
            <p:cNvSpPr/>
            <p:nvPr/>
          </p:nvSpPr>
          <p:spPr>
            <a:xfrm>
              <a:off x="1642188" y="2056429"/>
              <a:ext cx="2127379" cy="3655753"/>
            </a:xfrm>
            <a:prstGeom prst="rect">
              <a:avLst/>
            </a:prstGeom>
            <a:effectLst/>
            <a:sp3d>
              <a:bevelT w="57150" h="0"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" dirty="0" err="1" smtClean="0"/>
                <a:t>Sudo</a:t>
              </a:r>
              <a:r>
                <a:rPr lang="en-US" sz="400" dirty="0" smtClean="0"/>
                <a:t> Chef</a:t>
              </a:r>
            </a:p>
            <a:p>
              <a:pPr algn="ctr"/>
              <a:endParaRPr lang="en-US" sz="400" dirty="0"/>
            </a:p>
            <a:p>
              <a:pPr algn="ctr"/>
              <a:r>
                <a:rPr lang="en-US" sz="300" dirty="0" smtClean="0"/>
                <a:t>INVENTORY</a:t>
              </a:r>
            </a:p>
            <a:p>
              <a:pPr algn="ctr"/>
              <a:r>
                <a:rPr lang="en-US" sz="300" dirty="0" smtClean="0"/>
                <a:t>RECIPES</a:t>
              </a:r>
            </a:p>
            <a:p>
              <a:pPr algn="ctr"/>
              <a:r>
                <a:rPr lang="en-US" sz="300" dirty="0" smtClean="0"/>
                <a:t>SETTINGS</a:t>
              </a:r>
            </a:p>
            <a:p>
              <a:pPr algn="ctr"/>
              <a:r>
                <a:rPr lang="en-US" sz="300" dirty="0" smtClean="0"/>
                <a:t>HISTORY</a:t>
              </a:r>
            </a:p>
            <a:p>
              <a:pPr algn="ctr"/>
              <a:endParaRPr lang="en-US" sz="400" dirty="0"/>
            </a:p>
            <a:p>
              <a:pPr algn="ctr"/>
              <a:r>
                <a:rPr lang="en-US" sz="400" dirty="0" smtClean="0"/>
                <a:t>about</a:t>
              </a:r>
            </a:p>
          </p:txBody>
        </p:sp>
      </p:grpSp>
      <p:grpSp>
        <p:nvGrpSpPr>
          <p:cNvPr id="67" name="Group 66"/>
          <p:cNvGrpSpPr/>
          <p:nvPr/>
        </p:nvGrpSpPr>
        <p:grpSpPr>
          <a:xfrm>
            <a:off x="6999915" y="4430213"/>
            <a:ext cx="1549204" cy="1404314"/>
            <a:chOff x="1045028" y="2641019"/>
            <a:chExt cx="3890866" cy="3526971"/>
          </a:xfrm>
        </p:grpSpPr>
        <p:sp>
          <p:nvSpPr>
            <p:cNvPr id="68" name="Rectangle 67"/>
            <p:cNvSpPr/>
            <p:nvPr/>
          </p:nvSpPr>
          <p:spPr>
            <a:xfrm>
              <a:off x="1045028" y="3182194"/>
              <a:ext cx="3890865" cy="121299"/>
            </a:xfrm>
            <a:prstGeom prst="rect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Rectangle 68"/>
            <p:cNvSpPr/>
            <p:nvPr/>
          </p:nvSpPr>
          <p:spPr>
            <a:xfrm>
              <a:off x="1045029" y="2641019"/>
              <a:ext cx="3890865" cy="541175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  <a:shade val="30000"/>
                    <a:satMod val="115000"/>
                  </a:schemeClr>
                </a:gs>
                <a:gs pos="50000">
                  <a:schemeClr val="bg1">
                    <a:lumMod val="85000"/>
                    <a:shade val="67500"/>
                    <a:satMod val="115000"/>
                  </a:schemeClr>
                </a:gs>
                <a:gs pos="100000">
                  <a:schemeClr val="bg1">
                    <a:lumMod val="85000"/>
                    <a:shade val="100000"/>
                    <a:satMod val="115000"/>
                  </a:schemeClr>
                </a:gs>
              </a:gsLst>
              <a:lin ang="18900000" scaled="1"/>
              <a:tileRect/>
            </a:gradFill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Rectangle 69"/>
            <p:cNvSpPr/>
            <p:nvPr/>
          </p:nvSpPr>
          <p:spPr>
            <a:xfrm>
              <a:off x="1045028" y="3303493"/>
              <a:ext cx="3890865" cy="2864497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  <a:shade val="30000"/>
                    <a:satMod val="115000"/>
                  </a:schemeClr>
                </a:gs>
                <a:gs pos="50000">
                  <a:schemeClr val="bg1">
                    <a:lumMod val="85000"/>
                    <a:shade val="67500"/>
                    <a:satMod val="115000"/>
                  </a:schemeClr>
                </a:gs>
                <a:gs pos="100000">
                  <a:schemeClr val="bg1">
                    <a:lumMod val="85000"/>
                    <a:shade val="100000"/>
                    <a:satMod val="115000"/>
                  </a:schemeClr>
                </a:gs>
              </a:gsLst>
              <a:lin ang="18900000" scaled="1"/>
              <a:tileRect/>
            </a:gradFill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Rounded Rectangle 70"/>
            <p:cNvSpPr/>
            <p:nvPr/>
          </p:nvSpPr>
          <p:spPr>
            <a:xfrm>
              <a:off x="1483568" y="2762317"/>
              <a:ext cx="989044" cy="298579"/>
            </a:xfrm>
            <a:prstGeom prst="round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>
                  <a:solidFill>
                    <a:schemeClr val="accent3">
                      <a:lumMod val="20000"/>
                      <a:lumOff val="80000"/>
                    </a:schemeClr>
                  </a:solidFill>
                  <a:effectLst>
                    <a:glow rad="63500">
                      <a:schemeClr val="accent3">
                        <a:satMod val="175000"/>
                        <a:alpha val="40000"/>
                      </a:schemeClr>
                    </a:glow>
                  </a:effectLst>
                </a:rPr>
                <a:t>350</a:t>
              </a:r>
              <a:r>
                <a:rPr lang="en-US" sz="800" dirty="0" smtClean="0">
                  <a:solidFill>
                    <a:schemeClr val="accent3">
                      <a:lumMod val="20000"/>
                      <a:lumOff val="80000"/>
                    </a:schemeClr>
                  </a:solidFill>
                  <a:effectLst>
                    <a:glow rad="63500">
                      <a:schemeClr val="accent3">
                        <a:satMod val="175000"/>
                        <a:alpha val="40000"/>
                      </a:schemeClr>
                    </a:glow>
                  </a:effectLst>
                </a:rPr>
                <a:t>°</a:t>
              </a:r>
              <a:endParaRPr lang="en-US" sz="800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</a:endParaRPr>
            </a:p>
          </p:txBody>
        </p:sp>
        <p:grpSp>
          <p:nvGrpSpPr>
            <p:cNvPr id="72" name="Group 71"/>
            <p:cNvGrpSpPr/>
            <p:nvPr/>
          </p:nvGrpSpPr>
          <p:grpSpPr>
            <a:xfrm>
              <a:off x="2673219" y="2752813"/>
              <a:ext cx="317241" cy="317585"/>
              <a:chOff x="6643396" y="3741576"/>
              <a:chExt cx="2870714" cy="2873828"/>
            </a:xfrm>
          </p:grpSpPr>
          <p:sp>
            <p:nvSpPr>
              <p:cNvPr id="79" name="Rounded Rectangle 78"/>
              <p:cNvSpPr/>
              <p:nvPr/>
            </p:nvSpPr>
            <p:spPr>
              <a:xfrm>
                <a:off x="6643396" y="3741576"/>
                <a:ext cx="914400" cy="914400"/>
              </a:xfrm>
              <a:prstGeom prst="roundRect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4" name="Rounded Rectangle 83"/>
              <p:cNvSpPr/>
              <p:nvPr/>
            </p:nvSpPr>
            <p:spPr>
              <a:xfrm>
                <a:off x="7621553" y="3741576"/>
                <a:ext cx="914400" cy="914400"/>
              </a:xfrm>
              <a:prstGeom prst="roundRect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0" name="Rounded Rectangle 99"/>
              <p:cNvSpPr/>
              <p:nvPr/>
            </p:nvSpPr>
            <p:spPr>
              <a:xfrm>
                <a:off x="8599710" y="3741576"/>
                <a:ext cx="914400" cy="914400"/>
              </a:xfrm>
              <a:prstGeom prst="roundRect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1" name="Rounded Rectangle 100"/>
              <p:cNvSpPr/>
              <p:nvPr/>
            </p:nvSpPr>
            <p:spPr>
              <a:xfrm>
                <a:off x="6643396" y="4721290"/>
                <a:ext cx="914400" cy="914400"/>
              </a:xfrm>
              <a:prstGeom prst="roundRect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2" name="Rounded Rectangle 101"/>
              <p:cNvSpPr/>
              <p:nvPr/>
            </p:nvSpPr>
            <p:spPr>
              <a:xfrm>
                <a:off x="7621553" y="4721290"/>
                <a:ext cx="914400" cy="914400"/>
              </a:xfrm>
              <a:prstGeom prst="roundRect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3" name="Rounded Rectangle 102"/>
              <p:cNvSpPr/>
              <p:nvPr/>
            </p:nvSpPr>
            <p:spPr>
              <a:xfrm>
                <a:off x="8599710" y="4721290"/>
                <a:ext cx="914400" cy="914400"/>
              </a:xfrm>
              <a:prstGeom prst="roundRect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4" name="Rounded Rectangle 103"/>
              <p:cNvSpPr/>
              <p:nvPr/>
            </p:nvSpPr>
            <p:spPr>
              <a:xfrm>
                <a:off x="6643396" y="5701004"/>
                <a:ext cx="914400" cy="914400"/>
              </a:xfrm>
              <a:prstGeom prst="roundRect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0" name="Rounded Rectangle 109"/>
              <p:cNvSpPr/>
              <p:nvPr/>
            </p:nvSpPr>
            <p:spPr>
              <a:xfrm>
                <a:off x="7621553" y="5701004"/>
                <a:ext cx="914400" cy="914400"/>
              </a:xfrm>
              <a:prstGeom prst="roundRect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1" name="Rounded Rectangle 110"/>
              <p:cNvSpPr/>
              <p:nvPr/>
            </p:nvSpPr>
            <p:spPr>
              <a:xfrm>
                <a:off x="8599710" y="5701004"/>
                <a:ext cx="914400" cy="914400"/>
              </a:xfrm>
              <a:prstGeom prst="roundRect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74" name="Rounded Rectangle 73"/>
            <p:cNvSpPr/>
            <p:nvPr/>
          </p:nvSpPr>
          <p:spPr>
            <a:xfrm>
              <a:off x="3157899" y="2762317"/>
              <a:ext cx="1372674" cy="298579"/>
            </a:xfrm>
            <a:prstGeom prst="roundRect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accent6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75" name="Rounded Rectangle 74"/>
            <p:cNvSpPr/>
            <p:nvPr/>
          </p:nvSpPr>
          <p:spPr>
            <a:xfrm>
              <a:off x="1466958" y="3523557"/>
              <a:ext cx="3047004" cy="119280"/>
            </a:xfrm>
            <a:prstGeom prst="round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Rounded Rectangle 75"/>
            <p:cNvSpPr/>
            <p:nvPr/>
          </p:nvSpPr>
          <p:spPr>
            <a:xfrm>
              <a:off x="1466957" y="3997232"/>
              <a:ext cx="3047005" cy="1595534"/>
            </a:xfrm>
            <a:prstGeom prst="round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2" name="Group 111"/>
          <p:cNvGrpSpPr/>
          <p:nvPr/>
        </p:nvGrpSpPr>
        <p:grpSpPr>
          <a:xfrm flipH="1">
            <a:off x="294307" y="2338135"/>
            <a:ext cx="674313" cy="1548065"/>
            <a:chOff x="6978013" y="2992191"/>
            <a:chExt cx="1487312" cy="3414521"/>
          </a:xfrm>
        </p:grpSpPr>
        <p:sp>
          <p:nvSpPr>
            <p:cNvPr id="113" name="Oval 20"/>
            <p:cNvSpPr/>
            <p:nvPr/>
          </p:nvSpPr>
          <p:spPr>
            <a:xfrm flipH="1">
              <a:off x="7512472" y="2992191"/>
              <a:ext cx="803304" cy="871970"/>
            </a:xfrm>
            <a:custGeom>
              <a:avLst/>
              <a:gdLst>
                <a:gd name="connsiteX0" fmla="*/ 0 w 914400"/>
                <a:gd name="connsiteY0" fmla="*/ 457200 h 914400"/>
                <a:gd name="connsiteX1" fmla="*/ 457200 w 914400"/>
                <a:gd name="connsiteY1" fmla="*/ 0 h 914400"/>
                <a:gd name="connsiteX2" fmla="*/ 914400 w 914400"/>
                <a:gd name="connsiteY2" fmla="*/ 457200 h 914400"/>
                <a:gd name="connsiteX3" fmla="*/ 457200 w 914400"/>
                <a:gd name="connsiteY3" fmla="*/ 914400 h 914400"/>
                <a:gd name="connsiteX4" fmla="*/ 0 w 914400"/>
                <a:gd name="connsiteY4" fmla="*/ 457200 h 914400"/>
                <a:gd name="connsiteX0" fmla="*/ 0 w 914400"/>
                <a:gd name="connsiteY0" fmla="*/ 414471 h 871671"/>
                <a:gd name="connsiteX1" fmla="*/ 457200 w 914400"/>
                <a:gd name="connsiteY1" fmla="*/ 0 h 871671"/>
                <a:gd name="connsiteX2" fmla="*/ 914400 w 914400"/>
                <a:gd name="connsiteY2" fmla="*/ 414471 h 871671"/>
                <a:gd name="connsiteX3" fmla="*/ 457200 w 914400"/>
                <a:gd name="connsiteY3" fmla="*/ 871671 h 871671"/>
                <a:gd name="connsiteX4" fmla="*/ 0 w 914400"/>
                <a:gd name="connsiteY4" fmla="*/ 414471 h 871671"/>
                <a:gd name="connsiteX0" fmla="*/ 0 w 803305"/>
                <a:gd name="connsiteY0" fmla="*/ 423026 h 871684"/>
                <a:gd name="connsiteX1" fmla="*/ 346105 w 803305"/>
                <a:gd name="connsiteY1" fmla="*/ 9 h 871684"/>
                <a:gd name="connsiteX2" fmla="*/ 803305 w 803305"/>
                <a:gd name="connsiteY2" fmla="*/ 414480 h 871684"/>
                <a:gd name="connsiteX3" fmla="*/ 346105 w 803305"/>
                <a:gd name="connsiteY3" fmla="*/ 871680 h 871684"/>
                <a:gd name="connsiteX4" fmla="*/ 0 w 803305"/>
                <a:gd name="connsiteY4" fmla="*/ 423026 h 871684"/>
                <a:gd name="connsiteX0" fmla="*/ 0 w 863125"/>
                <a:gd name="connsiteY0" fmla="*/ 423026 h 871684"/>
                <a:gd name="connsiteX1" fmla="*/ 405925 w 863125"/>
                <a:gd name="connsiteY1" fmla="*/ 9 h 871684"/>
                <a:gd name="connsiteX2" fmla="*/ 863125 w 863125"/>
                <a:gd name="connsiteY2" fmla="*/ 414480 h 871684"/>
                <a:gd name="connsiteX3" fmla="*/ 405925 w 863125"/>
                <a:gd name="connsiteY3" fmla="*/ 871680 h 871684"/>
                <a:gd name="connsiteX4" fmla="*/ 0 w 863125"/>
                <a:gd name="connsiteY4" fmla="*/ 423026 h 871684"/>
                <a:gd name="connsiteX0" fmla="*/ 0 w 863125"/>
                <a:gd name="connsiteY0" fmla="*/ 423026 h 871688"/>
                <a:gd name="connsiteX1" fmla="*/ 405925 w 863125"/>
                <a:gd name="connsiteY1" fmla="*/ 9 h 871688"/>
                <a:gd name="connsiteX2" fmla="*/ 863125 w 863125"/>
                <a:gd name="connsiteY2" fmla="*/ 414480 h 871688"/>
                <a:gd name="connsiteX3" fmla="*/ 405925 w 863125"/>
                <a:gd name="connsiteY3" fmla="*/ 871680 h 871688"/>
                <a:gd name="connsiteX4" fmla="*/ 0 w 863125"/>
                <a:gd name="connsiteY4" fmla="*/ 423026 h 871688"/>
                <a:gd name="connsiteX0" fmla="*/ 0 w 863125"/>
                <a:gd name="connsiteY0" fmla="*/ 423066 h 871728"/>
                <a:gd name="connsiteX1" fmla="*/ 405925 w 863125"/>
                <a:gd name="connsiteY1" fmla="*/ 49 h 871728"/>
                <a:gd name="connsiteX2" fmla="*/ 863125 w 863125"/>
                <a:gd name="connsiteY2" fmla="*/ 414520 h 871728"/>
                <a:gd name="connsiteX3" fmla="*/ 405925 w 863125"/>
                <a:gd name="connsiteY3" fmla="*/ 871720 h 871728"/>
                <a:gd name="connsiteX4" fmla="*/ 0 w 863125"/>
                <a:gd name="connsiteY4" fmla="*/ 423066 h 871728"/>
                <a:gd name="connsiteX0" fmla="*/ 0 w 803304"/>
                <a:gd name="connsiteY0" fmla="*/ 423176 h 871970"/>
                <a:gd name="connsiteX1" fmla="*/ 405925 w 803304"/>
                <a:gd name="connsiteY1" fmla="*/ 159 h 871970"/>
                <a:gd name="connsiteX2" fmla="*/ 803304 w 803304"/>
                <a:gd name="connsiteY2" fmla="*/ 457359 h 871970"/>
                <a:gd name="connsiteX3" fmla="*/ 405925 w 803304"/>
                <a:gd name="connsiteY3" fmla="*/ 871830 h 871970"/>
                <a:gd name="connsiteX4" fmla="*/ 0 w 803304"/>
                <a:gd name="connsiteY4" fmla="*/ 423176 h 8719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3304" h="871970">
                  <a:moveTo>
                    <a:pt x="0" y="423176"/>
                  </a:moveTo>
                  <a:cubicBezTo>
                    <a:pt x="0" y="141165"/>
                    <a:pt x="272041" y="-5538"/>
                    <a:pt x="405925" y="159"/>
                  </a:cubicBezTo>
                  <a:cubicBezTo>
                    <a:pt x="539809" y="5856"/>
                    <a:pt x="760575" y="68121"/>
                    <a:pt x="803304" y="457359"/>
                  </a:cubicBezTo>
                  <a:cubicBezTo>
                    <a:pt x="803304" y="709864"/>
                    <a:pt x="539809" y="877527"/>
                    <a:pt x="405925" y="871830"/>
                  </a:cubicBezTo>
                  <a:cubicBezTo>
                    <a:pt x="272041" y="866133"/>
                    <a:pt x="0" y="705187"/>
                    <a:pt x="0" y="423176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" name="Freeform 115"/>
            <p:cNvSpPr/>
            <p:nvPr/>
          </p:nvSpPr>
          <p:spPr>
            <a:xfrm flipH="1">
              <a:off x="7909256" y="3875489"/>
              <a:ext cx="30256" cy="1290414"/>
            </a:xfrm>
            <a:custGeom>
              <a:avLst/>
              <a:gdLst>
                <a:gd name="connsiteX0" fmla="*/ 48703 w 287985"/>
                <a:gd name="connsiteY0" fmla="*/ 0 h 1867522"/>
                <a:gd name="connsiteX1" fmla="*/ 5974 w 287985"/>
                <a:gd name="connsiteY1" fmla="*/ 1623701 h 1867522"/>
                <a:gd name="connsiteX2" fmla="*/ 31612 w 287985"/>
                <a:gd name="connsiteY2" fmla="*/ 1845892 h 1867522"/>
                <a:gd name="connsiteX3" fmla="*/ 287985 w 287985"/>
                <a:gd name="connsiteY3" fmla="*/ 1478422 h 1867522"/>
                <a:gd name="connsiteX0" fmla="*/ 26616 w 265898"/>
                <a:gd name="connsiteY0" fmla="*/ 0 h 1889681"/>
                <a:gd name="connsiteX1" fmla="*/ 52253 w 265898"/>
                <a:gd name="connsiteY1" fmla="*/ 461473 h 1889681"/>
                <a:gd name="connsiteX2" fmla="*/ 9525 w 265898"/>
                <a:gd name="connsiteY2" fmla="*/ 1845892 h 1889681"/>
                <a:gd name="connsiteX3" fmla="*/ 265898 w 265898"/>
                <a:gd name="connsiteY3" fmla="*/ 1478422 h 1889681"/>
                <a:gd name="connsiteX0" fmla="*/ 5409 w 244691"/>
                <a:gd name="connsiteY0" fmla="*/ 0 h 1520042"/>
                <a:gd name="connsiteX1" fmla="*/ 31046 w 244691"/>
                <a:gd name="connsiteY1" fmla="*/ 461473 h 1520042"/>
                <a:gd name="connsiteX2" fmla="*/ 31047 w 244691"/>
                <a:gd name="connsiteY2" fmla="*/ 1076771 h 1520042"/>
                <a:gd name="connsiteX3" fmla="*/ 244691 w 244691"/>
                <a:gd name="connsiteY3" fmla="*/ 1478422 h 1520042"/>
                <a:gd name="connsiteX0" fmla="*/ 5409 w 150687"/>
                <a:gd name="connsiteY0" fmla="*/ 0 h 1706863"/>
                <a:gd name="connsiteX1" fmla="*/ 31046 w 150687"/>
                <a:gd name="connsiteY1" fmla="*/ 461473 h 1706863"/>
                <a:gd name="connsiteX2" fmla="*/ 31047 w 150687"/>
                <a:gd name="connsiteY2" fmla="*/ 1076771 h 1706863"/>
                <a:gd name="connsiteX3" fmla="*/ 150687 w 150687"/>
                <a:gd name="connsiteY3" fmla="*/ 1674975 h 1706863"/>
                <a:gd name="connsiteX0" fmla="*/ 5409 w 150687"/>
                <a:gd name="connsiteY0" fmla="*/ 0 h 1674975"/>
                <a:gd name="connsiteX1" fmla="*/ 31046 w 150687"/>
                <a:gd name="connsiteY1" fmla="*/ 461473 h 1674975"/>
                <a:gd name="connsiteX2" fmla="*/ 31047 w 150687"/>
                <a:gd name="connsiteY2" fmla="*/ 1076771 h 1674975"/>
                <a:gd name="connsiteX3" fmla="*/ 150687 w 150687"/>
                <a:gd name="connsiteY3" fmla="*/ 1674975 h 1674975"/>
                <a:gd name="connsiteX0" fmla="*/ 5409 w 73775"/>
                <a:gd name="connsiteY0" fmla="*/ 0 h 1726250"/>
                <a:gd name="connsiteX1" fmla="*/ 31046 w 73775"/>
                <a:gd name="connsiteY1" fmla="*/ 461473 h 1726250"/>
                <a:gd name="connsiteX2" fmla="*/ 31047 w 73775"/>
                <a:gd name="connsiteY2" fmla="*/ 1076771 h 1726250"/>
                <a:gd name="connsiteX3" fmla="*/ 73775 w 73775"/>
                <a:gd name="connsiteY3" fmla="*/ 1726250 h 1726250"/>
                <a:gd name="connsiteX0" fmla="*/ 0 w 68366"/>
                <a:gd name="connsiteY0" fmla="*/ 0 h 1726250"/>
                <a:gd name="connsiteX1" fmla="*/ 25638 w 68366"/>
                <a:gd name="connsiteY1" fmla="*/ 1076771 h 1726250"/>
                <a:gd name="connsiteX2" fmla="*/ 68366 w 68366"/>
                <a:gd name="connsiteY2" fmla="*/ 1726250 h 1726250"/>
                <a:gd name="connsiteX0" fmla="*/ 0 w 68366"/>
                <a:gd name="connsiteY0" fmla="*/ 0 h 1726250"/>
                <a:gd name="connsiteX1" fmla="*/ 25638 w 68366"/>
                <a:gd name="connsiteY1" fmla="*/ 1076771 h 1726250"/>
                <a:gd name="connsiteX2" fmla="*/ 68366 w 68366"/>
                <a:gd name="connsiteY2" fmla="*/ 1726250 h 1726250"/>
                <a:gd name="connsiteX0" fmla="*/ 0 w 25826"/>
                <a:gd name="connsiteY0" fmla="*/ 0 h 1709158"/>
                <a:gd name="connsiteX1" fmla="*/ 25638 w 25826"/>
                <a:gd name="connsiteY1" fmla="*/ 1076771 h 1709158"/>
                <a:gd name="connsiteX2" fmla="*/ 17091 w 25826"/>
                <a:gd name="connsiteY2" fmla="*/ 1709158 h 1709158"/>
                <a:gd name="connsiteX0" fmla="*/ 0 w 17091"/>
                <a:gd name="connsiteY0" fmla="*/ 0 h 1709158"/>
                <a:gd name="connsiteX1" fmla="*/ 2933 w 17091"/>
                <a:gd name="connsiteY1" fmla="*/ 1050153 h 1709158"/>
                <a:gd name="connsiteX2" fmla="*/ 17091 w 17091"/>
                <a:gd name="connsiteY2" fmla="*/ 1709158 h 1709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7091" h="1709158">
                  <a:moveTo>
                    <a:pt x="0" y="0"/>
                  </a:moveTo>
                  <a:cubicBezTo>
                    <a:pt x="5341" y="224327"/>
                    <a:pt x="85" y="765293"/>
                    <a:pt x="2933" y="1050153"/>
                  </a:cubicBezTo>
                  <a:cubicBezTo>
                    <a:pt x="5781" y="1335013"/>
                    <a:pt x="-2138" y="1308218"/>
                    <a:pt x="17091" y="1709158"/>
                  </a:cubicBezTo>
                </a:path>
              </a:pathLst>
            </a:cu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" name="Freeform 116"/>
            <p:cNvSpPr/>
            <p:nvPr/>
          </p:nvSpPr>
          <p:spPr>
            <a:xfrm flipH="1">
              <a:off x="7926598" y="4055151"/>
              <a:ext cx="538727" cy="999857"/>
            </a:xfrm>
            <a:custGeom>
              <a:avLst/>
              <a:gdLst>
                <a:gd name="connsiteX0" fmla="*/ 549622 w 549622"/>
                <a:gd name="connsiteY0" fmla="*/ 0 h 794758"/>
                <a:gd name="connsiteX1" fmla="*/ 11236 w 549622"/>
                <a:gd name="connsiteY1" fmla="*/ 230736 h 794758"/>
                <a:gd name="connsiteX2" fmla="*/ 182152 w 549622"/>
                <a:gd name="connsiteY2" fmla="*/ 615297 h 794758"/>
                <a:gd name="connsiteX3" fmla="*/ 156515 w 549622"/>
                <a:gd name="connsiteY3" fmla="*/ 794758 h 794758"/>
                <a:gd name="connsiteX0" fmla="*/ 552599 w 552599"/>
                <a:gd name="connsiteY0" fmla="*/ 0 h 794758"/>
                <a:gd name="connsiteX1" fmla="*/ 14213 w 552599"/>
                <a:gd name="connsiteY1" fmla="*/ 230736 h 794758"/>
                <a:gd name="connsiteX2" fmla="*/ 159492 w 552599"/>
                <a:gd name="connsiteY2" fmla="*/ 794758 h 794758"/>
                <a:gd name="connsiteX0" fmla="*/ 525579 w 525579"/>
                <a:gd name="connsiteY0" fmla="*/ 0 h 1162227"/>
                <a:gd name="connsiteX1" fmla="*/ 12831 w 525579"/>
                <a:gd name="connsiteY1" fmla="*/ 598205 h 1162227"/>
                <a:gd name="connsiteX2" fmla="*/ 158110 w 525579"/>
                <a:gd name="connsiteY2" fmla="*/ 1162227 h 1162227"/>
                <a:gd name="connsiteX0" fmla="*/ 541751 w 541751"/>
                <a:gd name="connsiteY0" fmla="*/ 0 h 1162227"/>
                <a:gd name="connsiteX1" fmla="*/ 11911 w 541751"/>
                <a:gd name="connsiteY1" fmla="*/ 495655 h 1162227"/>
                <a:gd name="connsiteX2" fmla="*/ 174282 w 541751"/>
                <a:gd name="connsiteY2" fmla="*/ 1162227 h 1162227"/>
                <a:gd name="connsiteX0" fmla="*/ 538727 w 538727"/>
                <a:gd name="connsiteY0" fmla="*/ 0 h 999857"/>
                <a:gd name="connsiteX1" fmla="*/ 8887 w 538727"/>
                <a:gd name="connsiteY1" fmla="*/ 495655 h 999857"/>
                <a:gd name="connsiteX2" fmla="*/ 205442 w 538727"/>
                <a:gd name="connsiteY2" fmla="*/ 999857 h 999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38727" h="999857">
                  <a:moveTo>
                    <a:pt x="538727" y="0"/>
                  </a:moveTo>
                  <a:cubicBezTo>
                    <a:pt x="300156" y="64093"/>
                    <a:pt x="64435" y="329012"/>
                    <a:pt x="8887" y="495655"/>
                  </a:cubicBezTo>
                  <a:cubicBezTo>
                    <a:pt x="-46661" y="662298"/>
                    <a:pt x="175176" y="882352"/>
                    <a:pt x="205442" y="999857"/>
                  </a:cubicBezTo>
                </a:path>
              </a:pathLst>
            </a:cu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" name="Freeform 117"/>
            <p:cNvSpPr/>
            <p:nvPr/>
          </p:nvSpPr>
          <p:spPr>
            <a:xfrm>
              <a:off x="6978013" y="4049039"/>
              <a:ext cx="948585" cy="445018"/>
            </a:xfrm>
            <a:custGeom>
              <a:avLst/>
              <a:gdLst>
                <a:gd name="connsiteX0" fmla="*/ 549622 w 549622"/>
                <a:gd name="connsiteY0" fmla="*/ 0 h 794758"/>
                <a:gd name="connsiteX1" fmla="*/ 11236 w 549622"/>
                <a:gd name="connsiteY1" fmla="*/ 230736 h 794758"/>
                <a:gd name="connsiteX2" fmla="*/ 182152 w 549622"/>
                <a:gd name="connsiteY2" fmla="*/ 615297 h 794758"/>
                <a:gd name="connsiteX3" fmla="*/ 156515 w 549622"/>
                <a:gd name="connsiteY3" fmla="*/ 794758 h 794758"/>
                <a:gd name="connsiteX0" fmla="*/ 552599 w 552599"/>
                <a:gd name="connsiteY0" fmla="*/ 0 h 794758"/>
                <a:gd name="connsiteX1" fmla="*/ 14213 w 552599"/>
                <a:gd name="connsiteY1" fmla="*/ 230736 h 794758"/>
                <a:gd name="connsiteX2" fmla="*/ 159492 w 552599"/>
                <a:gd name="connsiteY2" fmla="*/ 794758 h 794758"/>
                <a:gd name="connsiteX0" fmla="*/ 525579 w 525579"/>
                <a:gd name="connsiteY0" fmla="*/ 0 h 1162227"/>
                <a:gd name="connsiteX1" fmla="*/ 12831 w 525579"/>
                <a:gd name="connsiteY1" fmla="*/ 598205 h 1162227"/>
                <a:gd name="connsiteX2" fmla="*/ 158110 w 525579"/>
                <a:gd name="connsiteY2" fmla="*/ 1162227 h 1162227"/>
                <a:gd name="connsiteX0" fmla="*/ 541751 w 541751"/>
                <a:gd name="connsiteY0" fmla="*/ 0 h 1162227"/>
                <a:gd name="connsiteX1" fmla="*/ 11911 w 541751"/>
                <a:gd name="connsiteY1" fmla="*/ 495655 h 1162227"/>
                <a:gd name="connsiteX2" fmla="*/ 174282 w 541751"/>
                <a:gd name="connsiteY2" fmla="*/ 1162227 h 1162227"/>
                <a:gd name="connsiteX0" fmla="*/ 538727 w 538727"/>
                <a:gd name="connsiteY0" fmla="*/ 0 h 999857"/>
                <a:gd name="connsiteX1" fmla="*/ 8887 w 538727"/>
                <a:gd name="connsiteY1" fmla="*/ 495655 h 999857"/>
                <a:gd name="connsiteX2" fmla="*/ 205442 w 538727"/>
                <a:gd name="connsiteY2" fmla="*/ 999857 h 999857"/>
                <a:gd name="connsiteX0" fmla="*/ 2242398 w 2242398"/>
                <a:gd name="connsiteY0" fmla="*/ 0 h 497046"/>
                <a:gd name="connsiteX1" fmla="*/ 1712558 w 2242398"/>
                <a:gd name="connsiteY1" fmla="*/ 495655 h 497046"/>
                <a:gd name="connsiteX2" fmla="*/ 494 w 2242398"/>
                <a:gd name="connsiteY2" fmla="*/ 179463 h 497046"/>
                <a:gd name="connsiteX0" fmla="*/ 2242439 w 2242439"/>
                <a:gd name="connsiteY0" fmla="*/ 0 h 650535"/>
                <a:gd name="connsiteX1" fmla="*/ 1604855 w 2242439"/>
                <a:gd name="connsiteY1" fmla="*/ 649480 h 650535"/>
                <a:gd name="connsiteX2" fmla="*/ 535 w 2242439"/>
                <a:gd name="connsiteY2" fmla="*/ 179463 h 6505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242439" h="650535">
                  <a:moveTo>
                    <a:pt x="2242439" y="0"/>
                  </a:moveTo>
                  <a:cubicBezTo>
                    <a:pt x="2003868" y="64093"/>
                    <a:pt x="1978506" y="619570"/>
                    <a:pt x="1604855" y="649480"/>
                  </a:cubicBezTo>
                  <a:cubicBezTo>
                    <a:pt x="1231204" y="679390"/>
                    <a:pt x="-29731" y="61958"/>
                    <a:pt x="535" y="179463"/>
                  </a:cubicBezTo>
                </a:path>
              </a:pathLst>
            </a:cu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8" name="Freeform 137"/>
            <p:cNvSpPr/>
            <p:nvPr/>
          </p:nvSpPr>
          <p:spPr>
            <a:xfrm>
              <a:off x="7672471" y="5157357"/>
              <a:ext cx="425550" cy="1249355"/>
            </a:xfrm>
            <a:custGeom>
              <a:avLst/>
              <a:gdLst>
                <a:gd name="connsiteX0" fmla="*/ 0 w 1010145"/>
                <a:gd name="connsiteY0" fmla="*/ 1051366 h 1059911"/>
                <a:gd name="connsiteX1" fmla="*/ 196554 w 1010145"/>
                <a:gd name="connsiteY1" fmla="*/ 324973 h 1059911"/>
                <a:gd name="connsiteX2" fmla="*/ 598206 w 1010145"/>
                <a:gd name="connsiteY2" fmla="*/ 233 h 1059911"/>
                <a:gd name="connsiteX3" fmla="*/ 982767 w 1010145"/>
                <a:gd name="connsiteY3" fmla="*/ 367702 h 1059911"/>
                <a:gd name="connsiteX4" fmla="*/ 948583 w 1010145"/>
                <a:gd name="connsiteY4" fmla="*/ 1059911 h 1059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10145" h="1059911">
                  <a:moveTo>
                    <a:pt x="0" y="1051366"/>
                  </a:moveTo>
                  <a:cubicBezTo>
                    <a:pt x="48426" y="775764"/>
                    <a:pt x="96853" y="500162"/>
                    <a:pt x="196554" y="324973"/>
                  </a:cubicBezTo>
                  <a:cubicBezTo>
                    <a:pt x="296255" y="149784"/>
                    <a:pt x="467171" y="-6888"/>
                    <a:pt x="598206" y="233"/>
                  </a:cubicBezTo>
                  <a:cubicBezTo>
                    <a:pt x="729241" y="7354"/>
                    <a:pt x="924371" y="191089"/>
                    <a:pt x="982767" y="367702"/>
                  </a:cubicBezTo>
                  <a:cubicBezTo>
                    <a:pt x="1041163" y="544315"/>
                    <a:pt x="994873" y="802113"/>
                    <a:pt x="948583" y="1059911"/>
                  </a:cubicBezTo>
                </a:path>
              </a:pathLst>
            </a:cu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39" name="Elbow Connector 138"/>
          <p:cNvCxnSpPr>
            <a:endCxn id="64" idx="0"/>
          </p:cNvCxnSpPr>
          <p:nvPr/>
        </p:nvCxnSpPr>
        <p:spPr>
          <a:xfrm rot="16200000" flipH="1">
            <a:off x="1387321" y="3225952"/>
            <a:ext cx="882889" cy="437606"/>
          </a:xfrm>
          <a:prstGeom prst="bentConnector3">
            <a:avLst>
              <a:gd name="adj1" fmla="val -963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1" name="Group 140"/>
          <p:cNvGrpSpPr>
            <a:grpSpLocks noChangeAspect="1"/>
          </p:cNvGrpSpPr>
          <p:nvPr/>
        </p:nvGrpSpPr>
        <p:grpSpPr>
          <a:xfrm>
            <a:off x="5717364" y="2950710"/>
            <a:ext cx="993743" cy="988090"/>
            <a:chOff x="3673147" y="3643853"/>
            <a:chExt cx="1554067" cy="1545226"/>
          </a:xfrm>
        </p:grpSpPr>
        <p:sp>
          <p:nvSpPr>
            <p:cNvPr id="142" name="Rectangle 141"/>
            <p:cNvSpPr/>
            <p:nvPr/>
          </p:nvSpPr>
          <p:spPr>
            <a:xfrm>
              <a:off x="3673147" y="3643853"/>
              <a:ext cx="1554067" cy="1545226"/>
            </a:xfrm>
            <a:prstGeom prst="rect">
              <a:avLst/>
            </a:prstGeom>
            <a:ln>
              <a:headEnd w="med" len="med"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>
              <a:normAutofit fontScale="70000" lnSpcReduction="20000"/>
            </a:bodyPr>
            <a:lstStyle/>
            <a:p>
              <a:pPr algn="ctr"/>
              <a:endParaRPr lang="en-US" sz="1400" dirty="0" smtClean="0"/>
            </a:p>
            <a:p>
              <a:pPr algn="ctr"/>
              <a:endParaRPr lang="en-US" sz="1400" dirty="0"/>
            </a:p>
            <a:p>
              <a:pPr algn="ctr"/>
              <a:endParaRPr lang="en-US" sz="1400" dirty="0" smtClean="0"/>
            </a:p>
            <a:p>
              <a:pPr algn="ctr"/>
              <a:endParaRPr lang="en-US" sz="1400" dirty="0"/>
            </a:p>
            <a:p>
              <a:pPr algn="ctr"/>
              <a:endParaRPr lang="en-US" sz="1400" dirty="0" smtClean="0"/>
            </a:p>
            <a:p>
              <a:pPr algn="ctr"/>
              <a:r>
                <a:rPr lang="en-US" sz="1400" dirty="0" smtClean="0"/>
                <a:t>Hot Plate Controller</a:t>
              </a:r>
              <a:endParaRPr lang="en-US" sz="1400" dirty="0"/>
            </a:p>
          </p:txBody>
        </p:sp>
        <p:pic>
          <p:nvPicPr>
            <p:cNvPr id="144" name="Picture 2" descr="http://www.mouser.com/images/LPAtemlAVR32-5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59159" y="3677632"/>
              <a:ext cx="1323663" cy="9795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45" name="Group 144"/>
          <p:cNvGrpSpPr/>
          <p:nvPr/>
        </p:nvGrpSpPr>
        <p:grpSpPr>
          <a:xfrm>
            <a:off x="6964747" y="2917639"/>
            <a:ext cx="1737294" cy="709865"/>
            <a:chOff x="6400800" y="2115308"/>
            <a:chExt cx="2282631" cy="932692"/>
          </a:xfrm>
        </p:grpSpPr>
        <p:sp>
          <p:nvSpPr>
            <p:cNvPr id="147" name="Rectangle 146"/>
            <p:cNvSpPr/>
            <p:nvPr/>
          </p:nvSpPr>
          <p:spPr>
            <a:xfrm>
              <a:off x="6400800" y="2384222"/>
              <a:ext cx="2282631" cy="663778"/>
            </a:xfrm>
            <a:prstGeom prst="rect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  <a:scene3d>
              <a:camera prst="perspectiveRelaxedModerately"/>
              <a:lightRig rig="threePt" dir="t"/>
            </a:scene3d>
            <a:sp3d>
              <a:bevelB h="355600"/>
            </a:sp3d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8" name="Oval 147"/>
            <p:cNvSpPr/>
            <p:nvPr/>
          </p:nvSpPr>
          <p:spPr>
            <a:xfrm>
              <a:off x="6593177" y="2115308"/>
              <a:ext cx="1901464" cy="70197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  <a:scene3d>
              <a:camera prst="perspectiveRelaxedModerately"/>
              <a:lightRig rig="threePt" dir="t"/>
            </a:scene3d>
            <a:sp3d contourW="12700" prstMaterial="matte">
              <a:bevelB w="0" h="266700"/>
              <a:contourClr>
                <a:schemeClr val="tx1">
                  <a:lumMod val="50000"/>
                  <a:lumOff val="50000"/>
                </a:schemeClr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9" name="Freeform 148"/>
            <p:cNvSpPr/>
            <p:nvPr/>
          </p:nvSpPr>
          <p:spPr>
            <a:xfrm>
              <a:off x="6716836" y="2219291"/>
              <a:ext cx="1657340" cy="484020"/>
            </a:xfrm>
            <a:custGeom>
              <a:avLst/>
              <a:gdLst>
                <a:gd name="connsiteX0" fmla="*/ 1324081 w 2457565"/>
                <a:gd name="connsiteY0" fmla="*/ 650081 h 650081"/>
                <a:gd name="connsiteX1" fmla="*/ 106 w 2457565"/>
                <a:gd name="connsiteY1" fmla="*/ 431006 h 650081"/>
                <a:gd name="connsiteX2" fmla="*/ 1257406 w 2457565"/>
                <a:gd name="connsiteY2" fmla="*/ 2381 h 650081"/>
                <a:gd name="connsiteX3" fmla="*/ 2457556 w 2457565"/>
                <a:gd name="connsiteY3" fmla="*/ 269081 h 650081"/>
                <a:gd name="connsiteX4" fmla="*/ 1276456 w 2457565"/>
                <a:gd name="connsiteY4" fmla="*/ 507206 h 650081"/>
                <a:gd name="connsiteX5" fmla="*/ 285856 w 2457565"/>
                <a:gd name="connsiteY5" fmla="*/ 431006 h 650081"/>
                <a:gd name="connsiteX6" fmla="*/ 1209781 w 2457565"/>
                <a:gd name="connsiteY6" fmla="*/ 126206 h 650081"/>
                <a:gd name="connsiteX7" fmla="*/ 2028931 w 2457565"/>
                <a:gd name="connsiteY7" fmla="*/ 250031 h 650081"/>
                <a:gd name="connsiteX8" fmla="*/ 1295506 w 2457565"/>
                <a:gd name="connsiteY8" fmla="*/ 383381 h 650081"/>
                <a:gd name="connsiteX9" fmla="*/ 628756 w 2457565"/>
                <a:gd name="connsiteY9" fmla="*/ 383381 h 650081"/>
                <a:gd name="connsiteX10" fmla="*/ 1238356 w 2457565"/>
                <a:gd name="connsiteY10" fmla="*/ 221456 h 650081"/>
                <a:gd name="connsiteX11" fmla="*/ 1486006 w 2457565"/>
                <a:gd name="connsiteY11" fmla="*/ 240506 h 650081"/>
                <a:gd name="connsiteX12" fmla="*/ 1247881 w 2457565"/>
                <a:gd name="connsiteY12" fmla="*/ 307181 h 650081"/>
                <a:gd name="connsiteX0" fmla="*/ 1324089 w 2457573"/>
                <a:gd name="connsiteY0" fmla="*/ 648597 h 648597"/>
                <a:gd name="connsiteX1" fmla="*/ 114 w 2457573"/>
                <a:gd name="connsiteY1" fmla="*/ 429522 h 648597"/>
                <a:gd name="connsiteX2" fmla="*/ 1257414 w 2457573"/>
                <a:gd name="connsiteY2" fmla="*/ 897 h 648597"/>
                <a:gd name="connsiteX3" fmla="*/ 2457564 w 2457573"/>
                <a:gd name="connsiteY3" fmla="*/ 267597 h 648597"/>
                <a:gd name="connsiteX4" fmla="*/ 1276464 w 2457573"/>
                <a:gd name="connsiteY4" fmla="*/ 505722 h 648597"/>
                <a:gd name="connsiteX5" fmla="*/ 285864 w 2457573"/>
                <a:gd name="connsiteY5" fmla="*/ 429522 h 648597"/>
                <a:gd name="connsiteX6" fmla="*/ 1209789 w 2457573"/>
                <a:gd name="connsiteY6" fmla="*/ 124722 h 648597"/>
                <a:gd name="connsiteX7" fmla="*/ 2028939 w 2457573"/>
                <a:gd name="connsiteY7" fmla="*/ 248547 h 648597"/>
                <a:gd name="connsiteX8" fmla="*/ 1295514 w 2457573"/>
                <a:gd name="connsiteY8" fmla="*/ 381897 h 648597"/>
                <a:gd name="connsiteX9" fmla="*/ 628764 w 2457573"/>
                <a:gd name="connsiteY9" fmla="*/ 381897 h 648597"/>
                <a:gd name="connsiteX10" fmla="*/ 1238364 w 2457573"/>
                <a:gd name="connsiteY10" fmla="*/ 219972 h 648597"/>
                <a:gd name="connsiteX11" fmla="*/ 1486014 w 2457573"/>
                <a:gd name="connsiteY11" fmla="*/ 239022 h 648597"/>
                <a:gd name="connsiteX12" fmla="*/ 1247889 w 2457573"/>
                <a:gd name="connsiteY12" fmla="*/ 305697 h 648597"/>
                <a:gd name="connsiteX0" fmla="*/ 1324142 w 2457626"/>
                <a:gd name="connsiteY0" fmla="*/ 648597 h 648597"/>
                <a:gd name="connsiteX1" fmla="*/ 167 w 2457626"/>
                <a:gd name="connsiteY1" fmla="*/ 429522 h 648597"/>
                <a:gd name="connsiteX2" fmla="*/ 1257467 w 2457626"/>
                <a:gd name="connsiteY2" fmla="*/ 897 h 648597"/>
                <a:gd name="connsiteX3" fmla="*/ 2457617 w 2457626"/>
                <a:gd name="connsiteY3" fmla="*/ 267597 h 648597"/>
                <a:gd name="connsiteX4" fmla="*/ 1276517 w 2457626"/>
                <a:gd name="connsiteY4" fmla="*/ 505722 h 648597"/>
                <a:gd name="connsiteX5" fmla="*/ 285917 w 2457626"/>
                <a:gd name="connsiteY5" fmla="*/ 429522 h 648597"/>
                <a:gd name="connsiteX6" fmla="*/ 1209842 w 2457626"/>
                <a:gd name="connsiteY6" fmla="*/ 124722 h 648597"/>
                <a:gd name="connsiteX7" fmla="*/ 2028992 w 2457626"/>
                <a:gd name="connsiteY7" fmla="*/ 248547 h 648597"/>
                <a:gd name="connsiteX8" fmla="*/ 1295567 w 2457626"/>
                <a:gd name="connsiteY8" fmla="*/ 381897 h 648597"/>
                <a:gd name="connsiteX9" fmla="*/ 628817 w 2457626"/>
                <a:gd name="connsiteY9" fmla="*/ 381897 h 648597"/>
                <a:gd name="connsiteX10" fmla="*/ 1238417 w 2457626"/>
                <a:gd name="connsiteY10" fmla="*/ 219972 h 648597"/>
                <a:gd name="connsiteX11" fmla="*/ 1486067 w 2457626"/>
                <a:gd name="connsiteY11" fmla="*/ 239022 h 648597"/>
                <a:gd name="connsiteX12" fmla="*/ 1247942 w 2457626"/>
                <a:gd name="connsiteY12" fmla="*/ 305697 h 648597"/>
                <a:gd name="connsiteX0" fmla="*/ 1324082 w 2457566"/>
                <a:gd name="connsiteY0" fmla="*/ 648241 h 648241"/>
                <a:gd name="connsiteX1" fmla="*/ 107 w 2457566"/>
                <a:gd name="connsiteY1" fmla="*/ 429166 h 648241"/>
                <a:gd name="connsiteX2" fmla="*/ 1257407 w 2457566"/>
                <a:gd name="connsiteY2" fmla="*/ 541 h 648241"/>
                <a:gd name="connsiteX3" fmla="*/ 2457557 w 2457566"/>
                <a:gd name="connsiteY3" fmla="*/ 343441 h 648241"/>
                <a:gd name="connsiteX4" fmla="*/ 1276457 w 2457566"/>
                <a:gd name="connsiteY4" fmla="*/ 505366 h 648241"/>
                <a:gd name="connsiteX5" fmla="*/ 285857 w 2457566"/>
                <a:gd name="connsiteY5" fmla="*/ 429166 h 648241"/>
                <a:gd name="connsiteX6" fmla="*/ 1209782 w 2457566"/>
                <a:gd name="connsiteY6" fmla="*/ 124366 h 648241"/>
                <a:gd name="connsiteX7" fmla="*/ 2028932 w 2457566"/>
                <a:gd name="connsiteY7" fmla="*/ 248191 h 648241"/>
                <a:gd name="connsiteX8" fmla="*/ 1295507 w 2457566"/>
                <a:gd name="connsiteY8" fmla="*/ 381541 h 648241"/>
                <a:gd name="connsiteX9" fmla="*/ 628757 w 2457566"/>
                <a:gd name="connsiteY9" fmla="*/ 381541 h 648241"/>
                <a:gd name="connsiteX10" fmla="*/ 1238357 w 2457566"/>
                <a:gd name="connsiteY10" fmla="*/ 219616 h 648241"/>
                <a:gd name="connsiteX11" fmla="*/ 1486007 w 2457566"/>
                <a:gd name="connsiteY11" fmla="*/ 238666 h 648241"/>
                <a:gd name="connsiteX12" fmla="*/ 1247882 w 2457566"/>
                <a:gd name="connsiteY12" fmla="*/ 305341 h 648241"/>
                <a:gd name="connsiteX0" fmla="*/ 1324082 w 2457988"/>
                <a:gd name="connsiteY0" fmla="*/ 648765 h 648765"/>
                <a:gd name="connsiteX1" fmla="*/ 107 w 2457988"/>
                <a:gd name="connsiteY1" fmla="*/ 429690 h 648765"/>
                <a:gd name="connsiteX2" fmla="*/ 1257407 w 2457988"/>
                <a:gd name="connsiteY2" fmla="*/ 1065 h 648765"/>
                <a:gd name="connsiteX3" fmla="*/ 2457557 w 2457988"/>
                <a:gd name="connsiteY3" fmla="*/ 343965 h 648765"/>
                <a:gd name="connsiteX4" fmla="*/ 1276457 w 2457988"/>
                <a:gd name="connsiteY4" fmla="*/ 505890 h 648765"/>
                <a:gd name="connsiteX5" fmla="*/ 285857 w 2457988"/>
                <a:gd name="connsiteY5" fmla="*/ 429690 h 648765"/>
                <a:gd name="connsiteX6" fmla="*/ 1209782 w 2457988"/>
                <a:gd name="connsiteY6" fmla="*/ 124890 h 648765"/>
                <a:gd name="connsiteX7" fmla="*/ 2028932 w 2457988"/>
                <a:gd name="connsiteY7" fmla="*/ 248715 h 648765"/>
                <a:gd name="connsiteX8" fmla="*/ 1295507 w 2457988"/>
                <a:gd name="connsiteY8" fmla="*/ 382065 h 648765"/>
                <a:gd name="connsiteX9" fmla="*/ 628757 w 2457988"/>
                <a:gd name="connsiteY9" fmla="*/ 382065 h 648765"/>
                <a:gd name="connsiteX10" fmla="*/ 1238357 w 2457988"/>
                <a:gd name="connsiteY10" fmla="*/ 220140 h 648765"/>
                <a:gd name="connsiteX11" fmla="*/ 1486007 w 2457988"/>
                <a:gd name="connsiteY11" fmla="*/ 239190 h 648765"/>
                <a:gd name="connsiteX12" fmla="*/ 1247882 w 2457988"/>
                <a:gd name="connsiteY12" fmla="*/ 305865 h 648765"/>
                <a:gd name="connsiteX0" fmla="*/ 1324082 w 2457566"/>
                <a:gd name="connsiteY0" fmla="*/ 648435 h 648435"/>
                <a:gd name="connsiteX1" fmla="*/ 107 w 2457566"/>
                <a:gd name="connsiteY1" fmla="*/ 429360 h 648435"/>
                <a:gd name="connsiteX2" fmla="*/ 1257407 w 2457566"/>
                <a:gd name="connsiteY2" fmla="*/ 735 h 648435"/>
                <a:gd name="connsiteX3" fmla="*/ 2457557 w 2457566"/>
                <a:gd name="connsiteY3" fmla="*/ 343635 h 648435"/>
                <a:gd name="connsiteX4" fmla="*/ 1276457 w 2457566"/>
                <a:gd name="connsiteY4" fmla="*/ 505560 h 648435"/>
                <a:gd name="connsiteX5" fmla="*/ 285857 w 2457566"/>
                <a:gd name="connsiteY5" fmla="*/ 429360 h 648435"/>
                <a:gd name="connsiteX6" fmla="*/ 1209782 w 2457566"/>
                <a:gd name="connsiteY6" fmla="*/ 124560 h 648435"/>
                <a:gd name="connsiteX7" fmla="*/ 2028932 w 2457566"/>
                <a:gd name="connsiteY7" fmla="*/ 248385 h 648435"/>
                <a:gd name="connsiteX8" fmla="*/ 1295507 w 2457566"/>
                <a:gd name="connsiteY8" fmla="*/ 381735 h 648435"/>
                <a:gd name="connsiteX9" fmla="*/ 628757 w 2457566"/>
                <a:gd name="connsiteY9" fmla="*/ 381735 h 648435"/>
                <a:gd name="connsiteX10" fmla="*/ 1238357 w 2457566"/>
                <a:gd name="connsiteY10" fmla="*/ 219810 h 648435"/>
                <a:gd name="connsiteX11" fmla="*/ 1486007 w 2457566"/>
                <a:gd name="connsiteY11" fmla="*/ 238860 h 648435"/>
                <a:gd name="connsiteX12" fmla="*/ 1247882 w 2457566"/>
                <a:gd name="connsiteY12" fmla="*/ 305535 h 648435"/>
                <a:gd name="connsiteX0" fmla="*/ 1324082 w 2457566"/>
                <a:gd name="connsiteY0" fmla="*/ 648435 h 648435"/>
                <a:gd name="connsiteX1" fmla="*/ 107 w 2457566"/>
                <a:gd name="connsiteY1" fmla="*/ 429360 h 648435"/>
                <a:gd name="connsiteX2" fmla="*/ 1257407 w 2457566"/>
                <a:gd name="connsiteY2" fmla="*/ 735 h 648435"/>
                <a:gd name="connsiteX3" fmla="*/ 2457557 w 2457566"/>
                <a:gd name="connsiteY3" fmla="*/ 343635 h 648435"/>
                <a:gd name="connsiteX4" fmla="*/ 1276457 w 2457566"/>
                <a:gd name="connsiteY4" fmla="*/ 505560 h 648435"/>
                <a:gd name="connsiteX5" fmla="*/ 285857 w 2457566"/>
                <a:gd name="connsiteY5" fmla="*/ 429360 h 648435"/>
                <a:gd name="connsiteX6" fmla="*/ 1209782 w 2457566"/>
                <a:gd name="connsiteY6" fmla="*/ 124560 h 648435"/>
                <a:gd name="connsiteX7" fmla="*/ 2114657 w 2457566"/>
                <a:gd name="connsiteY7" fmla="*/ 305535 h 648435"/>
                <a:gd name="connsiteX8" fmla="*/ 1295507 w 2457566"/>
                <a:gd name="connsiteY8" fmla="*/ 381735 h 648435"/>
                <a:gd name="connsiteX9" fmla="*/ 628757 w 2457566"/>
                <a:gd name="connsiteY9" fmla="*/ 381735 h 648435"/>
                <a:gd name="connsiteX10" fmla="*/ 1238357 w 2457566"/>
                <a:gd name="connsiteY10" fmla="*/ 219810 h 648435"/>
                <a:gd name="connsiteX11" fmla="*/ 1486007 w 2457566"/>
                <a:gd name="connsiteY11" fmla="*/ 238860 h 648435"/>
                <a:gd name="connsiteX12" fmla="*/ 1247882 w 2457566"/>
                <a:gd name="connsiteY12" fmla="*/ 305535 h 648435"/>
                <a:gd name="connsiteX0" fmla="*/ 1324082 w 2457566"/>
                <a:gd name="connsiteY0" fmla="*/ 648435 h 648435"/>
                <a:gd name="connsiteX1" fmla="*/ 107 w 2457566"/>
                <a:gd name="connsiteY1" fmla="*/ 429360 h 648435"/>
                <a:gd name="connsiteX2" fmla="*/ 1257407 w 2457566"/>
                <a:gd name="connsiteY2" fmla="*/ 735 h 648435"/>
                <a:gd name="connsiteX3" fmla="*/ 2457557 w 2457566"/>
                <a:gd name="connsiteY3" fmla="*/ 343635 h 648435"/>
                <a:gd name="connsiteX4" fmla="*/ 1276457 w 2457566"/>
                <a:gd name="connsiteY4" fmla="*/ 505560 h 648435"/>
                <a:gd name="connsiteX5" fmla="*/ 285857 w 2457566"/>
                <a:gd name="connsiteY5" fmla="*/ 429360 h 648435"/>
                <a:gd name="connsiteX6" fmla="*/ 1209782 w 2457566"/>
                <a:gd name="connsiteY6" fmla="*/ 124560 h 648435"/>
                <a:gd name="connsiteX7" fmla="*/ 2152757 w 2457566"/>
                <a:gd name="connsiteY7" fmla="*/ 305535 h 648435"/>
                <a:gd name="connsiteX8" fmla="*/ 1295507 w 2457566"/>
                <a:gd name="connsiteY8" fmla="*/ 381735 h 648435"/>
                <a:gd name="connsiteX9" fmla="*/ 628757 w 2457566"/>
                <a:gd name="connsiteY9" fmla="*/ 381735 h 648435"/>
                <a:gd name="connsiteX10" fmla="*/ 1238357 w 2457566"/>
                <a:gd name="connsiteY10" fmla="*/ 219810 h 648435"/>
                <a:gd name="connsiteX11" fmla="*/ 1486007 w 2457566"/>
                <a:gd name="connsiteY11" fmla="*/ 238860 h 648435"/>
                <a:gd name="connsiteX12" fmla="*/ 1247882 w 2457566"/>
                <a:gd name="connsiteY12" fmla="*/ 305535 h 648435"/>
                <a:gd name="connsiteX0" fmla="*/ 1324082 w 2457566"/>
                <a:gd name="connsiteY0" fmla="*/ 648435 h 648435"/>
                <a:gd name="connsiteX1" fmla="*/ 107 w 2457566"/>
                <a:gd name="connsiteY1" fmla="*/ 429360 h 648435"/>
                <a:gd name="connsiteX2" fmla="*/ 1257407 w 2457566"/>
                <a:gd name="connsiteY2" fmla="*/ 735 h 648435"/>
                <a:gd name="connsiteX3" fmla="*/ 2457557 w 2457566"/>
                <a:gd name="connsiteY3" fmla="*/ 343635 h 648435"/>
                <a:gd name="connsiteX4" fmla="*/ 1276457 w 2457566"/>
                <a:gd name="connsiteY4" fmla="*/ 505560 h 648435"/>
                <a:gd name="connsiteX5" fmla="*/ 285857 w 2457566"/>
                <a:gd name="connsiteY5" fmla="*/ 429360 h 648435"/>
                <a:gd name="connsiteX6" fmla="*/ 1209782 w 2457566"/>
                <a:gd name="connsiteY6" fmla="*/ 124560 h 648435"/>
                <a:gd name="connsiteX7" fmla="*/ 2152757 w 2457566"/>
                <a:gd name="connsiteY7" fmla="*/ 305535 h 648435"/>
                <a:gd name="connsiteX8" fmla="*/ 1295507 w 2457566"/>
                <a:gd name="connsiteY8" fmla="*/ 381735 h 648435"/>
                <a:gd name="connsiteX9" fmla="*/ 628757 w 2457566"/>
                <a:gd name="connsiteY9" fmla="*/ 381735 h 648435"/>
                <a:gd name="connsiteX10" fmla="*/ 1238357 w 2457566"/>
                <a:gd name="connsiteY10" fmla="*/ 219810 h 648435"/>
                <a:gd name="connsiteX11" fmla="*/ 1486007 w 2457566"/>
                <a:gd name="connsiteY11" fmla="*/ 238860 h 648435"/>
                <a:gd name="connsiteX12" fmla="*/ 1247882 w 2457566"/>
                <a:gd name="connsiteY12" fmla="*/ 305535 h 648435"/>
                <a:gd name="connsiteX0" fmla="*/ 1324082 w 2457566"/>
                <a:gd name="connsiteY0" fmla="*/ 648435 h 648435"/>
                <a:gd name="connsiteX1" fmla="*/ 107 w 2457566"/>
                <a:gd name="connsiteY1" fmla="*/ 429360 h 648435"/>
                <a:gd name="connsiteX2" fmla="*/ 1257407 w 2457566"/>
                <a:gd name="connsiteY2" fmla="*/ 735 h 648435"/>
                <a:gd name="connsiteX3" fmla="*/ 2457557 w 2457566"/>
                <a:gd name="connsiteY3" fmla="*/ 343635 h 648435"/>
                <a:gd name="connsiteX4" fmla="*/ 1276457 w 2457566"/>
                <a:gd name="connsiteY4" fmla="*/ 505560 h 648435"/>
                <a:gd name="connsiteX5" fmla="*/ 285857 w 2457566"/>
                <a:gd name="connsiteY5" fmla="*/ 429360 h 648435"/>
                <a:gd name="connsiteX6" fmla="*/ 1238357 w 2457566"/>
                <a:gd name="connsiteY6" fmla="*/ 115035 h 648435"/>
                <a:gd name="connsiteX7" fmla="*/ 2152757 w 2457566"/>
                <a:gd name="connsiteY7" fmla="*/ 305535 h 648435"/>
                <a:gd name="connsiteX8" fmla="*/ 1295507 w 2457566"/>
                <a:gd name="connsiteY8" fmla="*/ 381735 h 648435"/>
                <a:gd name="connsiteX9" fmla="*/ 628757 w 2457566"/>
                <a:gd name="connsiteY9" fmla="*/ 381735 h 648435"/>
                <a:gd name="connsiteX10" fmla="*/ 1238357 w 2457566"/>
                <a:gd name="connsiteY10" fmla="*/ 219810 h 648435"/>
                <a:gd name="connsiteX11" fmla="*/ 1486007 w 2457566"/>
                <a:gd name="connsiteY11" fmla="*/ 238860 h 648435"/>
                <a:gd name="connsiteX12" fmla="*/ 1247882 w 2457566"/>
                <a:gd name="connsiteY12" fmla="*/ 305535 h 648435"/>
                <a:gd name="connsiteX0" fmla="*/ 1324082 w 2457566"/>
                <a:gd name="connsiteY0" fmla="*/ 648435 h 648435"/>
                <a:gd name="connsiteX1" fmla="*/ 107 w 2457566"/>
                <a:gd name="connsiteY1" fmla="*/ 429360 h 648435"/>
                <a:gd name="connsiteX2" fmla="*/ 1257407 w 2457566"/>
                <a:gd name="connsiteY2" fmla="*/ 735 h 648435"/>
                <a:gd name="connsiteX3" fmla="*/ 2457557 w 2457566"/>
                <a:gd name="connsiteY3" fmla="*/ 343635 h 648435"/>
                <a:gd name="connsiteX4" fmla="*/ 1276457 w 2457566"/>
                <a:gd name="connsiteY4" fmla="*/ 505560 h 648435"/>
                <a:gd name="connsiteX5" fmla="*/ 285857 w 2457566"/>
                <a:gd name="connsiteY5" fmla="*/ 429360 h 648435"/>
                <a:gd name="connsiteX6" fmla="*/ 1238357 w 2457566"/>
                <a:gd name="connsiteY6" fmla="*/ 115035 h 648435"/>
                <a:gd name="connsiteX7" fmla="*/ 2152757 w 2457566"/>
                <a:gd name="connsiteY7" fmla="*/ 305535 h 648435"/>
                <a:gd name="connsiteX8" fmla="*/ 1295507 w 2457566"/>
                <a:gd name="connsiteY8" fmla="*/ 381735 h 648435"/>
                <a:gd name="connsiteX9" fmla="*/ 628757 w 2457566"/>
                <a:gd name="connsiteY9" fmla="*/ 381735 h 648435"/>
                <a:gd name="connsiteX10" fmla="*/ 1238357 w 2457566"/>
                <a:gd name="connsiteY10" fmla="*/ 219810 h 648435"/>
                <a:gd name="connsiteX11" fmla="*/ 1486007 w 2457566"/>
                <a:gd name="connsiteY11" fmla="*/ 238860 h 648435"/>
                <a:gd name="connsiteX12" fmla="*/ 1247882 w 2457566"/>
                <a:gd name="connsiteY12" fmla="*/ 305535 h 648435"/>
                <a:gd name="connsiteX0" fmla="*/ 1323978 w 2457462"/>
                <a:gd name="connsiteY0" fmla="*/ 648435 h 648435"/>
                <a:gd name="connsiteX1" fmla="*/ 3 w 2457462"/>
                <a:gd name="connsiteY1" fmla="*/ 429360 h 648435"/>
                <a:gd name="connsiteX2" fmla="*/ 1257303 w 2457462"/>
                <a:gd name="connsiteY2" fmla="*/ 735 h 648435"/>
                <a:gd name="connsiteX3" fmla="*/ 2457453 w 2457462"/>
                <a:gd name="connsiteY3" fmla="*/ 343635 h 648435"/>
                <a:gd name="connsiteX4" fmla="*/ 1276353 w 2457462"/>
                <a:gd name="connsiteY4" fmla="*/ 505560 h 648435"/>
                <a:gd name="connsiteX5" fmla="*/ 285753 w 2457462"/>
                <a:gd name="connsiteY5" fmla="*/ 429360 h 648435"/>
                <a:gd name="connsiteX6" fmla="*/ 1238253 w 2457462"/>
                <a:gd name="connsiteY6" fmla="*/ 115035 h 648435"/>
                <a:gd name="connsiteX7" fmla="*/ 2152653 w 2457462"/>
                <a:gd name="connsiteY7" fmla="*/ 305535 h 648435"/>
                <a:gd name="connsiteX8" fmla="*/ 1295403 w 2457462"/>
                <a:gd name="connsiteY8" fmla="*/ 381735 h 648435"/>
                <a:gd name="connsiteX9" fmla="*/ 628653 w 2457462"/>
                <a:gd name="connsiteY9" fmla="*/ 381735 h 648435"/>
                <a:gd name="connsiteX10" fmla="*/ 1238253 w 2457462"/>
                <a:gd name="connsiteY10" fmla="*/ 219810 h 648435"/>
                <a:gd name="connsiteX11" fmla="*/ 1485903 w 2457462"/>
                <a:gd name="connsiteY11" fmla="*/ 238860 h 648435"/>
                <a:gd name="connsiteX12" fmla="*/ 1247778 w 2457462"/>
                <a:gd name="connsiteY12" fmla="*/ 305535 h 648435"/>
                <a:gd name="connsiteX0" fmla="*/ 1323978 w 2457462"/>
                <a:gd name="connsiteY0" fmla="*/ 648435 h 649987"/>
                <a:gd name="connsiteX1" fmla="*/ 3 w 2457462"/>
                <a:gd name="connsiteY1" fmla="*/ 429360 h 649987"/>
                <a:gd name="connsiteX2" fmla="*/ 1257303 w 2457462"/>
                <a:gd name="connsiteY2" fmla="*/ 735 h 649987"/>
                <a:gd name="connsiteX3" fmla="*/ 2457453 w 2457462"/>
                <a:gd name="connsiteY3" fmla="*/ 343635 h 649987"/>
                <a:gd name="connsiteX4" fmla="*/ 1276353 w 2457462"/>
                <a:gd name="connsiteY4" fmla="*/ 505560 h 649987"/>
                <a:gd name="connsiteX5" fmla="*/ 285753 w 2457462"/>
                <a:gd name="connsiteY5" fmla="*/ 429360 h 649987"/>
                <a:gd name="connsiteX6" fmla="*/ 1238253 w 2457462"/>
                <a:gd name="connsiteY6" fmla="*/ 115035 h 649987"/>
                <a:gd name="connsiteX7" fmla="*/ 2152653 w 2457462"/>
                <a:gd name="connsiteY7" fmla="*/ 305535 h 649987"/>
                <a:gd name="connsiteX8" fmla="*/ 1295403 w 2457462"/>
                <a:gd name="connsiteY8" fmla="*/ 381735 h 649987"/>
                <a:gd name="connsiteX9" fmla="*/ 628653 w 2457462"/>
                <a:gd name="connsiteY9" fmla="*/ 381735 h 649987"/>
                <a:gd name="connsiteX10" fmla="*/ 1238253 w 2457462"/>
                <a:gd name="connsiteY10" fmla="*/ 219810 h 649987"/>
                <a:gd name="connsiteX11" fmla="*/ 1485903 w 2457462"/>
                <a:gd name="connsiteY11" fmla="*/ 238860 h 649987"/>
                <a:gd name="connsiteX12" fmla="*/ 1247778 w 2457462"/>
                <a:gd name="connsiteY12" fmla="*/ 305535 h 649987"/>
                <a:gd name="connsiteX0" fmla="*/ 1323978 w 2457462"/>
                <a:gd name="connsiteY0" fmla="*/ 648435 h 648435"/>
                <a:gd name="connsiteX1" fmla="*/ 3 w 2457462"/>
                <a:gd name="connsiteY1" fmla="*/ 429360 h 648435"/>
                <a:gd name="connsiteX2" fmla="*/ 1257303 w 2457462"/>
                <a:gd name="connsiteY2" fmla="*/ 735 h 648435"/>
                <a:gd name="connsiteX3" fmla="*/ 2457453 w 2457462"/>
                <a:gd name="connsiteY3" fmla="*/ 343635 h 648435"/>
                <a:gd name="connsiteX4" fmla="*/ 1276353 w 2457462"/>
                <a:gd name="connsiteY4" fmla="*/ 505560 h 648435"/>
                <a:gd name="connsiteX5" fmla="*/ 285753 w 2457462"/>
                <a:gd name="connsiteY5" fmla="*/ 429360 h 648435"/>
                <a:gd name="connsiteX6" fmla="*/ 1238253 w 2457462"/>
                <a:gd name="connsiteY6" fmla="*/ 115035 h 648435"/>
                <a:gd name="connsiteX7" fmla="*/ 2152653 w 2457462"/>
                <a:gd name="connsiteY7" fmla="*/ 305535 h 648435"/>
                <a:gd name="connsiteX8" fmla="*/ 1295403 w 2457462"/>
                <a:gd name="connsiteY8" fmla="*/ 381735 h 648435"/>
                <a:gd name="connsiteX9" fmla="*/ 628653 w 2457462"/>
                <a:gd name="connsiteY9" fmla="*/ 381735 h 648435"/>
                <a:gd name="connsiteX10" fmla="*/ 1238253 w 2457462"/>
                <a:gd name="connsiteY10" fmla="*/ 219810 h 648435"/>
                <a:gd name="connsiteX11" fmla="*/ 1485903 w 2457462"/>
                <a:gd name="connsiteY11" fmla="*/ 238860 h 648435"/>
                <a:gd name="connsiteX12" fmla="*/ 1247778 w 2457462"/>
                <a:gd name="connsiteY12" fmla="*/ 305535 h 648435"/>
                <a:gd name="connsiteX0" fmla="*/ 1323978 w 2457462"/>
                <a:gd name="connsiteY0" fmla="*/ 648435 h 648435"/>
                <a:gd name="connsiteX1" fmla="*/ 3 w 2457462"/>
                <a:gd name="connsiteY1" fmla="*/ 429360 h 648435"/>
                <a:gd name="connsiteX2" fmla="*/ 1257303 w 2457462"/>
                <a:gd name="connsiteY2" fmla="*/ 735 h 648435"/>
                <a:gd name="connsiteX3" fmla="*/ 2457453 w 2457462"/>
                <a:gd name="connsiteY3" fmla="*/ 343635 h 648435"/>
                <a:gd name="connsiteX4" fmla="*/ 1276353 w 2457462"/>
                <a:gd name="connsiteY4" fmla="*/ 505560 h 648435"/>
                <a:gd name="connsiteX5" fmla="*/ 285753 w 2457462"/>
                <a:gd name="connsiteY5" fmla="*/ 429360 h 648435"/>
                <a:gd name="connsiteX6" fmla="*/ 1238253 w 2457462"/>
                <a:gd name="connsiteY6" fmla="*/ 115035 h 648435"/>
                <a:gd name="connsiteX7" fmla="*/ 2152653 w 2457462"/>
                <a:gd name="connsiteY7" fmla="*/ 305535 h 648435"/>
                <a:gd name="connsiteX8" fmla="*/ 1295403 w 2457462"/>
                <a:gd name="connsiteY8" fmla="*/ 381735 h 648435"/>
                <a:gd name="connsiteX9" fmla="*/ 628653 w 2457462"/>
                <a:gd name="connsiteY9" fmla="*/ 381735 h 648435"/>
                <a:gd name="connsiteX10" fmla="*/ 1238253 w 2457462"/>
                <a:gd name="connsiteY10" fmla="*/ 219810 h 648435"/>
                <a:gd name="connsiteX11" fmla="*/ 1485903 w 2457462"/>
                <a:gd name="connsiteY11" fmla="*/ 238860 h 648435"/>
                <a:gd name="connsiteX12" fmla="*/ 1247778 w 2457462"/>
                <a:gd name="connsiteY12" fmla="*/ 305535 h 648435"/>
                <a:gd name="connsiteX0" fmla="*/ 1323978 w 2457462"/>
                <a:gd name="connsiteY0" fmla="*/ 648435 h 648435"/>
                <a:gd name="connsiteX1" fmla="*/ 3 w 2457462"/>
                <a:gd name="connsiteY1" fmla="*/ 429360 h 648435"/>
                <a:gd name="connsiteX2" fmla="*/ 1257303 w 2457462"/>
                <a:gd name="connsiteY2" fmla="*/ 735 h 648435"/>
                <a:gd name="connsiteX3" fmla="*/ 2457453 w 2457462"/>
                <a:gd name="connsiteY3" fmla="*/ 343635 h 648435"/>
                <a:gd name="connsiteX4" fmla="*/ 1276353 w 2457462"/>
                <a:gd name="connsiteY4" fmla="*/ 505560 h 648435"/>
                <a:gd name="connsiteX5" fmla="*/ 285753 w 2457462"/>
                <a:gd name="connsiteY5" fmla="*/ 429360 h 648435"/>
                <a:gd name="connsiteX6" fmla="*/ 1295403 w 2457462"/>
                <a:gd name="connsiteY6" fmla="*/ 115035 h 648435"/>
                <a:gd name="connsiteX7" fmla="*/ 2152653 w 2457462"/>
                <a:gd name="connsiteY7" fmla="*/ 305535 h 648435"/>
                <a:gd name="connsiteX8" fmla="*/ 1295403 w 2457462"/>
                <a:gd name="connsiteY8" fmla="*/ 381735 h 648435"/>
                <a:gd name="connsiteX9" fmla="*/ 628653 w 2457462"/>
                <a:gd name="connsiteY9" fmla="*/ 381735 h 648435"/>
                <a:gd name="connsiteX10" fmla="*/ 1238253 w 2457462"/>
                <a:gd name="connsiteY10" fmla="*/ 219810 h 648435"/>
                <a:gd name="connsiteX11" fmla="*/ 1485903 w 2457462"/>
                <a:gd name="connsiteY11" fmla="*/ 238860 h 648435"/>
                <a:gd name="connsiteX12" fmla="*/ 1247778 w 2457462"/>
                <a:gd name="connsiteY12" fmla="*/ 305535 h 648435"/>
                <a:gd name="connsiteX0" fmla="*/ 1323978 w 2457462"/>
                <a:gd name="connsiteY0" fmla="*/ 648435 h 648435"/>
                <a:gd name="connsiteX1" fmla="*/ 3 w 2457462"/>
                <a:gd name="connsiteY1" fmla="*/ 429360 h 648435"/>
                <a:gd name="connsiteX2" fmla="*/ 1257303 w 2457462"/>
                <a:gd name="connsiteY2" fmla="*/ 735 h 648435"/>
                <a:gd name="connsiteX3" fmla="*/ 2457453 w 2457462"/>
                <a:gd name="connsiteY3" fmla="*/ 343635 h 648435"/>
                <a:gd name="connsiteX4" fmla="*/ 1276353 w 2457462"/>
                <a:gd name="connsiteY4" fmla="*/ 505560 h 648435"/>
                <a:gd name="connsiteX5" fmla="*/ 333378 w 2457462"/>
                <a:gd name="connsiteY5" fmla="*/ 391260 h 648435"/>
                <a:gd name="connsiteX6" fmla="*/ 1295403 w 2457462"/>
                <a:gd name="connsiteY6" fmla="*/ 115035 h 648435"/>
                <a:gd name="connsiteX7" fmla="*/ 2152653 w 2457462"/>
                <a:gd name="connsiteY7" fmla="*/ 305535 h 648435"/>
                <a:gd name="connsiteX8" fmla="*/ 1295403 w 2457462"/>
                <a:gd name="connsiteY8" fmla="*/ 381735 h 648435"/>
                <a:gd name="connsiteX9" fmla="*/ 628653 w 2457462"/>
                <a:gd name="connsiteY9" fmla="*/ 381735 h 648435"/>
                <a:gd name="connsiteX10" fmla="*/ 1238253 w 2457462"/>
                <a:gd name="connsiteY10" fmla="*/ 219810 h 648435"/>
                <a:gd name="connsiteX11" fmla="*/ 1485903 w 2457462"/>
                <a:gd name="connsiteY11" fmla="*/ 238860 h 648435"/>
                <a:gd name="connsiteX12" fmla="*/ 1247778 w 2457462"/>
                <a:gd name="connsiteY12" fmla="*/ 305535 h 648435"/>
                <a:gd name="connsiteX0" fmla="*/ 1323978 w 2457462"/>
                <a:gd name="connsiteY0" fmla="*/ 648435 h 648435"/>
                <a:gd name="connsiteX1" fmla="*/ 3 w 2457462"/>
                <a:gd name="connsiteY1" fmla="*/ 429360 h 648435"/>
                <a:gd name="connsiteX2" fmla="*/ 1257303 w 2457462"/>
                <a:gd name="connsiteY2" fmla="*/ 735 h 648435"/>
                <a:gd name="connsiteX3" fmla="*/ 2457453 w 2457462"/>
                <a:gd name="connsiteY3" fmla="*/ 343635 h 648435"/>
                <a:gd name="connsiteX4" fmla="*/ 1276353 w 2457462"/>
                <a:gd name="connsiteY4" fmla="*/ 505560 h 648435"/>
                <a:gd name="connsiteX5" fmla="*/ 333378 w 2457462"/>
                <a:gd name="connsiteY5" fmla="*/ 391260 h 648435"/>
                <a:gd name="connsiteX6" fmla="*/ 1295403 w 2457462"/>
                <a:gd name="connsiteY6" fmla="*/ 115035 h 648435"/>
                <a:gd name="connsiteX7" fmla="*/ 2152653 w 2457462"/>
                <a:gd name="connsiteY7" fmla="*/ 305535 h 648435"/>
                <a:gd name="connsiteX8" fmla="*/ 1295403 w 2457462"/>
                <a:gd name="connsiteY8" fmla="*/ 381735 h 648435"/>
                <a:gd name="connsiteX9" fmla="*/ 628653 w 2457462"/>
                <a:gd name="connsiteY9" fmla="*/ 381735 h 648435"/>
                <a:gd name="connsiteX10" fmla="*/ 1238253 w 2457462"/>
                <a:gd name="connsiteY10" fmla="*/ 219810 h 648435"/>
                <a:gd name="connsiteX11" fmla="*/ 1485903 w 2457462"/>
                <a:gd name="connsiteY11" fmla="*/ 238860 h 648435"/>
                <a:gd name="connsiteX12" fmla="*/ 1247778 w 2457462"/>
                <a:gd name="connsiteY12" fmla="*/ 305535 h 648435"/>
                <a:gd name="connsiteX0" fmla="*/ 1323978 w 2457462"/>
                <a:gd name="connsiteY0" fmla="*/ 648435 h 648435"/>
                <a:gd name="connsiteX1" fmla="*/ 3 w 2457462"/>
                <a:gd name="connsiteY1" fmla="*/ 429360 h 648435"/>
                <a:gd name="connsiteX2" fmla="*/ 1257303 w 2457462"/>
                <a:gd name="connsiteY2" fmla="*/ 735 h 648435"/>
                <a:gd name="connsiteX3" fmla="*/ 2457453 w 2457462"/>
                <a:gd name="connsiteY3" fmla="*/ 343635 h 648435"/>
                <a:gd name="connsiteX4" fmla="*/ 1276353 w 2457462"/>
                <a:gd name="connsiteY4" fmla="*/ 505560 h 648435"/>
                <a:gd name="connsiteX5" fmla="*/ 333378 w 2457462"/>
                <a:gd name="connsiteY5" fmla="*/ 391260 h 648435"/>
                <a:gd name="connsiteX6" fmla="*/ 1295403 w 2457462"/>
                <a:gd name="connsiteY6" fmla="*/ 115035 h 648435"/>
                <a:gd name="connsiteX7" fmla="*/ 2152653 w 2457462"/>
                <a:gd name="connsiteY7" fmla="*/ 305535 h 648435"/>
                <a:gd name="connsiteX8" fmla="*/ 1295403 w 2457462"/>
                <a:gd name="connsiteY8" fmla="*/ 381735 h 648435"/>
                <a:gd name="connsiteX9" fmla="*/ 628653 w 2457462"/>
                <a:gd name="connsiteY9" fmla="*/ 381735 h 648435"/>
                <a:gd name="connsiteX10" fmla="*/ 1238253 w 2457462"/>
                <a:gd name="connsiteY10" fmla="*/ 219810 h 648435"/>
                <a:gd name="connsiteX11" fmla="*/ 1485903 w 2457462"/>
                <a:gd name="connsiteY11" fmla="*/ 238860 h 648435"/>
                <a:gd name="connsiteX12" fmla="*/ 1247778 w 2457462"/>
                <a:gd name="connsiteY12" fmla="*/ 305535 h 648435"/>
                <a:gd name="connsiteX0" fmla="*/ 1323978 w 2457462"/>
                <a:gd name="connsiteY0" fmla="*/ 648250 h 648250"/>
                <a:gd name="connsiteX1" fmla="*/ 3 w 2457462"/>
                <a:gd name="connsiteY1" fmla="*/ 429175 h 648250"/>
                <a:gd name="connsiteX2" fmla="*/ 1257303 w 2457462"/>
                <a:gd name="connsiteY2" fmla="*/ 550 h 648250"/>
                <a:gd name="connsiteX3" fmla="*/ 2457453 w 2457462"/>
                <a:gd name="connsiteY3" fmla="*/ 343450 h 648250"/>
                <a:gd name="connsiteX4" fmla="*/ 1276353 w 2457462"/>
                <a:gd name="connsiteY4" fmla="*/ 533950 h 648250"/>
                <a:gd name="connsiteX5" fmla="*/ 333378 w 2457462"/>
                <a:gd name="connsiteY5" fmla="*/ 391075 h 648250"/>
                <a:gd name="connsiteX6" fmla="*/ 1295403 w 2457462"/>
                <a:gd name="connsiteY6" fmla="*/ 114850 h 648250"/>
                <a:gd name="connsiteX7" fmla="*/ 2152653 w 2457462"/>
                <a:gd name="connsiteY7" fmla="*/ 305350 h 648250"/>
                <a:gd name="connsiteX8" fmla="*/ 1295403 w 2457462"/>
                <a:gd name="connsiteY8" fmla="*/ 381550 h 648250"/>
                <a:gd name="connsiteX9" fmla="*/ 628653 w 2457462"/>
                <a:gd name="connsiteY9" fmla="*/ 381550 h 648250"/>
                <a:gd name="connsiteX10" fmla="*/ 1238253 w 2457462"/>
                <a:gd name="connsiteY10" fmla="*/ 219625 h 648250"/>
                <a:gd name="connsiteX11" fmla="*/ 1485903 w 2457462"/>
                <a:gd name="connsiteY11" fmla="*/ 238675 h 648250"/>
                <a:gd name="connsiteX12" fmla="*/ 1247778 w 2457462"/>
                <a:gd name="connsiteY12" fmla="*/ 305350 h 648250"/>
                <a:gd name="connsiteX0" fmla="*/ 1323978 w 2457462"/>
                <a:gd name="connsiteY0" fmla="*/ 648250 h 648250"/>
                <a:gd name="connsiteX1" fmla="*/ 3 w 2457462"/>
                <a:gd name="connsiteY1" fmla="*/ 429175 h 648250"/>
                <a:gd name="connsiteX2" fmla="*/ 1257303 w 2457462"/>
                <a:gd name="connsiteY2" fmla="*/ 550 h 648250"/>
                <a:gd name="connsiteX3" fmla="*/ 2457453 w 2457462"/>
                <a:gd name="connsiteY3" fmla="*/ 343450 h 648250"/>
                <a:gd name="connsiteX4" fmla="*/ 1276353 w 2457462"/>
                <a:gd name="connsiteY4" fmla="*/ 533950 h 648250"/>
                <a:gd name="connsiteX5" fmla="*/ 333378 w 2457462"/>
                <a:gd name="connsiteY5" fmla="*/ 391075 h 648250"/>
                <a:gd name="connsiteX6" fmla="*/ 1295403 w 2457462"/>
                <a:gd name="connsiteY6" fmla="*/ 114850 h 648250"/>
                <a:gd name="connsiteX7" fmla="*/ 2152653 w 2457462"/>
                <a:gd name="connsiteY7" fmla="*/ 305350 h 648250"/>
                <a:gd name="connsiteX8" fmla="*/ 1295403 w 2457462"/>
                <a:gd name="connsiteY8" fmla="*/ 438700 h 648250"/>
                <a:gd name="connsiteX9" fmla="*/ 628653 w 2457462"/>
                <a:gd name="connsiteY9" fmla="*/ 381550 h 648250"/>
                <a:gd name="connsiteX10" fmla="*/ 1238253 w 2457462"/>
                <a:gd name="connsiteY10" fmla="*/ 219625 h 648250"/>
                <a:gd name="connsiteX11" fmla="*/ 1485903 w 2457462"/>
                <a:gd name="connsiteY11" fmla="*/ 238675 h 648250"/>
                <a:gd name="connsiteX12" fmla="*/ 1247778 w 2457462"/>
                <a:gd name="connsiteY12" fmla="*/ 305350 h 648250"/>
                <a:gd name="connsiteX0" fmla="*/ 1323978 w 2457462"/>
                <a:gd name="connsiteY0" fmla="*/ 648250 h 648250"/>
                <a:gd name="connsiteX1" fmla="*/ 3 w 2457462"/>
                <a:gd name="connsiteY1" fmla="*/ 429175 h 648250"/>
                <a:gd name="connsiteX2" fmla="*/ 1257303 w 2457462"/>
                <a:gd name="connsiteY2" fmla="*/ 550 h 648250"/>
                <a:gd name="connsiteX3" fmla="*/ 2457453 w 2457462"/>
                <a:gd name="connsiteY3" fmla="*/ 343450 h 648250"/>
                <a:gd name="connsiteX4" fmla="*/ 1276353 w 2457462"/>
                <a:gd name="connsiteY4" fmla="*/ 533950 h 648250"/>
                <a:gd name="connsiteX5" fmla="*/ 333378 w 2457462"/>
                <a:gd name="connsiteY5" fmla="*/ 391075 h 648250"/>
                <a:gd name="connsiteX6" fmla="*/ 1295403 w 2457462"/>
                <a:gd name="connsiteY6" fmla="*/ 114850 h 648250"/>
                <a:gd name="connsiteX7" fmla="*/ 2152653 w 2457462"/>
                <a:gd name="connsiteY7" fmla="*/ 305350 h 648250"/>
                <a:gd name="connsiteX8" fmla="*/ 1295403 w 2457462"/>
                <a:gd name="connsiteY8" fmla="*/ 438700 h 648250"/>
                <a:gd name="connsiteX9" fmla="*/ 628653 w 2457462"/>
                <a:gd name="connsiteY9" fmla="*/ 381550 h 648250"/>
                <a:gd name="connsiteX10" fmla="*/ 1238253 w 2457462"/>
                <a:gd name="connsiteY10" fmla="*/ 219625 h 648250"/>
                <a:gd name="connsiteX11" fmla="*/ 1485903 w 2457462"/>
                <a:gd name="connsiteY11" fmla="*/ 238675 h 648250"/>
                <a:gd name="connsiteX12" fmla="*/ 1238253 w 2457462"/>
                <a:gd name="connsiteY12" fmla="*/ 333925 h 648250"/>
                <a:gd name="connsiteX0" fmla="*/ 1323978 w 2457462"/>
                <a:gd name="connsiteY0" fmla="*/ 648250 h 648250"/>
                <a:gd name="connsiteX1" fmla="*/ 3 w 2457462"/>
                <a:gd name="connsiteY1" fmla="*/ 429175 h 648250"/>
                <a:gd name="connsiteX2" fmla="*/ 1257303 w 2457462"/>
                <a:gd name="connsiteY2" fmla="*/ 550 h 648250"/>
                <a:gd name="connsiteX3" fmla="*/ 2457453 w 2457462"/>
                <a:gd name="connsiteY3" fmla="*/ 343450 h 648250"/>
                <a:gd name="connsiteX4" fmla="*/ 1276353 w 2457462"/>
                <a:gd name="connsiteY4" fmla="*/ 533950 h 648250"/>
                <a:gd name="connsiteX5" fmla="*/ 333378 w 2457462"/>
                <a:gd name="connsiteY5" fmla="*/ 391075 h 648250"/>
                <a:gd name="connsiteX6" fmla="*/ 1295403 w 2457462"/>
                <a:gd name="connsiteY6" fmla="*/ 114850 h 648250"/>
                <a:gd name="connsiteX7" fmla="*/ 2152653 w 2457462"/>
                <a:gd name="connsiteY7" fmla="*/ 305350 h 648250"/>
                <a:gd name="connsiteX8" fmla="*/ 1295403 w 2457462"/>
                <a:gd name="connsiteY8" fmla="*/ 438700 h 648250"/>
                <a:gd name="connsiteX9" fmla="*/ 628653 w 2457462"/>
                <a:gd name="connsiteY9" fmla="*/ 381550 h 648250"/>
                <a:gd name="connsiteX10" fmla="*/ 1238253 w 2457462"/>
                <a:gd name="connsiteY10" fmla="*/ 219625 h 648250"/>
                <a:gd name="connsiteX11" fmla="*/ 1590678 w 2457462"/>
                <a:gd name="connsiteY11" fmla="*/ 295825 h 648250"/>
                <a:gd name="connsiteX12" fmla="*/ 1238253 w 2457462"/>
                <a:gd name="connsiteY12" fmla="*/ 333925 h 648250"/>
                <a:gd name="connsiteX0" fmla="*/ 1323978 w 2457462"/>
                <a:gd name="connsiteY0" fmla="*/ 648250 h 648250"/>
                <a:gd name="connsiteX1" fmla="*/ 3 w 2457462"/>
                <a:gd name="connsiteY1" fmla="*/ 429175 h 648250"/>
                <a:gd name="connsiteX2" fmla="*/ 1257303 w 2457462"/>
                <a:gd name="connsiteY2" fmla="*/ 550 h 648250"/>
                <a:gd name="connsiteX3" fmla="*/ 2457453 w 2457462"/>
                <a:gd name="connsiteY3" fmla="*/ 343450 h 648250"/>
                <a:gd name="connsiteX4" fmla="*/ 1276353 w 2457462"/>
                <a:gd name="connsiteY4" fmla="*/ 533950 h 648250"/>
                <a:gd name="connsiteX5" fmla="*/ 333378 w 2457462"/>
                <a:gd name="connsiteY5" fmla="*/ 391075 h 648250"/>
                <a:gd name="connsiteX6" fmla="*/ 1295403 w 2457462"/>
                <a:gd name="connsiteY6" fmla="*/ 114850 h 648250"/>
                <a:gd name="connsiteX7" fmla="*/ 2152653 w 2457462"/>
                <a:gd name="connsiteY7" fmla="*/ 305350 h 648250"/>
                <a:gd name="connsiteX8" fmla="*/ 1295403 w 2457462"/>
                <a:gd name="connsiteY8" fmla="*/ 438700 h 648250"/>
                <a:gd name="connsiteX9" fmla="*/ 628653 w 2457462"/>
                <a:gd name="connsiteY9" fmla="*/ 381550 h 648250"/>
                <a:gd name="connsiteX10" fmla="*/ 1238253 w 2457462"/>
                <a:gd name="connsiteY10" fmla="*/ 219625 h 648250"/>
                <a:gd name="connsiteX11" fmla="*/ 1609728 w 2457462"/>
                <a:gd name="connsiteY11" fmla="*/ 257725 h 648250"/>
                <a:gd name="connsiteX12" fmla="*/ 1238253 w 2457462"/>
                <a:gd name="connsiteY12" fmla="*/ 333925 h 648250"/>
                <a:gd name="connsiteX0" fmla="*/ 1323978 w 2457462"/>
                <a:gd name="connsiteY0" fmla="*/ 648250 h 648250"/>
                <a:gd name="connsiteX1" fmla="*/ 3 w 2457462"/>
                <a:gd name="connsiteY1" fmla="*/ 429175 h 648250"/>
                <a:gd name="connsiteX2" fmla="*/ 1257303 w 2457462"/>
                <a:gd name="connsiteY2" fmla="*/ 550 h 648250"/>
                <a:gd name="connsiteX3" fmla="*/ 2457453 w 2457462"/>
                <a:gd name="connsiteY3" fmla="*/ 343450 h 648250"/>
                <a:gd name="connsiteX4" fmla="*/ 1276353 w 2457462"/>
                <a:gd name="connsiteY4" fmla="*/ 533950 h 648250"/>
                <a:gd name="connsiteX5" fmla="*/ 333378 w 2457462"/>
                <a:gd name="connsiteY5" fmla="*/ 391075 h 648250"/>
                <a:gd name="connsiteX6" fmla="*/ 1295403 w 2457462"/>
                <a:gd name="connsiteY6" fmla="*/ 114850 h 648250"/>
                <a:gd name="connsiteX7" fmla="*/ 2152653 w 2457462"/>
                <a:gd name="connsiteY7" fmla="*/ 305350 h 648250"/>
                <a:gd name="connsiteX8" fmla="*/ 1295403 w 2457462"/>
                <a:gd name="connsiteY8" fmla="*/ 438700 h 648250"/>
                <a:gd name="connsiteX9" fmla="*/ 628653 w 2457462"/>
                <a:gd name="connsiteY9" fmla="*/ 381550 h 648250"/>
                <a:gd name="connsiteX10" fmla="*/ 1238253 w 2457462"/>
                <a:gd name="connsiteY10" fmla="*/ 219625 h 648250"/>
                <a:gd name="connsiteX11" fmla="*/ 1609728 w 2457462"/>
                <a:gd name="connsiteY11" fmla="*/ 257725 h 648250"/>
                <a:gd name="connsiteX12" fmla="*/ 1238253 w 2457462"/>
                <a:gd name="connsiteY12" fmla="*/ 333925 h 648250"/>
                <a:gd name="connsiteX0" fmla="*/ 1323978 w 2457462"/>
                <a:gd name="connsiteY0" fmla="*/ 648250 h 648250"/>
                <a:gd name="connsiteX1" fmla="*/ 3 w 2457462"/>
                <a:gd name="connsiteY1" fmla="*/ 429175 h 648250"/>
                <a:gd name="connsiteX2" fmla="*/ 1257303 w 2457462"/>
                <a:gd name="connsiteY2" fmla="*/ 550 h 648250"/>
                <a:gd name="connsiteX3" fmla="*/ 2457453 w 2457462"/>
                <a:gd name="connsiteY3" fmla="*/ 343450 h 648250"/>
                <a:gd name="connsiteX4" fmla="*/ 1276353 w 2457462"/>
                <a:gd name="connsiteY4" fmla="*/ 533950 h 648250"/>
                <a:gd name="connsiteX5" fmla="*/ 266703 w 2457462"/>
                <a:gd name="connsiteY5" fmla="*/ 419650 h 648250"/>
                <a:gd name="connsiteX6" fmla="*/ 1295403 w 2457462"/>
                <a:gd name="connsiteY6" fmla="*/ 114850 h 648250"/>
                <a:gd name="connsiteX7" fmla="*/ 2152653 w 2457462"/>
                <a:gd name="connsiteY7" fmla="*/ 305350 h 648250"/>
                <a:gd name="connsiteX8" fmla="*/ 1295403 w 2457462"/>
                <a:gd name="connsiteY8" fmla="*/ 438700 h 648250"/>
                <a:gd name="connsiteX9" fmla="*/ 628653 w 2457462"/>
                <a:gd name="connsiteY9" fmla="*/ 381550 h 648250"/>
                <a:gd name="connsiteX10" fmla="*/ 1238253 w 2457462"/>
                <a:gd name="connsiteY10" fmla="*/ 219625 h 648250"/>
                <a:gd name="connsiteX11" fmla="*/ 1609728 w 2457462"/>
                <a:gd name="connsiteY11" fmla="*/ 257725 h 648250"/>
                <a:gd name="connsiteX12" fmla="*/ 1238253 w 2457462"/>
                <a:gd name="connsiteY12" fmla="*/ 333925 h 648250"/>
                <a:gd name="connsiteX0" fmla="*/ 1323978 w 2457462"/>
                <a:gd name="connsiteY0" fmla="*/ 648250 h 648250"/>
                <a:gd name="connsiteX1" fmla="*/ 3 w 2457462"/>
                <a:gd name="connsiteY1" fmla="*/ 429175 h 648250"/>
                <a:gd name="connsiteX2" fmla="*/ 1257303 w 2457462"/>
                <a:gd name="connsiteY2" fmla="*/ 550 h 648250"/>
                <a:gd name="connsiteX3" fmla="*/ 2457453 w 2457462"/>
                <a:gd name="connsiteY3" fmla="*/ 343450 h 648250"/>
                <a:gd name="connsiteX4" fmla="*/ 1276353 w 2457462"/>
                <a:gd name="connsiteY4" fmla="*/ 533950 h 648250"/>
                <a:gd name="connsiteX5" fmla="*/ 266703 w 2457462"/>
                <a:gd name="connsiteY5" fmla="*/ 419650 h 648250"/>
                <a:gd name="connsiteX6" fmla="*/ 1295403 w 2457462"/>
                <a:gd name="connsiteY6" fmla="*/ 114850 h 648250"/>
                <a:gd name="connsiteX7" fmla="*/ 2152653 w 2457462"/>
                <a:gd name="connsiteY7" fmla="*/ 305350 h 648250"/>
                <a:gd name="connsiteX8" fmla="*/ 1295403 w 2457462"/>
                <a:gd name="connsiteY8" fmla="*/ 438700 h 648250"/>
                <a:gd name="connsiteX9" fmla="*/ 628653 w 2457462"/>
                <a:gd name="connsiteY9" fmla="*/ 381550 h 648250"/>
                <a:gd name="connsiteX10" fmla="*/ 1238253 w 2457462"/>
                <a:gd name="connsiteY10" fmla="*/ 219625 h 648250"/>
                <a:gd name="connsiteX11" fmla="*/ 1609728 w 2457462"/>
                <a:gd name="connsiteY11" fmla="*/ 257725 h 648250"/>
                <a:gd name="connsiteX12" fmla="*/ 1238253 w 2457462"/>
                <a:gd name="connsiteY12" fmla="*/ 333925 h 648250"/>
                <a:gd name="connsiteX0" fmla="*/ 1323978 w 2457462"/>
                <a:gd name="connsiteY0" fmla="*/ 648250 h 648250"/>
                <a:gd name="connsiteX1" fmla="*/ 3 w 2457462"/>
                <a:gd name="connsiteY1" fmla="*/ 429175 h 648250"/>
                <a:gd name="connsiteX2" fmla="*/ 1257303 w 2457462"/>
                <a:gd name="connsiteY2" fmla="*/ 550 h 648250"/>
                <a:gd name="connsiteX3" fmla="*/ 2457453 w 2457462"/>
                <a:gd name="connsiteY3" fmla="*/ 343450 h 648250"/>
                <a:gd name="connsiteX4" fmla="*/ 1276353 w 2457462"/>
                <a:gd name="connsiteY4" fmla="*/ 533950 h 648250"/>
                <a:gd name="connsiteX5" fmla="*/ 266703 w 2457462"/>
                <a:gd name="connsiteY5" fmla="*/ 419650 h 648250"/>
                <a:gd name="connsiteX6" fmla="*/ 1295403 w 2457462"/>
                <a:gd name="connsiteY6" fmla="*/ 114850 h 648250"/>
                <a:gd name="connsiteX7" fmla="*/ 2152653 w 2457462"/>
                <a:gd name="connsiteY7" fmla="*/ 305350 h 648250"/>
                <a:gd name="connsiteX8" fmla="*/ 1295403 w 2457462"/>
                <a:gd name="connsiteY8" fmla="*/ 438700 h 648250"/>
                <a:gd name="connsiteX9" fmla="*/ 628653 w 2457462"/>
                <a:gd name="connsiteY9" fmla="*/ 381550 h 648250"/>
                <a:gd name="connsiteX10" fmla="*/ 1238253 w 2457462"/>
                <a:gd name="connsiteY10" fmla="*/ 219625 h 648250"/>
                <a:gd name="connsiteX11" fmla="*/ 1609728 w 2457462"/>
                <a:gd name="connsiteY11" fmla="*/ 257725 h 648250"/>
                <a:gd name="connsiteX12" fmla="*/ 1238253 w 2457462"/>
                <a:gd name="connsiteY12" fmla="*/ 333925 h 648250"/>
                <a:gd name="connsiteX0" fmla="*/ 1338294 w 2471778"/>
                <a:gd name="connsiteY0" fmla="*/ 647702 h 647702"/>
                <a:gd name="connsiteX1" fmla="*/ 3 w 2471778"/>
                <a:gd name="connsiteY1" fmla="*/ 339359 h 647702"/>
                <a:gd name="connsiteX2" fmla="*/ 1271619 w 2471778"/>
                <a:gd name="connsiteY2" fmla="*/ 2 h 647702"/>
                <a:gd name="connsiteX3" fmla="*/ 2471769 w 2471778"/>
                <a:gd name="connsiteY3" fmla="*/ 342902 h 647702"/>
                <a:gd name="connsiteX4" fmla="*/ 1290669 w 2471778"/>
                <a:gd name="connsiteY4" fmla="*/ 533402 h 647702"/>
                <a:gd name="connsiteX5" fmla="*/ 281019 w 2471778"/>
                <a:gd name="connsiteY5" fmla="*/ 419102 h 647702"/>
                <a:gd name="connsiteX6" fmla="*/ 1309719 w 2471778"/>
                <a:gd name="connsiteY6" fmla="*/ 114302 h 647702"/>
                <a:gd name="connsiteX7" fmla="*/ 2166969 w 2471778"/>
                <a:gd name="connsiteY7" fmla="*/ 304802 h 647702"/>
                <a:gd name="connsiteX8" fmla="*/ 1309719 w 2471778"/>
                <a:gd name="connsiteY8" fmla="*/ 438152 h 647702"/>
                <a:gd name="connsiteX9" fmla="*/ 642969 w 2471778"/>
                <a:gd name="connsiteY9" fmla="*/ 381002 h 647702"/>
                <a:gd name="connsiteX10" fmla="*/ 1252569 w 2471778"/>
                <a:gd name="connsiteY10" fmla="*/ 219077 h 647702"/>
                <a:gd name="connsiteX11" fmla="*/ 1624044 w 2471778"/>
                <a:gd name="connsiteY11" fmla="*/ 257177 h 647702"/>
                <a:gd name="connsiteX12" fmla="*/ 1252569 w 2471778"/>
                <a:gd name="connsiteY12" fmla="*/ 333377 h 647702"/>
                <a:gd name="connsiteX0" fmla="*/ 1338294 w 2471778"/>
                <a:gd name="connsiteY0" fmla="*/ 647702 h 647702"/>
                <a:gd name="connsiteX1" fmla="*/ 3 w 2471778"/>
                <a:gd name="connsiteY1" fmla="*/ 339359 h 647702"/>
                <a:gd name="connsiteX2" fmla="*/ 1271619 w 2471778"/>
                <a:gd name="connsiteY2" fmla="*/ 2 h 647702"/>
                <a:gd name="connsiteX3" fmla="*/ 2471769 w 2471778"/>
                <a:gd name="connsiteY3" fmla="*/ 342902 h 647702"/>
                <a:gd name="connsiteX4" fmla="*/ 1290669 w 2471778"/>
                <a:gd name="connsiteY4" fmla="*/ 533402 h 647702"/>
                <a:gd name="connsiteX5" fmla="*/ 281020 w 2471778"/>
                <a:gd name="connsiteY5" fmla="*/ 334085 h 647702"/>
                <a:gd name="connsiteX6" fmla="*/ 1309719 w 2471778"/>
                <a:gd name="connsiteY6" fmla="*/ 114302 h 647702"/>
                <a:gd name="connsiteX7" fmla="*/ 2166969 w 2471778"/>
                <a:gd name="connsiteY7" fmla="*/ 304802 h 647702"/>
                <a:gd name="connsiteX8" fmla="*/ 1309719 w 2471778"/>
                <a:gd name="connsiteY8" fmla="*/ 438152 h 647702"/>
                <a:gd name="connsiteX9" fmla="*/ 642969 w 2471778"/>
                <a:gd name="connsiteY9" fmla="*/ 381002 h 647702"/>
                <a:gd name="connsiteX10" fmla="*/ 1252569 w 2471778"/>
                <a:gd name="connsiteY10" fmla="*/ 219077 h 647702"/>
                <a:gd name="connsiteX11" fmla="*/ 1624044 w 2471778"/>
                <a:gd name="connsiteY11" fmla="*/ 257177 h 647702"/>
                <a:gd name="connsiteX12" fmla="*/ 1252569 w 2471778"/>
                <a:gd name="connsiteY12" fmla="*/ 333377 h 647702"/>
                <a:gd name="connsiteX0" fmla="*/ 1338294 w 2471778"/>
                <a:gd name="connsiteY0" fmla="*/ 647702 h 647702"/>
                <a:gd name="connsiteX1" fmla="*/ 3 w 2471778"/>
                <a:gd name="connsiteY1" fmla="*/ 339359 h 647702"/>
                <a:gd name="connsiteX2" fmla="*/ 1271619 w 2471778"/>
                <a:gd name="connsiteY2" fmla="*/ 2 h 647702"/>
                <a:gd name="connsiteX3" fmla="*/ 2471769 w 2471778"/>
                <a:gd name="connsiteY3" fmla="*/ 342902 h 647702"/>
                <a:gd name="connsiteX4" fmla="*/ 1290669 w 2471778"/>
                <a:gd name="connsiteY4" fmla="*/ 533402 h 647702"/>
                <a:gd name="connsiteX5" fmla="*/ 281020 w 2471778"/>
                <a:gd name="connsiteY5" fmla="*/ 334085 h 647702"/>
                <a:gd name="connsiteX6" fmla="*/ 1309719 w 2471778"/>
                <a:gd name="connsiteY6" fmla="*/ 114302 h 647702"/>
                <a:gd name="connsiteX7" fmla="*/ 2166969 w 2471778"/>
                <a:gd name="connsiteY7" fmla="*/ 304802 h 647702"/>
                <a:gd name="connsiteX8" fmla="*/ 1309719 w 2471778"/>
                <a:gd name="connsiteY8" fmla="*/ 438152 h 647702"/>
                <a:gd name="connsiteX9" fmla="*/ 633426 w 2471778"/>
                <a:gd name="connsiteY9" fmla="*/ 321490 h 647702"/>
                <a:gd name="connsiteX10" fmla="*/ 1252569 w 2471778"/>
                <a:gd name="connsiteY10" fmla="*/ 219077 h 647702"/>
                <a:gd name="connsiteX11" fmla="*/ 1624044 w 2471778"/>
                <a:gd name="connsiteY11" fmla="*/ 257177 h 647702"/>
                <a:gd name="connsiteX12" fmla="*/ 1252569 w 2471778"/>
                <a:gd name="connsiteY12" fmla="*/ 333377 h 647702"/>
                <a:gd name="connsiteX0" fmla="*/ 1338294 w 2490865"/>
                <a:gd name="connsiteY0" fmla="*/ 647916 h 647916"/>
                <a:gd name="connsiteX1" fmla="*/ 3 w 2490865"/>
                <a:gd name="connsiteY1" fmla="*/ 339573 h 647916"/>
                <a:gd name="connsiteX2" fmla="*/ 1271619 w 2490865"/>
                <a:gd name="connsiteY2" fmla="*/ 216 h 647916"/>
                <a:gd name="connsiteX3" fmla="*/ 2490856 w 2490865"/>
                <a:gd name="connsiteY3" fmla="*/ 292106 h 647916"/>
                <a:gd name="connsiteX4" fmla="*/ 1290669 w 2490865"/>
                <a:gd name="connsiteY4" fmla="*/ 533616 h 647916"/>
                <a:gd name="connsiteX5" fmla="*/ 281020 w 2490865"/>
                <a:gd name="connsiteY5" fmla="*/ 334299 h 647916"/>
                <a:gd name="connsiteX6" fmla="*/ 1309719 w 2490865"/>
                <a:gd name="connsiteY6" fmla="*/ 114516 h 647916"/>
                <a:gd name="connsiteX7" fmla="*/ 2166969 w 2490865"/>
                <a:gd name="connsiteY7" fmla="*/ 305016 h 647916"/>
                <a:gd name="connsiteX8" fmla="*/ 1309719 w 2490865"/>
                <a:gd name="connsiteY8" fmla="*/ 438366 h 647916"/>
                <a:gd name="connsiteX9" fmla="*/ 633426 w 2490865"/>
                <a:gd name="connsiteY9" fmla="*/ 321704 h 647916"/>
                <a:gd name="connsiteX10" fmla="*/ 1252569 w 2490865"/>
                <a:gd name="connsiteY10" fmla="*/ 219291 h 647916"/>
                <a:gd name="connsiteX11" fmla="*/ 1624044 w 2490865"/>
                <a:gd name="connsiteY11" fmla="*/ 257391 h 647916"/>
                <a:gd name="connsiteX12" fmla="*/ 1252569 w 2490865"/>
                <a:gd name="connsiteY12" fmla="*/ 333591 h 647916"/>
                <a:gd name="connsiteX0" fmla="*/ 1338294 w 2491480"/>
                <a:gd name="connsiteY0" fmla="*/ 648012 h 648012"/>
                <a:gd name="connsiteX1" fmla="*/ 3 w 2491480"/>
                <a:gd name="connsiteY1" fmla="*/ 339669 h 648012"/>
                <a:gd name="connsiteX2" fmla="*/ 1271619 w 2491480"/>
                <a:gd name="connsiteY2" fmla="*/ 312 h 648012"/>
                <a:gd name="connsiteX3" fmla="*/ 2490856 w 2491480"/>
                <a:gd name="connsiteY3" fmla="*/ 292202 h 648012"/>
                <a:gd name="connsiteX4" fmla="*/ 1290669 w 2491480"/>
                <a:gd name="connsiteY4" fmla="*/ 533712 h 648012"/>
                <a:gd name="connsiteX5" fmla="*/ 281020 w 2491480"/>
                <a:gd name="connsiteY5" fmla="*/ 334395 h 648012"/>
                <a:gd name="connsiteX6" fmla="*/ 1309719 w 2491480"/>
                <a:gd name="connsiteY6" fmla="*/ 114612 h 648012"/>
                <a:gd name="connsiteX7" fmla="*/ 2166969 w 2491480"/>
                <a:gd name="connsiteY7" fmla="*/ 305112 h 648012"/>
                <a:gd name="connsiteX8" fmla="*/ 1309719 w 2491480"/>
                <a:gd name="connsiteY8" fmla="*/ 438462 h 648012"/>
                <a:gd name="connsiteX9" fmla="*/ 633426 w 2491480"/>
                <a:gd name="connsiteY9" fmla="*/ 321800 h 648012"/>
                <a:gd name="connsiteX10" fmla="*/ 1252569 w 2491480"/>
                <a:gd name="connsiteY10" fmla="*/ 219387 h 648012"/>
                <a:gd name="connsiteX11" fmla="*/ 1624044 w 2491480"/>
                <a:gd name="connsiteY11" fmla="*/ 257487 h 648012"/>
                <a:gd name="connsiteX12" fmla="*/ 1252569 w 2491480"/>
                <a:gd name="connsiteY12" fmla="*/ 333687 h 648012"/>
                <a:gd name="connsiteX0" fmla="*/ 1338294 w 2490892"/>
                <a:gd name="connsiteY0" fmla="*/ 648032 h 648032"/>
                <a:gd name="connsiteX1" fmla="*/ 3 w 2490892"/>
                <a:gd name="connsiteY1" fmla="*/ 339689 h 648032"/>
                <a:gd name="connsiteX2" fmla="*/ 1271619 w 2490892"/>
                <a:gd name="connsiteY2" fmla="*/ 332 h 648032"/>
                <a:gd name="connsiteX3" fmla="*/ 2490856 w 2490892"/>
                <a:gd name="connsiteY3" fmla="*/ 292222 h 648032"/>
                <a:gd name="connsiteX4" fmla="*/ 1290669 w 2490892"/>
                <a:gd name="connsiteY4" fmla="*/ 533732 h 648032"/>
                <a:gd name="connsiteX5" fmla="*/ 281020 w 2490892"/>
                <a:gd name="connsiteY5" fmla="*/ 334415 h 648032"/>
                <a:gd name="connsiteX6" fmla="*/ 1309719 w 2490892"/>
                <a:gd name="connsiteY6" fmla="*/ 114632 h 648032"/>
                <a:gd name="connsiteX7" fmla="*/ 2166969 w 2490892"/>
                <a:gd name="connsiteY7" fmla="*/ 305132 h 648032"/>
                <a:gd name="connsiteX8" fmla="*/ 1309719 w 2490892"/>
                <a:gd name="connsiteY8" fmla="*/ 438482 h 648032"/>
                <a:gd name="connsiteX9" fmla="*/ 633426 w 2490892"/>
                <a:gd name="connsiteY9" fmla="*/ 321820 h 648032"/>
                <a:gd name="connsiteX10" fmla="*/ 1252569 w 2490892"/>
                <a:gd name="connsiteY10" fmla="*/ 219407 h 648032"/>
                <a:gd name="connsiteX11" fmla="*/ 1624044 w 2490892"/>
                <a:gd name="connsiteY11" fmla="*/ 257507 h 648032"/>
                <a:gd name="connsiteX12" fmla="*/ 1252569 w 2490892"/>
                <a:gd name="connsiteY12" fmla="*/ 333707 h 648032"/>
                <a:gd name="connsiteX0" fmla="*/ 1338294 w 2490894"/>
                <a:gd name="connsiteY0" fmla="*/ 648032 h 648032"/>
                <a:gd name="connsiteX1" fmla="*/ 3 w 2490894"/>
                <a:gd name="connsiteY1" fmla="*/ 339689 h 648032"/>
                <a:gd name="connsiteX2" fmla="*/ 1271619 w 2490894"/>
                <a:gd name="connsiteY2" fmla="*/ 332 h 648032"/>
                <a:gd name="connsiteX3" fmla="*/ 2490856 w 2490894"/>
                <a:gd name="connsiteY3" fmla="*/ 292222 h 648032"/>
                <a:gd name="connsiteX4" fmla="*/ 1290669 w 2490894"/>
                <a:gd name="connsiteY4" fmla="*/ 533732 h 648032"/>
                <a:gd name="connsiteX5" fmla="*/ 281020 w 2490894"/>
                <a:gd name="connsiteY5" fmla="*/ 334415 h 648032"/>
                <a:gd name="connsiteX6" fmla="*/ 1309719 w 2490894"/>
                <a:gd name="connsiteY6" fmla="*/ 114632 h 648032"/>
                <a:gd name="connsiteX7" fmla="*/ 2166969 w 2490894"/>
                <a:gd name="connsiteY7" fmla="*/ 305132 h 648032"/>
                <a:gd name="connsiteX8" fmla="*/ 1309719 w 2490894"/>
                <a:gd name="connsiteY8" fmla="*/ 438482 h 648032"/>
                <a:gd name="connsiteX9" fmla="*/ 633426 w 2490894"/>
                <a:gd name="connsiteY9" fmla="*/ 321820 h 648032"/>
                <a:gd name="connsiteX10" fmla="*/ 1252569 w 2490894"/>
                <a:gd name="connsiteY10" fmla="*/ 219407 h 648032"/>
                <a:gd name="connsiteX11" fmla="*/ 1624044 w 2490894"/>
                <a:gd name="connsiteY11" fmla="*/ 257507 h 648032"/>
                <a:gd name="connsiteX12" fmla="*/ 1252569 w 2490894"/>
                <a:gd name="connsiteY12" fmla="*/ 333707 h 6480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490894" h="648032">
                  <a:moveTo>
                    <a:pt x="1338294" y="648032"/>
                  </a:moveTo>
                  <a:cubicBezTo>
                    <a:pt x="672337" y="621044"/>
                    <a:pt x="1591" y="523839"/>
                    <a:pt x="3" y="339689"/>
                  </a:cubicBezTo>
                  <a:cubicBezTo>
                    <a:pt x="-1585" y="155539"/>
                    <a:pt x="856477" y="8243"/>
                    <a:pt x="1271619" y="332"/>
                  </a:cubicBezTo>
                  <a:cubicBezTo>
                    <a:pt x="1686761" y="-7579"/>
                    <a:pt x="2497226" y="126807"/>
                    <a:pt x="2490856" y="292222"/>
                  </a:cubicBezTo>
                  <a:cubicBezTo>
                    <a:pt x="2484486" y="457637"/>
                    <a:pt x="1658975" y="526700"/>
                    <a:pt x="1290669" y="533732"/>
                  </a:cubicBezTo>
                  <a:cubicBezTo>
                    <a:pt x="922363" y="540764"/>
                    <a:pt x="277845" y="461415"/>
                    <a:pt x="281020" y="334415"/>
                  </a:cubicBezTo>
                  <a:cubicBezTo>
                    <a:pt x="284195" y="207415"/>
                    <a:pt x="995394" y="119512"/>
                    <a:pt x="1309719" y="114632"/>
                  </a:cubicBezTo>
                  <a:cubicBezTo>
                    <a:pt x="1624044" y="109752"/>
                    <a:pt x="2166969" y="208648"/>
                    <a:pt x="2166969" y="305132"/>
                  </a:cubicBezTo>
                  <a:cubicBezTo>
                    <a:pt x="2166969" y="401616"/>
                    <a:pt x="1565310" y="435701"/>
                    <a:pt x="1309719" y="438482"/>
                  </a:cubicBezTo>
                  <a:cubicBezTo>
                    <a:pt x="1054129" y="441263"/>
                    <a:pt x="642951" y="396432"/>
                    <a:pt x="633426" y="321820"/>
                  </a:cubicBezTo>
                  <a:cubicBezTo>
                    <a:pt x="623901" y="247208"/>
                    <a:pt x="1087466" y="230126"/>
                    <a:pt x="1252569" y="219407"/>
                  </a:cubicBezTo>
                  <a:cubicBezTo>
                    <a:pt x="1417672" y="208688"/>
                    <a:pt x="1624044" y="200357"/>
                    <a:pt x="1624044" y="257507"/>
                  </a:cubicBezTo>
                  <a:cubicBezTo>
                    <a:pt x="1624044" y="314657"/>
                    <a:pt x="1372425" y="307513"/>
                    <a:pt x="1252569" y="333707"/>
                  </a:cubicBezTo>
                </a:path>
              </a:pathLst>
            </a:custGeom>
            <a:ln w="38100">
              <a:gradFill>
                <a:gsLst>
                  <a:gs pos="0">
                    <a:srgbClr val="FFAC6D"/>
                  </a:gs>
                  <a:gs pos="100000">
                    <a:srgbClr val="FB9705"/>
                  </a:gs>
                </a:gsLst>
                <a:lin ang="5400000" scaled="1"/>
              </a:gradFill>
            </a:ln>
            <a:effectLst>
              <a:glow rad="38100">
                <a:srgbClr val="FFC000">
                  <a:alpha val="71000"/>
                </a:srgbClr>
              </a:glow>
            </a:effectLst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50" name="Straight Arrow Connector 149"/>
          <p:cNvCxnSpPr>
            <a:endCxn id="142" idx="1"/>
          </p:cNvCxnSpPr>
          <p:nvPr/>
        </p:nvCxnSpPr>
        <p:spPr>
          <a:xfrm flipV="1">
            <a:off x="2285536" y="3444755"/>
            <a:ext cx="3431828" cy="87337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1" name="Group 150"/>
          <p:cNvGrpSpPr/>
          <p:nvPr/>
        </p:nvGrpSpPr>
        <p:grpSpPr>
          <a:xfrm>
            <a:off x="690079" y="2192776"/>
            <a:ext cx="526142" cy="686047"/>
            <a:chOff x="631896" y="2049998"/>
            <a:chExt cx="787892" cy="969048"/>
          </a:xfrm>
        </p:grpSpPr>
        <p:sp>
          <p:nvSpPr>
            <p:cNvPr id="152" name="Arc 151"/>
            <p:cNvSpPr/>
            <p:nvPr/>
          </p:nvSpPr>
          <p:spPr>
            <a:xfrm>
              <a:off x="631896" y="2225839"/>
              <a:ext cx="476182" cy="585668"/>
            </a:xfrm>
            <a:prstGeom prst="arc">
              <a:avLst>
                <a:gd name="adj1" fmla="val 18296449"/>
                <a:gd name="adj2" fmla="val 3587601"/>
              </a:avLst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3" name="Arc 152"/>
            <p:cNvSpPr/>
            <p:nvPr/>
          </p:nvSpPr>
          <p:spPr>
            <a:xfrm>
              <a:off x="731958" y="2189288"/>
              <a:ext cx="535618" cy="658770"/>
            </a:xfrm>
            <a:prstGeom prst="arc">
              <a:avLst>
                <a:gd name="adj1" fmla="val 18296449"/>
                <a:gd name="adj2" fmla="val 3587601"/>
              </a:avLst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" name="Arc 153"/>
            <p:cNvSpPr/>
            <p:nvPr/>
          </p:nvSpPr>
          <p:spPr>
            <a:xfrm>
              <a:off x="631896" y="2049998"/>
              <a:ext cx="787892" cy="969048"/>
            </a:xfrm>
            <a:prstGeom prst="arc">
              <a:avLst>
                <a:gd name="adj1" fmla="val 18296449"/>
                <a:gd name="adj2" fmla="val 3587601"/>
              </a:avLst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5" name="Group 154"/>
          <p:cNvGrpSpPr>
            <a:grpSpLocks noChangeAspect="1"/>
          </p:cNvGrpSpPr>
          <p:nvPr/>
        </p:nvGrpSpPr>
        <p:grpSpPr>
          <a:xfrm>
            <a:off x="5717363" y="4617404"/>
            <a:ext cx="993743" cy="988090"/>
            <a:chOff x="3673147" y="3643853"/>
            <a:chExt cx="1554067" cy="1545226"/>
          </a:xfrm>
        </p:grpSpPr>
        <p:sp>
          <p:nvSpPr>
            <p:cNvPr id="156" name="Rectangle 155"/>
            <p:cNvSpPr/>
            <p:nvPr/>
          </p:nvSpPr>
          <p:spPr>
            <a:xfrm>
              <a:off x="3673147" y="3643853"/>
              <a:ext cx="1554067" cy="1545226"/>
            </a:xfrm>
            <a:prstGeom prst="rect">
              <a:avLst/>
            </a:prstGeom>
            <a:ln>
              <a:headEnd w="med" len="med"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>
              <a:normAutofit fontScale="70000" lnSpcReduction="20000"/>
            </a:bodyPr>
            <a:lstStyle/>
            <a:p>
              <a:pPr algn="ctr"/>
              <a:endParaRPr lang="en-US" sz="1400" dirty="0" smtClean="0"/>
            </a:p>
            <a:p>
              <a:pPr algn="ctr"/>
              <a:endParaRPr lang="en-US" sz="1400" dirty="0"/>
            </a:p>
            <a:p>
              <a:pPr algn="ctr"/>
              <a:endParaRPr lang="en-US" sz="1400" dirty="0" smtClean="0"/>
            </a:p>
            <a:p>
              <a:pPr algn="ctr"/>
              <a:endParaRPr lang="en-US" sz="1400" dirty="0"/>
            </a:p>
            <a:p>
              <a:pPr algn="ctr"/>
              <a:endParaRPr lang="en-US" sz="1400" dirty="0" smtClean="0"/>
            </a:p>
            <a:p>
              <a:pPr algn="ctr"/>
              <a:r>
                <a:rPr lang="en-US" sz="1400" dirty="0" smtClean="0"/>
                <a:t>Oven Controller</a:t>
              </a:r>
              <a:endParaRPr lang="en-US" sz="1400" dirty="0"/>
            </a:p>
          </p:txBody>
        </p:sp>
        <p:pic>
          <p:nvPicPr>
            <p:cNvPr id="157" name="Picture 2" descr="http://www.mouser.com/images/LPAtemlAVR32-5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36080" y="3734292"/>
              <a:ext cx="1246743" cy="9225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158" name="Straight Arrow Connector 157"/>
          <p:cNvCxnSpPr>
            <a:stCxn id="64" idx="3"/>
            <a:endCxn id="156" idx="1"/>
          </p:cNvCxnSpPr>
          <p:nvPr/>
        </p:nvCxnSpPr>
        <p:spPr>
          <a:xfrm>
            <a:off x="2287806" y="4318132"/>
            <a:ext cx="3429557" cy="79331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9" name="Oval 158"/>
          <p:cNvSpPr/>
          <p:nvPr/>
        </p:nvSpPr>
        <p:spPr>
          <a:xfrm rot="16200000">
            <a:off x="2197608" y="1356865"/>
            <a:ext cx="4267199" cy="5668270"/>
          </a:xfrm>
          <a:prstGeom prst="ellipse">
            <a:avLst/>
          </a:prstGeom>
          <a:noFill/>
          <a:ln w="38100">
            <a:solidFill>
              <a:schemeClr val="accent6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574493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687" y="381000"/>
            <a:ext cx="9291638" cy="1335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Content Placeholder 6"/>
          <p:cNvSpPr txBox="1">
            <a:spLocks/>
          </p:cNvSpPr>
          <p:nvPr/>
        </p:nvSpPr>
        <p:spPr>
          <a:xfrm>
            <a:off x="533400" y="2133600"/>
            <a:ext cx="7886602" cy="183084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/>
            <a:r>
              <a:rPr lang="en-US" dirty="0" smtClean="0"/>
              <a:t>Android App to create connection from phone to Bluetooth module</a:t>
            </a:r>
          </a:p>
          <a:p>
            <a:pPr marL="457200" indent="-457200"/>
            <a:r>
              <a:rPr lang="en-US" dirty="0" smtClean="0"/>
              <a:t>Two HC-06 </a:t>
            </a:r>
            <a:r>
              <a:rPr lang="en-US" dirty="0"/>
              <a:t>Bluetooth </a:t>
            </a:r>
            <a:r>
              <a:rPr lang="en-US" dirty="0" smtClean="0"/>
              <a:t>modules connected to both the oven controller and Hot plate controller via </a:t>
            </a:r>
            <a:r>
              <a:rPr lang="en-US" dirty="0" err="1" smtClean="0"/>
              <a:t>Uart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148237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-62982" y="365126"/>
            <a:ext cx="9279294" cy="1325563"/>
          </a:xfrm>
          <a:solidFill>
            <a:schemeClr val="accent1"/>
          </a:solidFill>
        </p:spPr>
        <p:txBody>
          <a:bodyPr>
            <a:norm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Android App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Content Placeholder 6"/>
          <p:cNvSpPr txBox="1">
            <a:spLocks/>
          </p:cNvSpPr>
          <p:nvPr/>
        </p:nvSpPr>
        <p:spPr>
          <a:xfrm>
            <a:off x="457200" y="2057400"/>
            <a:ext cx="7886602" cy="183084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/>
            <a:r>
              <a:rPr lang="en-US" dirty="0" smtClean="0"/>
              <a:t>After starting </a:t>
            </a:r>
            <a:r>
              <a:rPr lang="en-US" dirty="0" err="1" smtClean="0"/>
              <a:t>bluetooth</a:t>
            </a:r>
            <a:r>
              <a:rPr lang="en-US" dirty="0" smtClean="0"/>
              <a:t> lets user pick between oven and hotplate controllers</a:t>
            </a:r>
          </a:p>
          <a:p>
            <a:pPr marL="457200" indent="-457200"/>
            <a:r>
              <a:rPr lang="en-US" dirty="0" err="1" smtClean="0"/>
              <a:t>SendData</a:t>
            </a:r>
            <a:r>
              <a:rPr lang="en-US" dirty="0" smtClean="0"/>
              <a:t> used to send data from device to hotplate controller or oven controller based on which device is selected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00" y="4343400"/>
            <a:ext cx="1447800" cy="23164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1263" y="4343400"/>
            <a:ext cx="1447800" cy="231648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1" y="4343400"/>
            <a:ext cx="1447800" cy="2316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35467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-62982" y="365126"/>
            <a:ext cx="9279294" cy="1325563"/>
          </a:xfrm>
          <a:prstGeom prst="rect">
            <a:avLst/>
          </a:prstGeom>
          <a:solidFill>
            <a:schemeClr val="accent1"/>
          </a:solidFill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>
                <a:solidFill>
                  <a:schemeClr val="bg1"/>
                </a:solidFill>
              </a:rPr>
              <a:t>Bluetooth Hardware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Content Placeholder 6"/>
          <p:cNvSpPr txBox="1">
            <a:spLocks/>
          </p:cNvSpPr>
          <p:nvPr/>
        </p:nvSpPr>
        <p:spPr>
          <a:xfrm>
            <a:off x="633364" y="4495800"/>
            <a:ext cx="7886602" cy="183084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/>
            <a:r>
              <a:rPr lang="en-US" dirty="0" smtClean="0"/>
              <a:t>HC-06 similar to HC-05 except can act as a slave and not a master</a:t>
            </a:r>
          </a:p>
          <a:p>
            <a:pPr marL="457200" indent="-457200"/>
            <a:r>
              <a:rPr lang="en-US" dirty="0" smtClean="0"/>
              <a:t>HC-05 chip was causing problems so decided to switch to the HC-06</a:t>
            </a:r>
            <a:endParaRPr lang="en-US" dirty="0"/>
          </a:p>
        </p:txBody>
      </p:sp>
      <p:pic>
        <p:nvPicPr>
          <p:cNvPr id="6" name="Picture 2" descr="http://blog.roman-mueller.ch/wp-content/uploads/2013/04/hc-0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7915" y="1703752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904630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-62982" y="365126"/>
            <a:ext cx="9279294" cy="1325563"/>
          </a:xfrm>
          <a:prstGeom prst="rect">
            <a:avLst/>
          </a:prstGeom>
          <a:solidFill>
            <a:schemeClr val="accent1"/>
          </a:solidFill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>
                <a:solidFill>
                  <a:schemeClr val="bg1"/>
                </a:solidFill>
              </a:rPr>
              <a:t>Interface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Content Placeholder 6"/>
          <p:cNvSpPr txBox="1">
            <a:spLocks/>
          </p:cNvSpPr>
          <p:nvPr/>
        </p:nvSpPr>
        <p:spPr>
          <a:xfrm>
            <a:off x="533400" y="2286000"/>
            <a:ext cx="7886602" cy="28956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/>
            <a:r>
              <a:rPr lang="en-US" dirty="0" smtClean="0"/>
              <a:t>As kitchen actions occur we want to send signals to oven/hotplate without having to use oven/hotplate controller </a:t>
            </a:r>
          </a:p>
          <a:p>
            <a:pPr marL="457200" indent="-457200"/>
            <a:r>
              <a:rPr lang="en-US" dirty="0" smtClean="0"/>
              <a:t>Run Bluetooth in background of app and have option of manual controls in the app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776711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en-US" dirty="0" smtClean="0"/>
              <a:t>CDR Progress</a:t>
            </a:r>
            <a:endParaRPr lang="en-US" dirty="0"/>
          </a:p>
        </p:txBody>
      </p:sp>
      <p:grpSp>
        <p:nvGrpSpPr>
          <p:cNvPr id="32" name="Group 31"/>
          <p:cNvGrpSpPr/>
          <p:nvPr/>
        </p:nvGrpSpPr>
        <p:grpSpPr>
          <a:xfrm>
            <a:off x="1470591" y="1949575"/>
            <a:ext cx="7493300" cy="4707335"/>
            <a:chOff x="888700" y="494422"/>
            <a:chExt cx="7493300" cy="4707335"/>
          </a:xfrm>
        </p:grpSpPr>
        <p:sp>
          <p:nvSpPr>
            <p:cNvPr id="33" name="Rectangle 32"/>
            <p:cNvSpPr/>
            <p:nvPr/>
          </p:nvSpPr>
          <p:spPr>
            <a:xfrm>
              <a:off x="888700" y="4255582"/>
              <a:ext cx="5346999" cy="946175"/>
            </a:xfrm>
            <a:prstGeom prst="rect">
              <a:avLst/>
            </a:prstGeom>
            <a:ln>
              <a:solidFill>
                <a:schemeClr val="accent6">
                  <a:lumMod val="50000"/>
                </a:schemeClr>
              </a:solidFill>
              <a:prstDash val="lgDash"/>
              <a:headEnd w="med" len="med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b" anchorCtr="0"/>
            <a:lstStyle/>
            <a:p>
              <a:r>
                <a:rPr lang="en-US" sz="1400" dirty="0" smtClean="0">
                  <a:solidFill>
                    <a:schemeClr val="tx1"/>
                  </a:solidFill>
                </a:rPr>
                <a:t>Ingredients Tracking</a:t>
              </a:r>
              <a:endParaRPr 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34" name="Rectangle 33"/>
            <p:cNvSpPr/>
            <p:nvPr/>
          </p:nvSpPr>
          <p:spPr>
            <a:xfrm>
              <a:off x="4424351" y="2490044"/>
              <a:ext cx="3645105" cy="1650808"/>
            </a:xfrm>
            <a:prstGeom prst="rect">
              <a:avLst/>
            </a:prstGeom>
            <a:ln>
              <a:solidFill>
                <a:schemeClr val="accent6">
                  <a:lumMod val="50000"/>
                </a:schemeClr>
              </a:solidFill>
              <a:prstDash val="lgDash"/>
              <a:headEnd w="med" len="med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b" anchorCtr="0"/>
            <a:lstStyle/>
            <a:p>
              <a:pPr algn="r"/>
              <a:r>
                <a:rPr lang="en-US" sz="1400" dirty="0" smtClean="0">
                  <a:solidFill>
                    <a:schemeClr val="tx1"/>
                  </a:solidFill>
                </a:rPr>
                <a:t>Recipe Assistance</a:t>
              </a:r>
              <a:endParaRPr 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35" name="Rectangle 34"/>
            <p:cNvSpPr/>
            <p:nvPr/>
          </p:nvSpPr>
          <p:spPr>
            <a:xfrm>
              <a:off x="888700" y="3194676"/>
              <a:ext cx="3406646" cy="946175"/>
            </a:xfrm>
            <a:prstGeom prst="rect">
              <a:avLst/>
            </a:prstGeom>
            <a:ln>
              <a:solidFill>
                <a:schemeClr val="accent6">
                  <a:lumMod val="50000"/>
                </a:schemeClr>
              </a:solidFill>
              <a:prstDash val="lgDash"/>
              <a:headEnd w="med" len="med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b" anchorCtr="0"/>
            <a:lstStyle/>
            <a:p>
              <a:r>
                <a:rPr lang="en-US" sz="1400" dirty="0" smtClean="0">
                  <a:solidFill>
                    <a:schemeClr val="tx1"/>
                  </a:solidFill>
                </a:rPr>
                <a:t>Voice Recognition</a:t>
              </a:r>
              <a:endParaRPr 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36" name="Rectangle 35"/>
            <p:cNvSpPr/>
            <p:nvPr/>
          </p:nvSpPr>
          <p:spPr>
            <a:xfrm>
              <a:off x="1050706" y="494422"/>
              <a:ext cx="7331294" cy="1895473"/>
            </a:xfrm>
            <a:prstGeom prst="rect">
              <a:avLst/>
            </a:prstGeom>
            <a:ln>
              <a:solidFill>
                <a:schemeClr val="accent6">
                  <a:lumMod val="50000"/>
                </a:schemeClr>
              </a:solidFill>
              <a:prstDash val="lgDash"/>
              <a:headEnd w="med" len="med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b" anchorCtr="0"/>
            <a:lstStyle/>
            <a:p>
              <a:r>
                <a:rPr lang="en-US" sz="1400" dirty="0" smtClean="0">
                  <a:solidFill>
                    <a:schemeClr val="tx1"/>
                  </a:solidFill>
                </a:rPr>
                <a:t>Appliance Devices</a:t>
              </a:r>
              <a:endParaRPr 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38" name="Rectangle 37"/>
            <p:cNvSpPr/>
            <p:nvPr/>
          </p:nvSpPr>
          <p:spPr>
            <a:xfrm>
              <a:off x="2037044" y="1338508"/>
              <a:ext cx="1501564" cy="472520"/>
            </a:xfrm>
            <a:prstGeom prst="rect">
              <a:avLst/>
            </a:prstGeom>
            <a:ln>
              <a:headEnd w="med" len="med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/>
                <a:t>Stove Controller</a:t>
              </a:r>
              <a:endParaRPr lang="en-US" sz="1400" dirty="0"/>
            </a:p>
          </p:txBody>
        </p:sp>
        <p:sp>
          <p:nvSpPr>
            <p:cNvPr id="39" name="Rectangle 38"/>
            <p:cNvSpPr/>
            <p:nvPr/>
          </p:nvSpPr>
          <p:spPr>
            <a:xfrm>
              <a:off x="4570420" y="612681"/>
              <a:ext cx="1554067" cy="472520"/>
            </a:xfrm>
            <a:prstGeom prst="rect">
              <a:avLst/>
            </a:prstGeom>
            <a:ln>
              <a:headEnd w="med" len="med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/>
                <a:t>Oven Controller</a:t>
              </a:r>
              <a:endParaRPr lang="en-US" sz="1400" dirty="0"/>
            </a:p>
          </p:txBody>
        </p:sp>
        <p:sp>
          <p:nvSpPr>
            <p:cNvPr id="40" name="Rectangle 39"/>
            <p:cNvSpPr/>
            <p:nvPr/>
          </p:nvSpPr>
          <p:spPr>
            <a:xfrm>
              <a:off x="4568357" y="1758638"/>
              <a:ext cx="1554067" cy="472520"/>
            </a:xfrm>
            <a:prstGeom prst="rect">
              <a:avLst/>
            </a:prstGeom>
            <a:ln>
              <a:headEnd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/>
                <a:t>Bluetooth Devices</a:t>
              </a:r>
              <a:endParaRPr lang="en-US" sz="1400" dirty="0"/>
            </a:p>
          </p:txBody>
        </p:sp>
        <p:sp>
          <p:nvSpPr>
            <p:cNvPr id="41" name="Rectangle 40"/>
            <p:cNvSpPr/>
            <p:nvPr/>
          </p:nvSpPr>
          <p:spPr>
            <a:xfrm>
              <a:off x="2846669" y="4348952"/>
              <a:ext cx="1501564" cy="472520"/>
            </a:xfrm>
            <a:prstGeom prst="rect">
              <a:avLst/>
            </a:prstGeom>
            <a:ln>
              <a:headEnd w="med" len="med"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/>
                <a:t>UPC lookup</a:t>
              </a:r>
              <a:endParaRPr lang="en-US" sz="1400" dirty="0"/>
            </a:p>
          </p:txBody>
        </p:sp>
        <p:sp>
          <p:nvSpPr>
            <p:cNvPr id="42" name="Rectangle 41"/>
            <p:cNvSpPr/>
            <p:nvPr/>
          </p:nvSpPr>
          <p:spPr>
            <a:xfrm>
              <a:off x="4590129" y="4348952"/>
              <a:ext cx="1501564" cy="472520"/>
            </a:xfrm>
            <a:prstGeom prst="rect">
              <a:avLst/>
            </a:prstGeom>
            <a:ln>
              <a:headEnd w="med" len="med"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/>
                <a:t>Ingredients Database</a:t>
              </a:r>
              <a:endParaRPr lang="en-US" sz="1400" dirty="0"/>
            </a:p>
          </p:txBody>
        </p:sp>
        <p:sp>
          <p:nvSpPr>
            <p:cNvPr id="43" name="Rectangle 42"/>
            <p:cNvSpPr/>
            <p:nvPr/>
          </p:nvSpPr>
          <p:spPr>
            <a:xfrm>
              <a:off x="6422332" y="3408770"/>
              <a:ext cx="1554067" cy="472520"/>
            </a:xfrm>
            <a:prstGeom prst="rect">
              <a:avLst/>
            </a:prstGeom>
            <a:ln>
              <a:headEnd w="med" len="med"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/>
                <a:t>Interpret Results</a:t>
              </a:r>
              <a:endParaRPr lang="en-US" sz="1400" dirty="0"/>
            </a:p>
          </p:txBody>
        </p:sp>
        <p:sp>
          <p:nvSpPr>
            <p:cNvPr id="44" name="Rectangle 43"/>
            <p:cNvSpPr/>
            <p:nvPr/>
          </p:nvSpPr>
          <p:spPr>
            <a:xfrm>
              <a:off x="1085208" y="3410691"/>
              <a:ext cx="1375559" cy="472520"/>
            </a:xfrm>
            <a:prstGeom prst="rect">
              <a:avLst/>
            </a:prstGeom>
            <a:ln>
              <a:headEnd w="med" len="med"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/>
                <a:t>Audio input</a:t>
              </a:r>
              <a:endParaRPr lang="en-US" sz="1400" dirty="0"/>
            </a:p>
          </p:txBody>
        </p:sp>
        <p:sp>
          <p:nvSpPr>
            <p:cNvPr id="45" name="Rectangle 44"/>
            <p:cNvSpPr/>
            <p:nvPr/>
          </p:nvSpPr>
          <p:spPr>
            <a:xfrm>
              <a:off x="4568357" y="2626155"/>
              <a:ext cx="1554067" cy="472520"/>
            </a:xfrm>
            <a:prstGeom prst="rect">
              <a:avLst/>
            </a:prstGeom>
            <a:ln>
              <a:headEnd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/>
                <a:t>Mobile Bluetooth Adaptor</a:t>
              </a:r>
              <a:endParaRPr lang="en-US" sz="1400" dirty="0"/>
            </a:p>
          </p:txBody>
        </p:sp>
        <p:sp>
          <p:nvSpPr>
            <p:cNvPr id="46" name="Rectangle 45"/>
            <p:cNvSpPr/>
            <p:nvPr/>
          </p:nvSpPr>
          <p:spPr>
            <a:xfrm>
              <a:off x="2691777" y="3410691"/>
              <a:ext cx="1501564" cy="472520"/>
            </a:xfrm>
            <a:prstGeom prst="rect">
              <a:avLst/>
            </a:prstGeom>
            <a:ln>
              <a:headEnd w="med" len="med"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/>
                <a:t>Voice Processing</a:t>
              </a:r>
              <a:endParaRPr lang="en-US" sz="1400" dirty="0"/>
            </a:p>
          </p:txBody>
        </p:sp>
        <p:sp>
          <p:nvSpPr>
            <p:cNvPr id="47" name="Rectangle 46"/>
            <p:cNvSpPr/>
            <p:nvPr/>
          </p:nvSpPr>
          <p:spPr>
            <a:xfrm>
              <a:off x="4568357" y="3410691"/>
              <a:ext cx="1554067" cy="472520"/>
            </a:xfrm>
            <a:prstGeom prst="rect">
              <a:avLst/>
            </a:prstGeom>
            <a:ln>
              <a:headEnd w="med" len="med"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/>
                <a:t>Recipe helper mobile interface</a:t>
              </a:r>
              <a:endParaRPr lang="en-US" sz="1400" dirty="0"/>
            </a:p>
          </p:txBody>
        </p:sp>
        <p:cxnSp>
          <p:nvCxnSpPr>
            <p:cNvPr id="49" name="Elbow Connector 48"/>
            <p:cNvCxnSpPr>
              <a:stCxn id="38" idx="2"/>
              <a:endCxn id="40" idx="1"/>
            </p:cNvCxnSpPr>
            <p:nvPr/>
          </p:nvCxnSpPr>
          <p:spPr>
            <a:xfrm rot="16200000" flipH="1">
              <a:off x="3586156" y="1012697"/>
              <a:ext cx="183870" cy="1780531"/>
            </a:xfrm>
            <a:prstGeom prst="bentConnector2">
              <a:avLst/>
            </a:prstGeom>
            <a:ln w="38100">
              <a:solidFill>
                <a:schemeClr val="accent6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Arrow Connector 49"/>
            <p:cNvCxnSpPr>
              <a:stCxn id="39" idx="2"/>
              <a:endCxn id="40" idx="0"/>
            </p:cNvCxnSpPr>
            <p:nvPr/>
          </p:nvCxnSpPr>
          <p:spPr>
            <a:xfrm flipH="1">
              <a:off x="5345391" y="1085201"/>
              <a:ext cx="2063" cy="673437"/>
            </a:xfrm>
            <a:prstGeom prst="straightConnector1">
              <a:avLst/>
            </a:prstGeom>
            <a:ln w="38100">
              <a:solidFill>
                <a:schemeClr val="accent6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Arrow Connector 50"/>
            <p:cNvCxnSpPr>
              <a:stCxn id="40" idx="2"/>
              <a:endCxn id="45" idx="0"/>
            </p:cNvCxnSpPr>
            <p:nvPr/>
          </p:nvCxnSpPr>
          <p:spPr>
            <a:xfrm>
              <a:off x="5345391" y="2231158"/>
              <a:ext cx="0" cy="394997"/>
            </a:xfrm>
            <a:prstGeom prst="straightConnector1">
              <a:avLst/>
            </a:prstGeom>
            <a:ln w="38100">
              <a:solidFill>
                <a:schemeClr val="accent6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Arrow Connector 51"/>
            <p:cNvCxnSpPr>
              <a:stCxn id="45" idx="2"/>
              <a:endCxn id="47" idx="0"/>
            </p:cNvCxnSpPr>
            <p:nvPr/>
          </p:nvCxnSpPr>
          <p:spPr>
            <a:xfrm>
              <a:off x="5345391" y="3098675"/>
              <a:ext cx="0" cy="312016"/>
            </a:xfrm>
            <a:prstGeom prst="straightConnector1">
              <a:avLst/>
            </a:prstGeom>
            <a:ln w="38100">
              <a:solidFill>
                <a:schemeClr val="accent6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Arrow Connector 52"/>
            <p:cNvCxnSpPr>
              <a:stCxn id="44" idx="3"/>
            </p:cNvCxnSpPr>
            <p:nvPr/>
          </p:nvCxnSpPr>
          <p:spPr>
            <a:xfrm>
              <a:off x="2460767" y="3646951"/>
              <a:ext cx="231010" cy="0"/>
            </a:xfrm>
            <a:prstGeom prst="straightConnector1">
              <a:avLst/>
            </a:prstGeom>
            <a:ln w="38100">
              <a:solidFill>
                <a:schemeClr val="accent6"/>
              </a:solidFill>
              <a:headEnd w="med" len="me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Arrow Connector 53"/>
            <p:cNvCxnSpPr>
              <a:endCxn id="47" idx="1"/>
            </p:cNvCxnSpPr>
            <p:nvPr/>
          </p:nvCxnSpPr>
          <p:spPr>
            <a:xfrm>
              <a:off x="4193342" y="3646951"/>
              <a:ext cx="375016" cy="0"/>
            </a:xfrm>
            <a:prstGeom prst="straightConnector1">
              <a:avLst/>
            </a:prstGeom>
            <a:ln w="38100">
              <a:solidFill>
                <a:schemeClr val="accent6"/>
              </a:solidFill>
              <a:headEnd w="med" len="me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Arrow Connector 54"/>
            <p:cNvCxnSpPr>
              <a:stCxn id="41" idx="3"/>
              <a:endCxn id="42" idx="1"/>
            </p:cNvCxnSpPr>
            <p:nvPr/>
          </p:nvCxnSpPr>
          <p:spPr>
            <a:xfrm>
              <a:off x="4348233" y="4585212"/>
              <a:ext cx="241896" cy="0"/>
            </a:xfrm>
            <a:prstGeom prst="straightConnector1">
              <a:avLst/>
            </a:prstGeom>
            <a:ln w="38100">
              <a:solidFill>
                <a:schemeClr val="accent6"/>
              </a:solidFill>
              <a:headEnd w="med" len="me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Arrow Connector 55"/>
            <p:cNvCxnSpPr>
              <a:stCxn id="42" idx="0"/>
              <a:endCxn id="47" idx="2"/>
            </p:cNvCxnSpPr>
            <p:nvPr/>
          </p:nvCxnSpPr>
          <p:spPr>
            <a:xfrm flipV="1">
              <a:off x="5340911" y="3883211"/>
              <a:ext cx="4480" cy="465741"/>
            </a:xfrm>
            <a:prstGeom prst="straightConnector1">
              <a:avLst/>
            </a:prstGeom>
            <a:ln w="38100">
              <a:solidFill>
                <a:schemeClr val="accent6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Elbow Connector 56"/>
            <p:cNvCxnSpPr>
              <a:stCxn id="43" idx="1"/>
              <a:endCxn id="47" idx="3"/>
            </p:cNvCxnSpPr>
            <p:nvPr/>
          </p:nvCxnSpPr>
          <p:spPr>
            <a:xfrm rot="10800000" flipV="1">
              <a:off x="6122424" y="3645029"/>
              <a:ext cx="299908" cy="1921"/>
            </a:xfrm>
            <a:prstGeom prst="bentConnector3">
              <a:avLst>
                <a:gd name="adj1" fmla="val 50000"/>
              </a:avLst>
            </a:prstGeom>
            <a:ln w="38100">
              <a:solidFill>
                <a:schemeClr val="accent6"/>
              </a:solidFill>
              <a:headEnd w="med" len="me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Rectangle 57"/>
            <p:cNvSpPr/>
            <p:nvPr/>
          </p:nvSpPr>
          <p:spPr>
            <a:xfrm>
              <a:off x="6713531" y="609419"/>
              <a:ext cx="1554067" cy="472520"/>
            </a:xfrm>
            <a:prstGeom prst="rect">
              <a:avLst/>
            </a:prstGeom>
            <a:ln>
              <a:headEnd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/>
                <a:t>Thermometer</a:t>
              </a:r>
              <a:endParaRPr lang="en-US" sz="1400" dirty="0"/>
            </a:p>
          </p:txBody>
        </p:sp>
        <p:cxnSp>
          <p:nvCxnSpPr>
            <p:cNvPr id="59" name="Elbow Connector 58"/>
            <p:cNvCxnSpPr>
              <a:stCxn id="58" idx="1"/>
              <a:endCxn id="39" idx="3"/>
            </p:cNvCxnSpPr>
            <p:nvPr/>
          </p:nvCxnSpPr>
          <p:spPr>
            <a:xfrm rot="10800000" flipV="1">
              <a:off x="6124487" y="845679"/>
              <a:ext cx="589044" cy="3262"/>
            </a:xfrm>
            <a:prstGeom prst="bentConnector3">
              <a:avLst>
                <a:gd name="adj1" fmla="val 50000"/>
              </a:avLst>
            </a:prstGeom>
            <a:ln w="38100">
              <a:solidFill>
                <a:schemeClr val="accent6"/>
              </a:solidFill>
              <a:headEnd w="med" len="me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Rectangle 67"/>
            <p:cNvSpPr/>
            <p:nvPr/>
          </p:nvSpPr>
          <p:spPr>
            <a:xfrm>
              <a:off x="959203" y="4348952"/>
              <a:ext cx="1645570" cy="472520"/>
            </a:xfrm>
            <a:prstGeom prst="rect">
              <a:avLst/>
            </a:prstGeom>
            <a:ln>
              <a:headEnd w="med" len="med"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/>
                <a:t>Camera system controller </a:t>
              </a:r>
              <a:endParaRPr lang="en-US" sz="1400" dirty="0"/>
            </a:p>
          </p:txBody>
        </p:sp>
        <p:cxnSp>
          <p:nvCxnSpPr>
            <p:cNvPr id="69" name="Straight Arrow Connector 68"/>
            <p:cNvCxnSpPr>
              <a:stCxn id="68" idx="3"/>
              <a:endCxn id="41" idx="1"/>
            </p:cNvCxnSpPr>
            <p:nvPr/>
          </p:nvCxnSpPr>
          <p:spPr>
            <a:xfrm>
              <a:off x="2604773" y="4585212"/>
              <a:ext cx="241896" cy="0"/>
            </a:xfrm>
            <a:prstGeom prst="straightConnector1">
              <a:avLst/>
            </a:prstGeom>
            <a:ln w="38100">
              <a:solidFill>
                <a:schemeClr val="accent6"/>
              </a:solidFill>
              <a:headEnd w="med" len="me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0" name="Rectangle 69"/>
            <p:cNvSpPr/>
            <p:nvPr/>
          </p:nvSpPr>
          <p:spPr>
            <a:xfrm>
              <a:off x="6422332" y="2606298"/>
              <a:ext cx="1554067" cy="472520"/>
            </a:xfrm>
            <a:prstGeom prst="rect">
              <a:avLst/>
            </a:prstGeom>
            <a:ln>
              <a:headEnd w="med" len="med"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/>
                <a:t>Yummly API</a:t>
              </a:r>
              <a:endParaRPr lang="en-US" sz="1400" dirty="0"/>
            </a:p>
          </p:txBody>
        </p:sp>
        <p:cxnSp>
          <p:nvCxnSpPr>
            <p:cNvPr id="71" name="Elbow Connector 70"/>
            <p:cNvCxnSpPr>
              <a:stCxn id="70" idx="2"/>
              <a:endCxn id="43" idx="0"/>
            </p:cNvCxnSpPr>
            <p:nvPr/>
          </p:nvCxnSpPr>
          <p:spPr>
            <a:xfrm rot="5400000">
              <a:off x="7034390" y="3243794"/>
              <a:ext cx="329952" cy="12700"/>
            </a:xfrm>
            <a:prstGeom prst="bentConnector3">
              <a:avLst>
                <a:gd name="adj1" fmla="val 50000"/>
              </a:avLst>
            </a:prstGeom>
            <a:ln w="38100">
              <a:solidFill>
                <a:schemeClr val="accent6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5" name="Rectangle 74"/>
            <p:cNvSpPr/>
            <p:nvPr/>
          </p:nvSpPr>
          <p:spPr>
            <a:xfrm>
              <a:off x="1504022" y="613814"/>
              <a:ext cx="2562288" cy="472520"/>
            </a:xfrm>
            <a:prstGeom prst="rect">
              <a:avLst/>
            </a:prstGeom>
            <a:ln>
              <a:headEnd w="med" len="med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/>
                <a:t>Kitchen Actions</a:t>
              </a:r>
              <a:endParaRPr lang="en-US" sz="1400" dirty="0"/>
            </a:p>
          </p:txBody>
        </p:sp>
        <p:cxnSp>
          <p:nvCxnSpPr>
            <p:cNvPr id="76" name="Elbow Connector 75"/>
            <p:cNvCxnSpPr>
              <a:stCxn id="39" idx="1"/>
              <a:endCxn id="75" idx="3"/>
            </p:cNvCxnSpPr>
            <p:nvPr/>
          </p:nvCxnSpPr>
          <p:spPr>
            <a:xfrm rot="10800000" flipV="1">
              <a:off x="4066310" y="848940"/>
              <a:ext cx="504110" cy="1133"/>
            </a:xfrm>
            <a:prstGeom prst="bentConnector3">
              <a:avLst>
                <a:gd name="adj1" fmla="val 50000"/>
              </a:avLst>
            </a:prstGeom>
            <a:ln w="38100">
              <a:solidFill>
                <a:schemeClr val="accent6"/>
              </a:solidFill>
              <a:headEnd w="med" len="me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Elbow Connector 78"/>
            <p:cNvCxnSpPr>
              <a:stCxn id="38" idx="0"/>
              <a:endCxn id="75" idx="2"/>
            </p:cNvCxnSpPr>
            <p:nvPr/>
          </p:nvCxnSpPr>
          <p:spPr>
            <a:xfrm rot="16200000" flipV="1">
              <a:off x="2660409" y="1211091"/>
              <a:ext cx="252174" cy="2660"/>
            </a:xfrm>
            <a:prstGeom prst="bentConnector3">
              <a:avLst>
                <a:gd name="adj1" fmla="val 50000"/>
              </a:avLst>
            </a:prstGeom>
            <a:ln w="38100">
              <a:solidFill>
                <a:schemeClr val="accent6"/>
              </a:solidFill>
              <a:headEnd w="med" len="me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7" name="Group 66"/>
          <p:cNvGrpSpPr/>
          <p:nvPr/>
        </p:nvGrpSpPr>
        <p:grpSpPr>
          <a:xfrm>
            <a:off x="279712" y="3559743"/>
            <a:ext cx="876923" cy="1330890"/>
            <a:chOff x="5940804" y="5396668"/>
            <a:chExt cx="876923" cy="1330890"/>
          </a:xfrm>
        </p:grpSpPr>
        <p:sp>
          <p:nvSpPr>
            <p:cNvPr id="3" name="Rectangle 2"/>
            <p:cNvSpPr/>
            <p:nvPr/>
          </p:nvSpPr>
          <p:spPr>
            <a:xfrm>
              <a:off x="5940804" y="5463204"/>
              <a:ext cx="239054" cy="236260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Rectangle 59"/>
            <p:cNvSpPr/>
            <p:nvPr/>
          </p:nvSpPr>
          <p:spPr>
            <a:xfrm>
              <a:off x="5940804" y="5789434"/>
              <a:ext cx="239054" cy="23626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Rectangle 60"/>
            <p:cNvSpPr/>
            <p:nvPr/>
          </p:nvSpPr>
          <p:spPr>
            <a:xfrm>
              <a:off x="5940804" y="6107098"/>
              <a:ext cx="239054" cy="236260"/>
            </a:xfrm>
            <a:prstGeom prst="rect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Rectangle 61"/>
            <p:cNvSpPr/>
            <p:nvPr/>
          </p:nvSpPr>
          <p:spPr>
            <a:xfrm>
              <a:off x="5940804" y="6424762"/>
              <a:ext cx="239054" cy="236260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6223654" y="5396668"/>
              <a:ext cx="57099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Dan</a:t>
              </a:r>
              <a:endParaRPr lang="en-US" dirty="0"/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6223654" y="5699464"/>
              <a:ext cx="59407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Tom</a:t>
              </a:r>
              <a:endParaRPr lang="en-US" dirty="0"/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6223654" y="6040562"/>
              <a:ext cx="40267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Eli</a:t>
              </a:r>
              <a:endParaRPr lang="en-US" dirty="0"/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6223654" y="6358226"/>
              <a:ext cx="58086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Kyle</a:t>
              </a:r>
              <a:endParaRPr lang="en-US" dirty="0"/>
            </a:p>
          </p:txBody>
        </p:sp>
      </p:grpSp>
      <p:sp>
        <p:nvSpPr>
          <p:cNvPr id="78" name="Oval 77"/>
          <p:cNvSpPr/>
          <p:nvPr/>
        </p:nvSpPr>
        <p:spPr>
          <a:xfrm>
            <a:off x="3899668" y="2655874"/>
            <a:ext cx="361345" cy="328398"/>
          </a:xfrm>
          <a:prstGeom prst="ellipse">
            <a:avLst/>
          </a:prstGeom>
          <a:solidFill>
            <a:srgbClr val="92D050"/>
          </a:solidFill>
          <a:ln>
            <a:solidFill>
              <a:srgbClr val="66FF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  <a:sym typeface="Wingdings" panose="05000000000000000000" pitchFamily="2" charset="2"/>
              </a:rPr>
              <a:t></a:t>
            </a:r>
            <a:endParaRPr lang="en-US" sz="3600" b="1" dirty="0">
              <a:solidFill>
                <a:schemeClr val="tx1"/>
              </a:solidFill>
            </a:endParaRPr>
          </a:p>
        </p:txBody>
      </p:sp>
      <p:sp>
        <p:nvSpPr>
          <p:cNvPr id="87" name="Oval 86"/>
          <p:cNvSpPr/>
          <p:nvPr/>
        </p:nvSpPr>
        <p:spPr>
          <a:xfrm>
            <a:off x="4640782" y="5669844"/>
            <a:ext cx="361345" cy="328398"/>
          </a:xfrm>
          <a:prstGeom prst="ellipse">
            <a:avLst/>
          </a:prstGeom>
          <a:solidFill>
            <a:srgbClr val="92D050"/>
          </a:solidFill>
          <a:ln>
            <a:solidFill>
              <a:srgbClr val="66FF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  <a:sym typeface="Wingdings" panose="05000000000000000000" pitchFamily="2" charset="2"/>
              </a:rPr>
              <a:t></a:t>
            </a:r>
            <a:endParaRPr lang="en-US" sz="3600" b="1" dirty="0">
              <a:solidFill>
                <a:schemeClr val="tx1"/>
              </a:solidFill>
            </a:endParaRPr>
          </a:p>
        </p:txBody>
      </p:sp>
      <p:sp>
        <p:nvSpPr>
          <p:cNvPr id="88" name="Oval 87"/>
          <p:cNvSpPr/>
          <p:nvPr/>
        </p:nvSpPr>
        <p:spPr>
          <a:xfrm>
            <a:off x="2912323" y="5676100"/>
            <a:ext cx="361345" cy="328398"/>
          </a:xfrm>
          <a:prstGeom prst="ellipse">
            <a:avLst/>
          </a:prstGeom>
          <a:solidFill>
            <a:srgbClr val="92D050"/>
          </a:solidFill>
          <a:ln>
            <a:solidFill>
              <a:srgbClr val="66FF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  <a:sym typeface="Wingdings" panose="05000000000000000000" pitchFamily="2" charset="2"/>
              </a:rPr>
              <a:t></a:t>
            </a:r>
            <a:endParaRPr lang="en-US" sz="3600" b="1" dirty="0">
              <a:solidFill>
                <a:schemeClr val="tx1"/>
              </a:solidFill>
            </a:endParaRPr>
          </a:p>
        </p:txBody>
      </p:sp>
      <p:sp>
        <p:nvSpPr>
          <p:cNvPr id="89" name="Oval 88"/>
          <p:cNvSpPr/>
          <p:nvPr/>
        </p:nvSpPr>
        <p:spPr>
          <a:xfrm>
            <a:off x="6475913" y="4719897"/>
            <a:ext cx="361345" cy="328398"/>
          </a:xfrm>
          <a:prstGeom prst="ellipse">
            <a:avLst/>
          </a:prstGeom>
          <a:solidFill>
            <a:srgbClr val="92D050"/>
          </a:solidFill>
          <a:ln>
            <a:solidFill>
              <a:srgbClr val="66FF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  <a:sym typeface="Wingdings" panose="05000000000000000000" pitchFamily="2" charset="2"/>
              </a:rPr>
              <a:t></a:t>
            </a:r>
            <a:endParaRPr lang="en-US" sz="3600" b="1" dirty="0">
              <a:solidFill>
                <a:schemeClr val="tx1"/>
              </a:solidFill>
            </a:endParaRPr>
          </a:p>
        </p:txBody>
      </p:sp>
      <p:sp>
        <p:nvSpPr>
          <p:cNvPr id="90" name="Oval 89"/>
          <p:cNvSpPr/>
          <p:nvPr/>
        </p:nvSpPr>
        <p:spPr>
          <a:xfrm>
            <a:off x="8316182" y="3980979"/>
            <a:ext cx="361345" cy="328398"/>
          </a:xfrm>
          <a:prstGeom prst="ellipse">
            <a:avLst/>
          </a:prstGeom>
          <a:solidFill>
            <a:srgbClr val="92D050"/>
          </a:solidFill>
          <a:ln>
            <a:solidFill>
              <a:srgbClr val="66FF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  <a:sym typeface="Wingdings" panose="05000000000000000000" pitchFamily="2" charset="2"/>
              </a:rPr>
              <a:t></a:t>
            </a:r>
            <a:endParaRPr lang="en-US" sz="3600" b="1" dirty="0">
              <a:solidFill>
                <a:schemeClr val="tx1"/>
              </a:solidFill>
            </a:endParaRPr>
          </a:p>
        </p:txBody>
      </p:sp>
      <p:sp>
        <p:nvSpPr>
          <p:cNvPr id="91" name="Oval 90"/>
          <p:cNvSpPr/>
          <p:nvPr/>
        </p:nvSpPr>
        <p:spPr>
          <a:xfrm>
            <a:off x="6523641" y="3925317"/>
            <a:ext cx="361345" cy="328398"/>
          </a:xfrm>
          <a:prstGeom prst="ellipse">
            <a:avLst/>
          </a:prstGeom>
          <a:solidFill>
            <a:srgbClr val="92D050"/>
          </a:solidFill>
          <a:ln>
            <a:solidFill>
              <a:srgbClr val="66FF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  <a:sym typeface="Wingdings" panose="05000000000000000000" pitchFamily="2" charset="2"/>
              </a:rPr>
              <a:t></a:t>
            </a:r>
            <a:endParaRPr lang="en-US" sz="3600" b="1" dirty="0">
              <a:solidFill>
                <a:schemeClr val="tx1"/>
              </a:solidFill>
            </a:endParaRPr>
          </a:p>
        </p:txBody>
      </p:sp>
      <p:sp>
        <p:nvSpPr>
          <p:cNvPr id="73" name="Oval 72"/>
          <p:cNvSpPr/>
          <p:nvPr/>
        </p:nvSpPr>
        <p:spPr>
          <a:xfrm>
            <a:off x="6549782" y="3077860"/>
            <a:ext cx="361345" cy="328398"/>
          </a:xfrm>
          <a:prstGeom prst="ellipse">
            <a:avLst/>
          </a:prstGeom>
          <a:solidFill>
            <a:srgbClr val="92D050"/>
          </a:solidFill>
          <a:ln>
            <a:solidFill>
              <a:srgbClr val="66FF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  <a:sym typeface="Wingdings" panose="05000000000000000000" pitchFamily="2" charset="2"/>
              </a:rPr>
              <a:t></a:t>
            </a:r>
            <a:endParaRPr lang="en-US" sz="3600" b="1" dirty="0">
              <a:solidFill>
                <a:schemeClr val="tx1"/>
              </a:solidFill>
            </a:endParaRPr>
          </a:p>
        </p:txBody>
      </p:sp>
      <p:sp>
        <p:nvSpPr>
          <p:cNvPr id="74" name="Oval 73"/>
          <p:cNvSpPr/>
          <p:nvPr/>
        </p:nvSpPr>
        <p:spPr>
          <a:xfrm>
            <a:off x="2816043" y="4691568"/>
            <a:ext cx="361345" cy="328398"/>
          </a:xfrm>
          <a:prstGeom prst="ellipse">
            <a:avLst/>
          </a:prstGeom>
          <a:solidFill>
            <a:srgbClr val="92D050"/>
          </a:solidFill>
          <a:ln>
            <a:solidFill>
              <a:srgbClr val="66FF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  <a:sym typeface="Wingdings" panose="05000000000000000000" pitchFamily="2" charset="2"/>
              </a:rPr>
              <a:t></a:t>
            </a:r>
            <a:endParaRPr lang="en-US" sz="3600" b="1" dirty="0">
              <a:solidFill>
                <a:schemeClr val="tx1"/>
              </a:solidFill>
            </a:endParaRPr>
          </a:p>
        </p:txBody>
      </p:sp>
      <p:sp>
        <p:nvSpPr>
          <p:cNvPr id="77" name="Oval 76"/>
          <p:cNvSpPr/>
          <p:nvPr/>
        </p:nvSpPr>
        <p:spPr>
          <a:xfrm>
            <a:off x="4515892" y="4716341"/>
            <a:ext cx="361345" cy="328398"/>
          </a:xfrm>
          <a:prstGeom prst="ellipse">
            <a:avLst/>
          </a:prstGeom>
          <a:solidFill>
            <a:srgbClr val="92D050"/>
          </a:solidFill>
          <a:ln>
            <a:solidFill>
              <a:srgbClr val="66FF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  <a:sym typeface="Wingdings" panose="05000000000000000000" pitchFamily="2" charset="2"/>
              </a:rPr>
              <a:t></a:t>
            </a:r>
            <a:endParaRPr lang="en-US" sz="3600" b="1" dirty="0">
              <a:solidFill>
                <a:schemeClr val="tx1"/>
              </a:solidFill>
            </a:endParaRPr>
          </a:p>
        </p:txBody>
      </p:sp>
      <p:sp>
        <p:nvSpPr>
          <p:cNvPr id="72" name="Oval 71"/>
          <p:cNvSpPr/>
          <p:nvPr/>
        </p:nvSpPr>
        <p:spPr>
          <a:xfrm>
            <a:off x="6492246" y="5668065"/>
            <a:ext cx="361345" cy="328398"/>
          </a:xfrm>
          <a:prstGeom prst="ellipse">
            <a:avLst/>
          </a:prstGeom>
          <a:solidFill>
            <a:srgbClr val="92D050"/>
          </a:solidFill>
          <a:ln>
            <a:solidFill>
              <a:srgbClr val="66FF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  <a:sym typeface="Wingdings" panose="05000000000000000000" pitchFamily="2" charset="2"/>
              </a:rPr>
              <a:t></a:t>
            </a:r>
            <a:endParaRPr lang="en-US" sz="3600" b="1" dirty="0">
              <a:solidFill>
                <a:schemeClr val="tx1"/>
              </a:solidFill>
            </a:endParaRPr>
          </a:p>
        </p:txBody>
      </p:sp>
      <p:sp>
        <p:nvSpPr>
          <p:cNvPr id="80" name="Oval 79"/>
          <p:cNvSpPr/>
          <p:nvPr/>
        </p:nvSpPr>
        <p:spPr>
          <a:xfrm>
            <a:off x="8365959" y="4749193"/>
            <a:ext cx="361345" cy="328398"/>
          </a:xfrm>
          <a:prstGeom prst="ellipse">
            <a:avLst/>
          </a:prstGeom>
          <a:solidFill>
            <a:srgbClr val="92D050"/>
          </a:solidFill>
          <a:ln>
            <a:solidFill>
              <a:srgbClr val="66FF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  <a:sym typeface="Wingdings" panose="05000000000000000000" pitchFamily="2" charset="2"/>
              </a:rPr>
              <a:t></a:t>
            </a:r>
            <a:endParaRPr lang="en-US" sz="3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796541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-135294" y="365125"/>
            <a:ext cx="9279294" cy="1325563"/>
          </a:xfrm>
          <a:prstGeom prst="rect">
            <a:avLst/>
          </a:prstGeom>
          <a:solidFill>
            <a:schemeClr val="accent1"/>
          </a:solidFill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>
                <a:solidFill>
                  <a:schemeClr val="bg1"/>
                </a:solidFill>
              </a:rPr>
              <a:t>CDR Deliverables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81000" y="2219438"/>
            <a:ext cx="8534400" cy="12557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prstClr val="black"/>
                </a:solidFill>
              </a:rPr>
              <a:t>Data being sent from Android application and forwarded to corrected corresponding device (</a:t>
            </a:r>
            <a:r>
              <a:rPr lang="en-US" sz="2800" dirty="0" err="1">
                <a:solidFill>
                  <a:prstClr val="black"/>
                </a:solidFill>
              </a:rPr>
              <a:t>i.e</a:t>
            </a:r>
            <a:r>
              <a:rPr lang="en-US" sz="2800" dirty="0">
                <a:solidFill>
                  <a:prstClr val="black"/>
                </a:solidFill>
              </a:rPr>
              <a:t> hot plate or convection oven)</a:t>
            </a:r>
          </a:p>
        </p:txBody>
      </p:sp>
    </p:spTree>
    <p:extLst>
      <p:ext uri="{BB962C8B-B14F-4D97-AF65-F5344CB8AC3E}">
        <p14:creationId xmlns:p14="http://schemas.microsoft.com/office/powerpoint/2010/main" val="330367326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/>
          <a:p>
            <a:r>
              <a:rPr lang="en-US" dirty="0" smtClean="0"/>
              <a:t>What is </a:t>
            </a:r>
            <a:r>
              <a:rPr lang="en-US" dirty="0" err="1" smtClean="0"/>
              <a:t>Sudo</a:t>
            </a:r>
            <a:r>
              <a:rPr lang="en-US" dirty="0" smtClean="0"/>
              <a:t> Chef?</a:t>
            </a:r>
            <a:endParaRPr lang="en-US" dirty="0"/>
          </a:p>
        </p:txBody>
      </p:sp>
      <p:sp>
        <p:nvSpPr>
          <p:cNvPr id="4" name="Text Placeholder 2"/>
          <p:cNvSpPr txBox="1">
            <a:spLocks/>
          </p:cNvSpPr>
          <p:nvPr/>
        </p:nvSpPr>
        <p:spPr>
          <a:xfrm>
            <a:off x="633315" y="4355465"/>
            <a:ext cx="7886700" cy="7270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Home Automation</a:t>
            </a:r>
            <a:endParaRPr lang="en-US" dirty="0"/>
          </a:p>
        </p:txBody>
      </p:sp>
      <p:sp>
        <p:nvSpPr>
          <p:cNvPr id="5" name="Text Placeholder 2"/>
          <p:cNvSpPr txBox="1">
            <a:spLocks/>
          </p:cNvSpPr>
          <p:nvPr/>
        </p:nvSpPr>
        <p:spPr>
          <a:xfrm>
            <a:off x="633315" y="3817778"/>
            <a:ext cx="7886700" cy="7270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+</a:t>
            </a:r>
            <a:endParaRPr lang="en-US" dirty="0"/>
          </a:p>
        </p:txBody>
      </p:sp>
      <p:sp>
        <p:nvSpPr>
          <p:cNvPr id="7" name="Text Placeholder 2"/>
          <p:cNvSpPr txBox="1">
            <a:spLocks/>
          </p:cNvSpPr>
          <p:nvPr/>
        </p:nvSpPr>
        <p:spPr>
          <a:xfrm>
            <a:off x="633315" y="3280091"/>
            <a:ext cx="7886700" cy="7270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Recipe </a:t>
            </a:r>
            <a:r>
              <a:rPr lang="en-US" dirty="0" smtClean="0"/>
              <a:t>Selection and </a:t>
            </a:r>
            <a:r>
              <a:rPr lang="en-US" dirty="0"/>
              <a:t>Ingredients </a:t>
            </a:r>
            <a:r>
              <a:rPr lang="en-US" dirty="0" smtClean="0"/>
              <a:t>Tracking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562399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-135294" y="365125"/>
            <a:ext cx="9279294" cy="1325563"/>
          </a:xfrm>
          <a:prstGeom prst="rect">
            <a:avLst/>
          </a:prstGeom>
          <a:solidFill>
            <a:schemeClr val="accent1"/>
          </a:solidFill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>
                <a:solidFill>
                  <a:schemeClr val="bg1"/>
                </a:solidFill>
              </a:rPr>
              <a:t>Going Forward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81000" y="2219438"/>
            <a:ext cx="8534400" cy="4867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prstClr val="black"/>
                </a:solidFill>
              </a:rPr>
              <a:t>Confirm consistent data being sent from android device to each controller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endParaRPr lang="en-US" sz="2800" dirty="0">
              <a:solidFill>
                <a:prstClr val="black"/>
              </a:solidFill>
            </a:endParaRPr>
          </a:p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en-US" sz="2800" b="1" dirty="0" smtClean="0">
                <a:solidFill>
                  <a:prstClr val="black"/>
                </a:solidFill>
              </a:rPr>
              <a:t>FPR:</a:t>
            </a:r>
          </a:p>
          <a:p>
            <a:pPr marL="457200" lvl="0" indent="-4572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prstClr val="black"/>
                </a:solidFill>
              </a:rPr>
              <a:t>Send signals that go along with recipe parsing for seamless control of oven and hotplate </a:t>
            </a:r>
          </a:p>
          <a:p>
            <a:pPr marL="457200" lvl="0" indent="-4572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prstClr val="black"/>
                </a:solidFill>
              </a:rPr>
              <a:t>Setting &amp; controlling temperature probe</a:t>
            </a:r>
          </a:p>
          <a:p>
            <a:pPr marL="457200" lvl="0" indent="-4572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endParaRPr lang="en-US" sz="2800" dirty="0" smtClean="0">
              <a:solidFill>
                <a:prstClr val="black"/>
              </a:solidFill>
            </a:endParaRPr>
          </a:p>
          <a:p>
            <a:pPr lvl="0">
              <a:lnSpc>
                <a:spcPct val="90000"/>
              </a:lnSpc>
              <a:spcBef>
                <a:spcPts val="1000"/>
              </a:spcBef>
            </a:pPr>
            <a:endParaRPr lang="en-US" sz="2800" dirty="0" smtClean="0">
              <a:solidFill>
                <a:prstClr val="black"/>
              </a:solidFill>
            </a:endParaRPr>
          </a:p>
          <a:p>
            <a:pPr lvl="0">
              <a:lnSpc>
                <a:spcPct val="90000"/>
              </a:lnSpc>
              <a:spcBef>
                <a:spcPts val="1000"/>
              </a:spcBef>
            </a:pPr>
            <a:endParaRPr lang="en-US" sz="28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603351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2"/>
                </a:solidFill>
              </a:rPr>
              <a:t>Toaster Oven Controller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Dan Abbate</a:t>
            </a:r>
            <a:endParaRPr lang="en-US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374992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/>
          <a:lstStyle/>
          <a:p>
            <a:r>
              <a:rPr lang="en-US" dirty="0" smtClean="0"/>
              <a:t>Context</a:t>
            </a:r>
            <a:endParaRPr lang="en-US" dirty="0"/>
          </a:p>
        </p:txBody>
      </p:sp>
      <p:sp>
        <p:nvSpPr>
          <p:cNvPr id="63" name="Oval 62"/>
          <p:cNvSpPr/>
          <p:nvPr/>
        </p:nvSpPr>
        <p:spPr>
          <a:xfrm rot="16200000">
            <a:off x="6210301" y="3238501"/>
            <a:ext cx="2057400" cy="3809998"/>
          </a:xfrm>
          <a:prstGeom prst="ellipse">
            <a:avLst/>
          </a:prstGeom>
          <a:noFill/>
          <a:ln w="38100">
            <a:solidFill>
              <a:schemeClr val="accent6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4" name="Group 63"/>
          <p:cNvGrpSpPr/>
          <p:nvPr/>
        </p:nvGrpSpPr>
        <p:grpSpPr>
          <a:xfrm>
            <a:off x="874386" y="2824626"/>
            <a:ext cx="569508" cy="559623"/>
            <a:chOff x="980769" y="2893214"/>
            <a:chExt cx="956574" cy="1152043"/>
          </a:xfrm>
        </p:grpSpPr>
        <p:sp>
          <p:nvSpPr>
            <p:cNvPr id="65" name="TextBox 64"/>
            <p:cNvSpPr txBox="1"/>
            <p:nvPr/>
          </p:nvSpPr>
          <p:spPr>
            <a:xfrm>
              <a:off x="993590" y="2893214"/>
              <a:ext cx="913034" cy="4435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 smtClean="0"/>
                <a:t>Barcode</a:t>
              </a:r>
              <a:endParaRPr lang="en-US" sz="900" dirty="0"/>
            </a:p>
          </p:txBody>
        </p:sp>
        <p:pic>
          <p:nvPicPr>
            <p:cNvPr id="66" name="Picture 2" descr="http://photoshopinc.com/free-stock-photo/wp-content/uploads/2009/05/website-template-stock-photo-upc-barcoad2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0769" y="3273369"/>
              <a:ext cx="956574" cy="7718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7" name="Group 66"/>
          <p:cNvGrpSpPr/>
          <p:nvPr/>
        </p:nvGrpSpPr>
        <p:grpSpPr>
          <a:xfrm>
            <a:off x="1807330" y="3886200"/>
            <a:ext cx="480476" cy="863863"/>
            <a:chOff x="1426029" y="1690688"/>
            <a:chExt cx="2567473" cy="4616135"/>
          </a:xfrm>
          <a:scene3d>
            <a:camera prst="perspectiveHeroicExtremeLeftFacing"/>
            <a:lightRig rig="threePt" dir="t"/>
          </a:scene3d>
        </p:grpSpPr>
        <p:sp>
          <p:nvSpPr>
            <p:cNvPr id="68" name="Rounded Rectangle 67"/>
            <p:cNvSpPr/>
            <p:nvPr/>
          </p:nvSpPr>
          <p:spPr>
            <a:xfrm>
              <a:off x="1426029" y="1690688"/>
              <a:ext cx="2567473" cy="4616135"/>
            </a:xfrm>
            <a:prstGeom prst="roundRect">
              <a:avLst/>
            </a:prstGeom>
            <a:solidFill>
              <a:schemeClr val="tx1">
                <a:lumMod val="75000"/>
                <a:lumOff val="25000"/>
              </a:schemeClr>
            </a:solidFill>
            <a:sp3d>
              <a:bevelT w="69850" h="25400"/>
            </a:sp3d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69" name="Rounded Rectangle 68"/>
            <p:cNvSpPr/>
            <p:nvPr/>
          </p:nvSpPr>
          <p:spPr>
            <a:xfrm>
              <a:off x="2378528" y="5992101"/>
              <a:ext cx="662473" cy="130628"/>
            </a:xfrm>
            <a:prstGeom prst="roundRect">
              <a:avLst>
                <a:gd name="adj" fmla="val 50000"/>
              </a:avLst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70" name="Rectangle 69"/>
            <p:cNvSpPr/>
            <p:nvPr/>
          </p:nvSpPr>
          <p:spPr>
            <a:xfrm>
              <a:off x="1642188" y="2056429"/>
              <a:ext cx="2127379" cy="3655753"/>
            </a:xfrm>
            <a:prstGeom prst="rect">
              <a:avLst/>
            </a:prstGeom>
            <a:effectLst/>
            <a:sp3d>
              <a:bevelT w="57150" h="0"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" dirty="0" err="1" smtClean="0"/>
                <a:t>Sudo</a:t>
              </a:r>
              <a:r>
                <a:rPr lang="en-US" sz="400" dirty="0" smtClean="0"/>
                <a:t> Chef</a:t>
              </a:r>
            </a:p>
            <a:p>
              <a:pPr algn="ctr"/>
              <a:endParaRPr lang="en-US" sz="400" dirty="0"/>
            </a:p>
            <a:p>
              <a:pPr algn="ctr"/>
              <a:r>
                <a:rPr lang="en-US" sz="300" dirty="0" smtClean="0"/>
                <a:t>INVENTORY</a:t>
              </a:r>
            </a:p>
            <a:p>
              <a:pPr algn="ctr"/>
              <a:r>
                <a:rPr lang="en-US" sz="300" dirty="0" smtClean="0"/>
                <a:t>RECIPES</a:t>
              </a:r>
            </a:p>
            <a:p>
              <a:pPr algn="ctr"/>
              <a:r>
                <a:rPr lang="en-US" sz="300" dirty="0" smtClean="0"/>
                <a:t>SETTINGS</a:t>
              </a:r>
            </a:p>
            <a:p>
              <a:pPr algn="ctr"/>
              <a:r>
                <a:rPr lang="en-US" sz="300" dirty="0" smtClean="0"/>
                <a:t>HISTORY</a:t>
              </a:r>
            </a:p>
            <a:p>
              <a:pPr algn="ctr"/>
              <a:endParaRPr lang="en-US" sz="400" dirty="0"/>
            </a:p>
            <a:p>
              <a:pPr algn="ctr"/>
              <a:r>
                <a:rPr lang="en-US" sz="400" dirty="0" smtClean="0"/>
                <a:t>about</a:t>
              </a:r>
            </a:p>
          </p:txBody>
        </p:sp>
      </p:grpSp>
      <p:grpSp>
        <p:nvGrpSpPr>
          <p:cNvPr id="71" name="Group 70"/>
          <p:cNvGrpSpPr/>
          <p:nvPr/>
        </p:nvGrpSpPr>
        <p:grpSpPr>
          <a:xfrm>
            <a:off x="6999915" y="4430213"/>
            <a:ext cx="1549204" cy="1404314"/>
            <a:chOff x="1045028" y="2641019"/>
            <a:chExt cx="3890866" cy="3526971"/>
          </a:xfrm>
        </p:grpSpPr>
        <p:sp>
          <p:nvSpPr>
            <p:cNvPr id="72" name="Rectangle 71"/>
            <p:cNvSpPr/>
            <p:nvPr/>
          </p:nvSpPr>
          <p:spPr>
            <a:xfrm>
              <a:off x="1045028" y="3182194"/>
              <a:ext cx="3890865" cy="121299"/>
            </a:xfrm>
            <a:prstGeom prst="rect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Rectangle 73"/>
            <p:cNvSpPr/>
            <p:nvPr/>
          </p:nvSpPr>
          <p:spPr>
            <a:xfrm>
              <a:off x="1045029" y="2641019"/>
              <a:ext cx="3890865" cy="541175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  <a:shade val="30000"/>
                    <a:satMod val="115000"/>
                  </a:schemeClr>
                </a:gs>
                <a:gs pos="50000">
                  <a:schemeClr val="bg1">
                    <a:lumMod val="85000"/>
                    <a:shade val="67500"/>
                    <a:satMod val="115000"/>
                  </a:schemeClr>
                </a:gs>
                <a:gs pos="100000">
                  <a:schemeClr val="bg1">
                    <a:lumMod val="85000"/>
                    <a:shade val="100000"/>
                    <a:satMod val="115000"/>
                  </a:schemeClr>
                </a:gs>
              </a:gsLst>
              <a:lin ang="18900000" scaled="1"/>
              <a:tileRect/>
            </a:gradFill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Rectangle 74"/>
            <p:cNvSpPr/>
            <p:nvPr/>
          </p:nvSpPr>
          <p:spPr>
            <a:xfrm>
              <a:off x="1045028" y="3303493"/>
              <a:ext cx="3890865" cy="2864497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  <a:shade val="30000"/>
                    <a:satMod val="115000"/>
                  </a:schemeClr>
                </a:gs>
                <a:gs pos="50000">
                  <a:schemeClr val="bg1">
                    <a:lumMod val="85000"/>
                    <a:shade val="67500"/>
                    <a:satMod val="115000"/>
                  </a:schemeClr>
                </a:gs>
                <a:gs pos="100000">
                  <a:schemeClr val="bg1">
                    <a:lumMod val="85000"/>
                    <a:shade val="100000"/>
                    <a:satMod val="115000"/>
                  </a:schemeClr>
                </a:gs>
              </a:gsLst>
              <a:lin ang="18900000" scaled="1"/>
              <a:tileRect/>
            </a:gradFill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Rounded Rectangle 75"/>
            <p:cNvSpPr/>
            <p:nvPr/>
          </p:nvSpPr>
          <p:spPr>
            <a:xfrm>
              <a:off x="1483568" y="2762317"/>
              <a:ext cx="989044" cy="298579"/>
            </a:xfrm>
            <a:prstGeom prst="round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>
                  <a:solidFill>
                    <a:schemeClr val="accent3">
                      <a:lumMod val="20000"/>
                      <a:lumOff val="80000"/>
                    </a:schemeClr>
                  </a:solidFill>
                  <a:effectLst>
                    <a:glow rad="63500">
                      <a:schemeClr val="accent3">
                        <a:satMod val="175000"/>
                        <a:alpha val="40000"/>
                      </a:schemeClr>
                    </a:glow>
                  </a:effectLst>
                </a:rPr>
                <a:t>350</a:t>
              </a:r>
              <a:r>
                <a:rPr lang="en-US" sz="800" dirty="0" smtClean="0">
                  <a:solidFill>
                    <a:schemeClr val="accent3">
                      <a:lumMod val="20000"/>
                      <a:lumOff val="80000"/>
                    </a:schemeClr>
                  </a:solidFill>
                  <a:effectLst>
                    <a:glow rad="63500">
                      <a:schemeClr val="accent3">
                        <a:satMod val="175000"/>
                        <a:alpha val="40000"/>
                      </a:schemeClr>
                    </a:glow>
                  </a:effectLst>
                </a:rPr>
                <a:t>°</a:t>
              </a:r>
              <a:endParaRPr lang="en-US" sz="800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</a:endParaRPr>
            </a:p>
          </p:txBody>
        </p:sp>
        <p:grpSp>
          <p:nvGrpSpPr>
            <p:cNvPr id="79" name="Group 179"/>
            <p:cNvGrpSpPr/>
            <p:nvPr/>
          </p:nvGrpSpPr>
          <p:grpSpPr>
            <a:xfrm>
              <a:off x="2673221" y="2752814"/>
              <a:ext cx="317242" cy="317586"/>
              <a:chOff x="6643396" y="3741576"/>
              <a:chExt cx="2870714" cy="2873828"/>
            </a:xfrm>
          </p:grpSpPr>
          <p:sp>
            <p:nvSpPr>
              <p:cNvPr id="102" name="Rounded Rectangle 101"/>
              <p:cNvSpPr/>
              <p:nvPr/>
            </p:nvSpPr>
            <p:spPr>
              <a:xfrm>
                <a:off x="6643396" y="3741576"/>
                <a:ext cx="914400" cy="914400"/>
              </a:xfrm>
              <a:prstGeom prst="roundRect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3" name="Rounded Rectangle 102"/>
              <p:cNvSpPr/>
              <p:nvPr/>
            </p:nvSpPr>
            <p:spPr>
              <a:xfrm>
                <a:off x="7621553" y="3741576"/>
                <a:ext cx="914400" cy="914400"/>
              </a:xfrm>
              <a:prstGeom prst="roundRect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4" name="Rounded Rectangle 103"/>
              <p:cNvSpPr/>
              <p:nvPr/>
            </p:nvSpPr>
            <p:spPr>
              <a:xfrm>
                <a:off x="8599710" y="3741576"/>
                <a:ext cx="914400" cy="914400"/>
              </a:xfrm>
              <a:prstGeom prst="roundRect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0" name="Rounded Rectangle 109"/>
              <p:cNvSpPr/>
              <p:nvPr/>
            </p:nvSpPr>
            <p:spPr>
              <a:xfrm>
                <a:off x="6643396" y="4721290"/>
                <a:ext cx="914400" cy="914400"/>
              </a:xfrm>
              <a:prstGeom prst="roundRect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1" name="Rounded Rectangle 110"/>
              <p:cNvSpPr/>
              <p:nvPr/>
            </p:nvSpPr>
            <p:spPr>
              <a:xfrm>
                <a:off x="7621553" y="4721290"/>
                <a:ext cx="914400" cy="914400"/>
              </a:xfrm>
              <a:prstGeom prst="roundRect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2" name="Rounded Rectangle 111"/>
              <p:cNvSpPr/>
              <p:nvPr/>
            </p:nvSpPr>
            <p:spPr>
              <a:xfrm>
                <a:off x="8599710" y="4721290"/>
                <a:ext cx="914400" cy="914400"/>
              </a:xfrm>
              <a:prstGeom prst="roundRect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3" name="Rounded Rectangle 112"/>
              <p:cNvSpPr/>
              <p:nvPr/>
            </p:nvSpPr>
            <p:spPr>
              <a:xfrm>
                <a:off x="6643396" y="5701004"/>
                <a:ext cx="914400" cy="914400"/>
              </a:xfrm>
              <a:prstGeom prst="roundRect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6" name="Rounded Rectangle 115"/>
              <p:cNvSpPr/>
              <p:nvPr/>
            </p:nvSpPr>
            <p:spPr>
              <a:xfrm>
                <a:off x="7621553" y="5701004"/>
                <a:ext cx="914400" cy="914400"/>
              </a:xfrm>
              <a:prstGeom prst="roundRect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7" name="Rounded Rectangle 116"/>
              <p:cNvSpPr/>
              <p:nvPr/>
            </p:nvSpPr>
            <p:spPr>
              <a:xfrm>
                <a:off x="8599710" y="5701004"/>
                <a:ext cx="914400" cy="914400"/>
              </a:xfrm>
              <a:prstGeom prst="roundRect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84" name="Rounded Rectangle 83"/>
            <p:cNvSpPr/>
            <p:nvPr/>
          </p:nvSpPr>
          <p:spPr>
            <a:xfrm>
              <a:off x="3157899" y="2762317"/>
              <a:ext cx="1372674" cy="298579"/>
            </a:xfrm>
            <a:prstGeom prst="roundRect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accent6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100" name="Rounded Rectangle 99"/>
            <p:cNvSpPr/>
            <p:nvPr/>
          </p:nvSpPr>
          <p:spPr>
            <a:xfrm>
              <a:off x="1466958" y="3523557"/>
              <a:ext cx="3047004" cy="119280"/>
            </a:xfrm>
            <a:prstGeom prst="round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Rounded Rectangle 100"/>
            <p:cNvSpPr/>
            <p:nvPr/>
          </p:nvSpPr>
          <p:spPr>
            <a:xfrm>
              <a:off x="1466957" y="3997232"/>
              <a:ext cx="3047005" cy="1595534"/>
            </a:xfrm>
            <a:prstGeom prst="round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8" name="Group 117"/>
          <p:cNvGrpSpPr/>
          <p:nvPr/>
        </p:nvGrpSpPr>
        <p:grpSpPr>
          <a:xfrm flipH="1">
            <a:off x="294307" y="2338135"/>
            <a:ext cx="674313" cy="1548065"/>
            <a:chOff x="6978013" y="2992191"/>
            <a:chExt cx="1487312" cy="3414521"/>
          </a:xfrm>
        </p:grpSpPr>
        <p:sp>
          <p:nvSpPr>
            <p:cNvPr id="138" name="Oval 20"/>
            <p:cNvSpPr/>
            <p:nvPr/>
          </p:nvSpPr>
          <p:spPr>
            <a:xfrm flipH="1">
              <a:off x="7512472" y="2992191"/>
              <a:ext cx="803304" cy="871970"/>
            </a:xfrm>
            <a:custGeom>
              <a:avLst/>
              <a:gdLst>
                <a:gd name="connsiteX0" fmla="*/ 0 w 914400"/>
                <a:gd name="connsiteY0" fmla="*/ 457200 h 914400"/>
                <a:gd name="connsiteX1" fmla="*/ 457200 w 914400"/>
                <a:gd name="connsiteY1" fmla="*/ 0 h 914400"/>
                <a:gd name="connsiteX2" fmla="*/ 914400 w 914400"/>
                <a:gd name="connsiteY2" fmla="*/ 457200 h 914400"/>
                <a:gd name="connsiteX3" fmla="*/ 457200 w 914400"/>
                <a:gd name="connsiteY3" fmla="*/ 914400 h 914400"/>
                <a:gd name="connsiteX4" fmla="*/ 0 w 914400"/>
                <a:gd name="connsiteY4" fmla="*/ 457200 h 914400"/>
                <a:gd name="connsiteX0" fmla="*/ 0 w 914400"/>
                <a:gd name="connsiteY0" fmla="*/ 414471 h 871671"/>
                <a:gd name="connsiteX1" fmla="*/ 457200 w 914400"/>
                <a:gd name="connsiteY1" fmla="*/ 0 h 871671"/>
                <a:gd name="connsiteX2" fmla="*/ 914400 w 914400"/>
                <a:gd name="connsiteY2" fmla="*/ 414471 h 871671"/>
                <a:gd name="connsiteX3" fmla="*/ 457200 w 914400"/>
                <a:gd name="connsiteY3" fmla="*/ 871671 h 871671"/>
                <a:gd name="connsiteX4" fmla="*/ 0 w 914400"/>
                <a:gd name="connsiteY4" fmla="*/ 414471 h 871671"/>
                <a:gd name="connsiteX0" fmla="*/ 0 w 803305"/>
                <a:gd name="connsiteY0" fmla="*/ 423026 h 871684"/>
                <a:gd name="connsiteX1" fmla="*/ 346105 w 803305"/>
                <a:gd name="connsiteY1" fmla="*/ 9 h 871684"/>
                <a:gd name="connsiteX2" fmla="*/ 803305 w 803305"/>
                <a:gd name="connsiteY2" fmla="*/ 414480 h 871684"/>
                <a:gd name="connsiteX3" fmla="*/ 346105 w 803305"/>
                <a:gd name="connsiteY3" fmla="*/ 871680 h 871684"/>
                <a:gd name="connsiteX4" fmla="*/ 0 w 803305"/>
                <a:gd name="connsiteY4" fmla="*/ 423026 h 871684"/>
                <a:gd name="connsiteX0" fmla="*/ 0 w 863125"/>
                <a:gd name="connsiteY0" fmla="*/ 423026 h 871684"/>
                <a:gd name="connsiteX1" fmla="*/ 405925 w 863125"/>
                <a:gd name="connsiteY1" fmla="*/ 9 h 871684"/>
                <a:gd name="connsiteX2" fmla="*/ 863125 w 863125"/>
                <a:gd name="connsiteY2" fmla="*/ 414480 h 871684"/>
                <a:gd name="connsiteX3" fmla="*/ 405925 w 863125"/>
                <a:gd name="connsiteY3" fmla="*/ 871680 h 871684"/>
                <a:gd name="connsiteX4" fmla="*/ 0 w 863125"/>
                <a:gd name="connsiteY4" fmla="*/ 423026 h 871684"/>
                <a:gd name="connsiteX0" fmla="*/ 0 w 863125"/>
                <a:gd name="connsiteY0" fmla="*/ 423026 h 871688"/>
                <a:gd name="connsiteX1" fmla="*/ 405925 w 863125"/>
                <a:gd name="connsiteY1" fmla="*/ 9 h 871688"/>
                <a:gd name="connsiteX2" fmla="*/ 863125 w 863125"/>
                <a:gd name="connsiteY2" fmla="*/ 414480 h 871688"/>
                <a:gd name="connsiteX3" fmla="*/ 405925 w 863125"/>
                <a:gd name="connsiteY3" fmla="*/ 871680 h 871688"/>
                <a:gd name="connsiteX4" fmla="*/ 0 w 863125"/>
                <a:gd name="connsiteY4" fmla="*/ 423026 h 871688"/>
                <a:gd name="connsiteX0" fmla="*/ 0 w 863125"/>
                <a:gd name="connsiteY0" fmla="*/ 423066 h 871728"/>
                <a:gd name="connsiteX1" fmla="*/ 405925 w 863125"/>
                <a:gd name="connsiteY1" fmla="*/ 49 h 871728"/>
                <a:gd name="connsiteX2" fmla="*/ 863125 w 863125"/>
                <a:gd name="connsiteY2" fmla="*/ 414520 h 871728"/>
                <a:gd name="connsiteX3" fmla="*/ 405925 w 863125"/>
                <a:gd name="connsiteY3" fmla="*/ 871720 h 871728"/>
                <a:gd name="connsiteX4" fmla="*/ 0 w 863125"/>
                <a:gd name="connsiteY4" fmla="*/ 423066 h 871728"/>
                <a:gd name="connsiteX0" fmla="*/ 0 w 803304"/>
                <a:gd name="connsiteY0" fmla="*/ 423176 h 871970"/>
                <a:gd name="connsiteX1" fmla="*/ 405925 w 803304"/>
                <a:gd name="connsiteY1" fmla="*/ 159 h 871970"/>
                <a:gd name="connsiteX2" fmla="*/ 803304 w 803304"/>
                <a:gd name="connsiteY2" fmla="*/ 457359 h 871970"/>
                <a:gd name="connsiteX3" fmla="*/ 405925 w 803304"/>
                <a:gd name="connsiteY3" fmla="*/ 871830 h 871970"/>
                <a:gd name="connsiteX4" fmla="*/ 0 w 803304"/>
                <a:gd name="connsiteY4" fmla="*/ 423176 h 8719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3304" h="871970">
                  <a:moveTo>
                    <a:pt x="0" y="423176"/>
                  </a:moveTo>
                  <a:cubicBezTo>
                    <a:pt x="0" y="141165"/>
                    <a:pt x="272041" y="-5538"/>
                    <a:pt x="405925" y="159"/>
                  </a:cubicBezTo>
                  <a:cubicBezTo>
                    <a:pt x="539809" y="5856"/>
                    <a:pt x="760575" y="68121"/>
                    <a:pt x="803304" y="457359"/>
                  </a:cubicBezTo>
                  <a:cubicBezTo>
                    <a:pt x="803304" y="709864"/>
                    <a:pt x="539809" y="877527"/>
                    <a:pt x="405925" y="871830"/>
                  </a:cubicBezTo>
                  <a:cubicBezTo>
                    <a:pt x="272041" y="866133"/>
                    <a:pt x="0" y="705187"/>
                    <a:pt x="0" y="423176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9" name="Freeform 138"/>
            <p:cNvSpPr/>
            <p:nvPr/>
          </p:nvSpPr>
          <p:spPr>
            <a:xfrm flipH="1">
              <a:off x="7909256" y="3875489"/>
              <a:ext cx="30256" cy="1290414"/>
            </a:xfrm>
            <a:custGeom>
              <a:avLst/>
              <a:gdLst>
                <a:gd name="connsiteX0" fmla="*/ 48703 w 287985"/>
                <a:gd name="connsiteY0" fmla="*/ 0 h 1867522"/>
                <a:gd name="connsiteX1" fmla="*/ 5974 w 287985"/>
                <a:gd name="connsiteY1" fmla="*/ 1623701 h 1867522"/>
                <a:gd name="connsiteX2" fmla="*/ 31612 w 287985"/>
                <a:gd name="connsiteY2" fmla="*/ 1845892 h 1867522"/>
                <a:gd name="connsiteX3" fmla="*/ 287985 w 287985"/>
                <a:gd name="connsiteY3" fmla="*/ 1478422 h 1867522"/>
                <a:gd name="connsiteX0" fmla="*/ 26616 w 265898"/>
                <a:gd name="connsiteY0" fmla="*/ 0 h 1889681"/>
                <a:gd name="connsiteX1" fmla="*/ 52253 w 265898"/>
                <a:gd name="connsiteY1" fmla="*/ 461473 h 1889681"/>
                <a:gd name="connsiteX2" fmla="*/ 9525 w 265898"/>
                <a:gd name="connsiteY2" fmla="*/ 1845892 h 1889681"/>
                <a:gd name="connsiteX3" fmla="*/ 265898 w 265898"/>
                <a:gd name="connsiteY3" fmla="*/ 1478422 h 1889681"/>
                <a:gd name="connsiteX0" fmla="*/ 5409 w 244691"/>
                <a:gd name="connsiteY0" fmla="*/ 0 h 1520042"/>
                <a:gd name="connsiteX1" fmla="*/ 31046 w 244691"/>
                <a:gd name="connsiteY1" fmla="*/ 461473 h 1520042"/>
                <a:gd name="connsiteX2" fmla="*/ 31047 w 244691"/>
                <a:gd name="connsiteY2" fmla="*/ 1076771 h 1520042"/>
                <a:gd name="connsiteX3" fmla="*/ 244691 w 244691"/>
                <a:gd name="connsiteY3" fmla="*/ 1478422 h 1520042"/>
                <a:gd name="connsiteX0" fmla="*/ 5409 w 150687"/>
                <a:gd name="connsiteY0" fmla="*/ 0 h 1706863"/>
                <a:gd name="connsiteX1" fmla="*/ 31046 w 150687"/>
                <a:gd name="connsiteY1" fmla="*/ 461473 h 1706863"/>
                <a:gd name="connsiteX2" fmla="*/ 31047 w 150687"/>
                <a:gd name="connsiteY2" fmla="*/ 1076771 h 1706863"/>
                <a:gd name="connsiteX3" fmla="*/ 150687 w 150687"/>
                <a:gd name="connsiteY3" fmla="*/ 1674975 h 1706863"/>
                <a:gd name="connsiteX0" fmla="*/ 5409 w 150687"/>
                <a:gd name="connsiteY0" fmla="*/ 0 h 1674975"/>
                <a:gd name="connsiteX1" fmla="*/ 31046 w 150687"/>
                <a:gd name="connsiteY1" fmla="*/ 461473 h 1674975"/>
                <a:gd name="connsiteX2" fmla="*/ 31047 w 150687"/>
                <a:gd name="connsiteY2" fmla="*/ 1076771 h 1674975"/>
                <a:gd name="connsiteX3" fmla="*/ 150687 w 150687"/>
                <a:gd name="connsiteY3" fmla="*/ 1674975 h 1674975"/>
                <a:gd name="connsiteX0" fmla="*/ 5409 w 73775"/>
                <a:gd name="connsiteY0" fmla="*/ 0 h 1726250"/>
                <a:gd name="connsiteX1" fmla="*/ 31046 w 73775"/>
                <a:gd name="connsiteY1" fmla="*/ 461473 h 1726250"/>
                <a:gd name="connsiteX2" fmla="*/ 31047 w 73775"/>
                <a:gd name="connsiteY2" fmla="*/ 1076771 h 1726250"/>
                <a:gd name="connsiteX3" fmla="*/ 73775 w 73775"/>
                <a:gd name="connsiteY3" fmla="*/ 1726250 h 1726250"/>
                <a:gd name="connsiteX0" fmla="*/ 0 w 68366"/>
                <a:gd name="connsiteY0" fmla="*/ 0 h 1726250"/>
                <a:gd name="connsiteX1" fmla="*/ 25638 w 68366"/>
                <a:gd name="connsiteY1" fmla="*/ 1076771 h 1726250"/>
                <a:gd name="connsiteX2" fmla="*/ 68366 w 68366"/>
                <a:gd name="connsiteY2" fmla="*/ 1726250 h 1726250"/>
                <a:gd name="connsiteX0" fmla="*/ 0 w 68366"/>
                <a:gd name="connsiteY0" fmla="*/ 0 h 1726250"/>
                <a:gd name="connsiteX1" fmla="*/ 25638 w 68366"/>
                <a:gd name="connsiteY1" fmla="*/ 1076771 h 1726250"/>
                <a:gd name="connsiteX2" fmla="*/ 68366 w 68366"/>
                <a:gd name="connsiteY2" fmla="*/ 1726250 h 1726250"/>
                <a:gd name="connsiteX0" fmla="*/ 0 w 25826"/>
                <a:gd name="connsiteY0" fmla="*/ 0 h 1709158"/>
                <a:gd name="connsiteX1" fmla="*/ 25638 w 25826"/>
                <a:gd name="connsiteY1" fmla="*/ 1076771 h 1709158"/>
                <a:gd name="connsiteX2" fmla="*/ 17091 w 25826"/>
                <a:gd name="connsiteY2" fmla="*/ 1709158 h 1709158"/>
                <a:gd name="connsiteX0" fmla="*/ 0 w 17091"/>
                <a:gd name="connsiteY0" fmla="*/ 0 h 1709158"/>
                <a:gd name="connsiteX1" fmla="*/ 2933 w 17091"/>
                <a:gd name="connsiteY1" fmla="*/ 1050153 h 1709158"/>
                <a:gd name="connsiteX2" fmla="*/ 17091 w 17091"/>
                <a:gd name="connsiteY2" fmla="*/ 1709158 h 1709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7091" h="1709158">
                  <a:moveTo>
                    <a:pt x="0" y="0"/>
                  </a:moveTo>
                  <a:cubicBezTo>
                    <a:pt x="5341" y="224327"/>
                    <a:pt x="85" y="765293"/>
                    <a:pt x="2933" y="1050153"/>
                  </a:cubicBezTo>
                  <a:cubicBezTo>
                    <a:pt x="5781" y="1335013"/>
                    <a:pt x="-2138" y="1308218"/>
                    <a:pt x="17091" y="1709158"/>
                  </a:cubicBezTo>
                </a:path>
              </a:pathLst>
            </a:cu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1" name="Freeform 140"/>
            <p:cNvSpPr/>
            <p:nvPr/>
          </p:nvSpPr>
          <p:spPr>
            <a:xfrm flipH="1">
              <a:off x="7926598" y="4055151"/>
              <a:ext cx="538727" cy="999857"/>
            </a:xfrm>
            <a:custGeom>
              <a:avLst/>
              <a:gdLst>
                <a:gd name="connsiteX0" fmla="*/ 549622 w 549622"/>
                <a:gd name="connsiteY0" fmla="*/ 0 h 794758"/>
                <a:gd name="connsiteX1" fmla="*/ 11236 w 549622"/>
                <a:gd name="connsiteY1" fmla="*/ 230736 h 794758"/>
                <a:gd name="connsiteX2" fmla="*/ 182152 w 549622"/>
                <a:gd name="connsiteY2" fmla="*/ 615297 h 794758"/>
                <a:gd name="connsiteX3" fmla="*/ 156515 w 549622"/>
                <a:gd name="connsiteY3" fmla="*/ 794758 h 794758"/>
                <a:gd name="connsiteX0" fmla="*/ 552599 w 552599"/>
                <a:gd name="connsiteY0" fmla="*/ 0 h 794758"/>
                <a:gd name="connsiteX1" fmla="*/ 14213 w 552599"/>
                <a:gd name="connsiteY1" fmla="*/ 230736 h 794758"/>
                <a:gd name="connsiteX2" fmla="*/ 159492 w 552599"/>
                <a:gd name="connsiteY2" fmla="*/ 794758 h 794758"/>
                <a:gd name="connsiteX0" fmla="*/ 525579 w 525579"/>
                <a:gd name="connsiteY0" fmla="*/ 0 h 1162227"/>
                <a:gd name="connsiteX1" fmla="*/ 12831 w 525579"/>
                <a:gd name="connsiteY1" fmla="*/ 598205 h 1162227"/>
                <a:gd name="connsiteX2" fmla="*/ 158110 w 525579"/>
                <a:gd name="connsiteY2" fmla="*/ 1162227 h 1162227"/>
                <a:gd name="connsiteX0" fmla="*/ 541751 w 541751"/>
                <a:gd name="connsiteY0" fmla="*/ 0 h 1162227"/>
                <a:gd name="connsiteX1" fmla="*/ 11911 w 541751"/>
                <a:gd name="connsiteY1" fmla="*/ 495655 h 1162227"/>
                <a:gd name="connsiteX2" fmla="*/ 174282 w 541751"/>
                <a:gd name="connsiteY2" fmla="*/ 1162227 h 1162227"/>
                <a:gd name="connsiteX0" fmla="*/ 538727 w 538727"/>
                <a:gd name="connsiteY0" fmla="*/ 0 h 999857"/>
                <a:gd name="connsiteX1" fmla="*/ 8887 w 538727"/>
                <a:gd name="connsiteY1" fmla="*/ 495655 h 999857"/>
                <a:gd name="connsiteX2" fmla="*/ 205442 w 538727"/>
                <a:gd name="connsiteY2" fmla="*/ 999857 h 999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38727" h="999857">
                  <a:moveTo>
                    <a:pt x="538727" y="0"/>
                  </a:moveTo>
                  <a:cubicBezTo>
                    <a:pt x="300156" y="64093"/>
                    <a:pt x="64435" y="329012"/>
                    <a:pt x="8887" y="495655"/>
                  </a:cubicBezTo>
                  <a:cubicBezTo>
                    <a:pt x="-46661" y="662298"/>
                    <a:pt x="175176" y="882352"/>
                    <a:pt x="205442" y="999857"/>
                  </a:cubicBezTo>
                </a:path>
              </a:pathLst>
            </a:cu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2" name="Freeform 141"/>
            <p:cNvSpPr/>
            <p:nvPr/>
          </p:nvSpPr>
          <p:spPr>
            <a:xfrm>
              <a:off x="6978013" y="4049039"/>
              <a:ext cx="948585" cy="445018"/>
            </a:xfrm>
            <a:custGeom>
              <a:avLst/>
              <a:gdLst>
                <a:gd name="connsiteX0" fmla="*/ 549622 w 549622"/>
                <a:gd name="connsiteY0" fmla="*/ 0 h 794758"/>
                <a:gd name="connsiteX1" fmla="*/ 11236 w 549622"/>
                <a:gd name="connsiteY1" fmla="*/ 230736 h 794758"/>
                <a:gd name="connsiteX2" fmla="*/ 182152 w 549622"/>
                <a:gd name="connsiteY2" fmla="*/ 615297 h 794758"/>
                <a:gd name="connsiteX3" fmla="*/ 156515 w 549622"/>
                <a:gd name="connsiteY3" fmla="*/ 794758 h 794758"/>
                <a:gd name="connsiteX0" fmla="*/ 552599 w 552599"/>
                <a:gd name="connsiteY0" fmla="*/ 0 h 794758"/>
                <a:gd name="connsiteX1" fmla="*/ 14213 w 552599"/>
                <a:gd name="connsiteY1" fmla="*/ 230736 h 794758"/>
                <a:gd name="connsiteX2" fmla="*/ 159492 w 552599"/>
                <a:gd name="connsiteY2" fmla="*/ 794758 h 794758"/>
                <a:gd name="connsiteX0" fmla="*/ 525579 w 525579"/>
                <a:gd name="connsiteY0" fmla="*/ 0 h 1162227"/>
                <a:gd name="connsiteX1" fmla="*/ 12831 w 525579"/>
                <a:gd name="connsiteY1" fmla="*/ 598205 h 1162227"/>
                <a:gd name="connsiteX2" fmla="*/ 158110 w 525579"/>
                <a:gd name="connsiteY2" fmla="*/ 1162227 h 1162227"/>
                <a:gd name="connsiteX0" fmla="*/ 541751 w 541751"/>
                <a:gd name="connsiteY0" fmla="*/ 0 h 1162227"/>
                <a:gd name="connsiteX1" fmla="*/ 11911 w 541751"/>
                <a:gd name="connsiteY1" fmla="*/ 495655 h 1162227"/>
                <a:gd name="connsiteX2" fmla="*/ 174282 w 541751"/>
                <a:gd name="connsiteY2" fmla="*/ 1162227 h 1162227"/>
                <a:gd name="connsiteX0" fmla="*/ 538727 w 538727"/>
                <a:gd name="connsiteY0" fmla="*/ 0 h 999857"/>
                <a:gd name="connsiteX1" fmla="*/ 8887 w 538727"/>
                <a:gd name="connsiteY1" fmla="*/ 495655 h 999857"/>
                <a:gd name="connsiteX2" fmla="*/ 205442 w 538727"/>
                <a:gd name="connsiteY2" fmla="*/ 999857 h 999857"/>
                <a:gd name="connsiteX0" fmla="*/ 2242398 w 2242398"/>
                <a:gd name="connsiteY0" fmla="*/ 0 h 497046"/>
                <a:gd name="connsiteX1" fmla="*/ 1712558 w 2242398"/>
                <a:gd name="connsiteY1" fmla="*/ 495655 h 497046"/>
                <a:gd name="connsiteX2" fmla="*/ 494 w 2242398"/>
                <a:gd name="connsiteY2" fmla="*/ 179463 h 497046"/>
                <a:gd name="connsiteX0" fmla="*/ 2242439 w 2242439"/>
                <a:gd name="connsiteY0" fmla="*/ 0 h 650535"/>
                <a:gd name="connsiteX1" fmla="*/ 1604855 w 2242439"/>
                <a:gd name="connsiteY1" fmla="*/ 649480 h 650535"/>
                <a:gd name="connsiteX2" fmla="*/ 535 w 2242439"/>
                <a:gd name="connsiteY2" fmla="*/ 179463 h 6505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242439" h="650535">
                  <a:moveTo>
                    <a:pt x="2242439" y="0"/>
                  </a:moveTo>
                  <a:cubicBezTo>
                    <a:pt x="2003868" y="64093"/>
                    <a:pt x="1978506" y="619570"/>
                    <a:pt x="1604855" y="649480"/>
                  </a:cubicBezTo>
                  <a:cubicBezTo>
                    <a:pt x="1231204" y="679390"/>
                    <a:pt x="-29731" y="61958"/>
                    <a:pt x="535" y="179463"/>
                  </a:cubicBezTo>
                </a:path>
              </a:pathLst>
            </a:cu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4" name="Freeform 143"/>
            <p:cNvSpPr/>
            <p:nvPr/>
          </p:nvSpPr>
          <p:spPr>
            <a:xfrm>
              <a:off x="7672471" y="5157357"/>
              <a:ext cx="425550" cy="1249355"/>
            </a:xfrm>
            <a:custGeom>
              <a:avLst/>
              <a:gdLst>
                <a:gd name="connsiteX0" fmla="*/ 0 w 1010145"/>
                <a:gd name="connsiteY0" fmla="*/ 1051366 h 1059911"/>
                <a:gd name="connsiteX1" fmla="*/ 196554 w 1010145"/>
                <a:gd name="connsiteY1" fmla="*/ 324973 h 1059911"/>
                <a:gd name="connsiteX2" fmla="*/ 598206 w 1010145"/>
                <a:gd name="connsiteY2" fmla="*/ 233 h 1059911"/>
                <a:gd name="connsiteX3" fmla="*/ 982767 w 1010145"/>
                <a:gd name="connsiteY3" fmla="*/ 367702 h 1059911"/>
                <a:gd name="connsiteX4" fmla="*/ 948583 w 1010145"/>
                <a:gd name="connsiteY4" fmla="*/ 1059911 h 1059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10145" h="1059911">
                  <a:moveTo>
                    <a:pt x="0" y="1051366"/>
                  </a:moveTo>
                  <a:cubicBezTo>
                    <a:pt x="48426" y="775764"/>
                    <a:pt x="96853" y="500162"/>
                    <a:pt x="196554" y="324973"/>
                  </a:cubicBezTo>
                  <a:cubicBezTo>
                    <a:pt x="296255" y="149784"/>
                    <a:pt x="467171" y="-6888"/>
                    <a:pt x="598206" y="233"/>
                  </a:cubicBezTo>
                  <a:cubicBezTo>
                    <a:pt x="729241" y="7354"/>
                    <a:pt x="924371" y="191089"/>
                    <a:pt x="982767" y="367702"/>
                  </a:cubicBezTo>
                  <a:cubicBezTo>
                    <a:pt x="1041163" y="544315"/>
                    <a:pt x="994873" y="802113"/>
                    <a:pt x="948583" y="1059911"/>
                  </a:cubicBezTo>
                </a:path>
              </a:pathLst>
            </a:cu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45" name="Elbow Connector 144"/>
          <p:cNvCxnSpPr>
            <a:endCxn id="68" idx="0"/>
          </p:cNvCxnSpPr>
          <p:nvPr/>
        </p:nvCxnSpPr>
        <p:spPr>
          <a:xfrm rot="16200000" flipH="1">
            <a:off x="1387321" y="3225952"/>
            <a:ext cx="882889" cy="437606"/>
          </a:xfrm>
          <a:prstGeom prst="bentConnector3">
            <a:avLst>
              <a:gd name="adj1" fmla="val -963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7" name="Group 146"/>
          <p:cNvGrpSpPr/>
          <p:nvPr/>
        </p:nvGrpSpPr>
        <p:grpSpPr>
          <a:xfrm>
            <a:off x="6964747" y="2917639"/>
            <a:ext cx="1737294" cy="709865"/>
            <a:chOff x="6400800" y="2115308"/>
            <a:chExt cx="2282631" cy="932692"/>
          </a:xfrm>
        </p:grpSpPr>
        <p:sp>
          <p:nvSpPr>
            <p:cNvPr id="148" name="Rectangle 147"/>
            <p:cNvSpPr/>
            <p:nvPr/>
          </p:nvSpPr>
          <p:spPr>
            <a:xfrm>
              <a:off x="6400800" y="2384222"/>
              <a:ext cx="2282631" cy="663778"/>
            </a:xfrm>
            <a:prstGeom prst="rect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  <a:scene3d>
              <a:camera prst="perspectiveRelaxedModerately"/>
              <a:lightRig rig="threePt" dir="t"/>
            </a:scene3d>
            <a:sp3d>
              <a:bevelB h="355600"/>
            </a:sp3d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9" name="Oval 148"/>
            <p:cNvSpPr/>
            <p:nvPr/>
          </p:nvSpPr>
          <p:spPr>
            <a:xfrm>
              <a:off x="6593177" y="2115308"/>
              <a:ext cx="1901464" cy="70197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  <a:scene3d>
              <a:camera prst="perspectiveRelaxedModerately"/>
              <a:lightRig rig="threePt" dir="t"/>
            </a:scene3d>
            <a:sp3d contourW="12700" prstMaterial="matte">
              <a:bevelB w="0" h="266700"/>
              <a:contourClr>
                <a:schemeClr val="tx1">
                  <a:lumMod val="50000"/>
                  <a:lumOff val="50000"/>
                </a:schemeClr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0" name="Freeform 149"/>
            <p:cNvSpPr/>
            <p:nvPr/>
          </p:nvSpPr>
          <p:spPr>
            <a:xfrm>
              <a:off x="6716836" y="2219291"/>
              <a:ext cx="1657340" cy="484020"/>
            </a:xfrm>
            <a:custGeom>
              <a:avLst/>
              <a:gdLst>
                <a:gd name="connsiteX0" fmla="*/ 1324081 w 2457565"/>
                <a:gd name="connsiteY0" fmla="*/ 650081 h 650081"/>
                <a:gd name="connsiteX1" fmla="*/ 106 w 2457565"/>
                <a:gd name="connsiteY1" fmla="*/ 431006 h 650081"/>
                <a:gd name="connsiteX2" fmla="*/ 1257406 w 2457565"/>
                <a:gd name="connsiteY2" fmla="*/ 2381 h 650081"/>
                <a:gd name="connsiteX3" fmla="*/ 2457556 w 2457565"/>
                <a:gd name="connsiteY3" fmla="*/ 269081 h 650081"/>
                <a:gd name="connsiteX4" fmla="*/ 1276456 w 2457565"/>
                <a:gd name="connsiteY4" fmla="*/ 507206 h 650081"/>
                <a:gd name="connsiteX5" fmla="*/ 285856 w 2457565"/>
                <a:gd name="connsiteY5" fmla="*/ 431006 h 650081"/>
                <a:gd name="connsiteX6" fmla="*/ 1209781 w 2457565"/>
                <a:gd name="connsiteY6" fmla="*/ 126206 h 650081"/>
                <a:gd name="connsiteX7" fmla="*/ 2028931 w 2457565"/>
                <a:gd name="connsiteY7" fmla="*/ 250031 h 650081"/>
                <a:gd name="connsiteX8" fmla="*/ 1295506 w 2457565"/>
                <a:gd name="connsiteY8" fmla="*/ 383381 h 650081"/>
                <a:gd name="connsiteX9" fmla="*/ 628756 w 2457565"/>
                <a:gd name="connsiteY9" fmla="*/ 383381 h 650081"/>
                <a:gd name="connsiteX10" fmla="*/ 1238356 w 2457565"/>
                <a:gd name="connsiteY10" fmla="*/ 221456 h 650081"/>
                <a:gd name="connsiteX11" fmla="*/ 1486006 w 2457565"/>
                <a:gd name="connsiteY11" fmla="*/ 240506 h 650081"/>
                <a:gd name="connsiteX12" fmla="*/ 1247881 w 2457565"/>
                <a:gd name="connsiteY12" fmla="*/ 307181 h 650081"/>
                <a:gd name="connsiteX0" fmla="*/ 1324089 w 2457573"/>
                <a:gd name="connsiteY0" fmla="*/ 648597 h 648597"/>
                <a:gd name="connsiteX1" fmla="*/ 114 w 2457573"/>
                <a:gd name="connsiteY1" fmla="*/ 429522 h 648597"/>
                <a:gd name="connsiteX2" fmla="*/ 1257414 w 2457573"/>
                <a:gd name="connsiteY2" fmla="*/ 897 h 648597"/>
                <a:gd name="connsiteX3" fmla="*/ 2457564 w 2457573"/>
                <a:gd name="connsiteY3" fmla="*/ 267597 h 648597"/>
                <a:gd name="connsiteX4" fmla="*/ 1276464 w 2457573"/>
                <a:gd name="connsiteY4" fmla="*/ 505722 h 648597"/>
                <a:gd name="connsiteX5" fmla="*/ 285864 w 2457573"/>
                <a:gd name="connsiteY5" fmla="*/ 429522 h 648597"/>
                <a:gd name="connsiteX6" fmla="*/ 1209789 w 2457573"/>
                <a:gd name="connsiteY6" fmla="*/ 124722 h 648597"/>
                <a:gd name="connsiteX7" fmla="*/ 2028939 w 2457573"/>
                <a:gd name="connsiteY7" fmla="*/ 248547 h 648597"/>
                <a:gd name="connsiteX8" fmla="*/ 1295514 w 2457573"/>
                <a:gd name="connsiteY8" fmla="*/ 381897 h 648597"/>
                <a:gd name="connsiteX9" fmla="*/ 628764 w 2457573"/>
                <a:gd name="connsiteY9" fmla="*/ 381897 h 648597"/>
                <a:gd name="connsiteX10" fmla="*/ 1238364 w 2457573"/>
                <a:gd name="connsiteY10" fmla="*/ 219972 h 648597"/>
                <a:gd name="connsiteX11" fmla="*/ 1486014 w 2457573"/>
                <a:gd name="connsiteY11" fmla="*/ 239022 h 648597"/>
                <a:gd name="connsiteX12" fmla="*/ 1247889 w 2457573"/>
                <a:gd name="connsiteY12" fmla="*/ 305697 h 648597"/>
                <a:gd name="connsiteX0" fmla="*/ 1324142 w 2457626"/>
                <a:gd name="connsiteY0" fmla="*/ 648597 h 648597"/>
                <a:gd name="connsiteX1" fmla="*/ 167 w 2457626"/>
                <a:gd name="connsiteY1" fmla="*/ 429522 h 648597"/>
                <a:gd name="connsiteX2" fmla="*/ 1257467 w 2457626"/>
                <a:gd name="connsiteY2" fmla="*/ 897 h 648597"/>
                <a:gd name="connsiteX3" fmla="*/ 2457617 w 2457626"/>
                <a:gd name="connsiteY3" fmla="*/ 267597 h 648597"/>
                <a:gd name="connsiteX4" fmla="*/ 1276517 w 2457626"/>
                <a:gd name="connsiteY4" fmla="*/ 505722 h 648597"/>
                <a:gd name="connsiteX5" fmla="*/ 285917 w 2457626"/>
                <a:gd name="connsiteY5" fmla="*/ 429522 h 648597"/>
                <a:gd name="connsiteX6" fmla="*/ 1209842 w 2457626"/>
                <a:gd name="connsiteY6" fmla="*/ 124722 h 648597"/>
                <a:gd name="connsiteX7" fmla="*/ 2028992 w 2457626"/>
                <a:gd name="connsiteY7" fmla="*/ 248547 h 648597"/>
                <a:gd name="connsiteX8" fmla="*/ 1295567 w 2457626"/>
                <a:gd name="connsiteY8" fmla="*/ 381897 h 648597"/>
                <a:gd name="connsiteX9" fmla="*/ 628817 w 2457626"/>
                <a:gd name="connsiteY9" fmla="*/ 381897 h 648597"/>
                <a:gd name="connsiteX10" fmla="*/ 1238417 w 2457626"/>
                <a:gd name="connsiteY10" fmla="*/ 219972 h 648597"/>
                <a:gd name="connsiteX11" fmla="*/ 1486067 w 2457626"/>
                <a:gd name="connsiteY11" fmla="*/ 239022 h 648597"/>
                <a:gd name="connsiteX12" fmla="*/ 1247942 w 2457626"/>
                <a:gd name="connsiteY12" fmla="*/ 305697 h 648597"/>
                <a:gd name="connsiteX0" fmla="*/ 1324082 w 2457566"/>
                <a:gd name="connsiteY0" fmla="*/ 648241 h 648241"/>
                <a:gd name="connsiteX1" fmla="*/ 107 w 2457566"/>
                <a:gd name="connsiteY1" fmla="*/ 429166 h 648241"/>
                <a:gd name="connsiteX2" fmla="*/ 1257407 w 2457566"/>
                <a:gd name="connsiteY2" fmla="*/ 541 h 648241"/>
                <a:gd name="connsiteX3" fmla="*/ 2457557 w 2457566"/>
                <a:gd name="connsiteY3" fmla="*/ 343441 h 648241"/>
                <a:gd name="connsiteX4" fmla="*/ 1276457 w 2457566"/>
                <a:gd name="connsiteY4" fmla="*/ 505366 h 648241"/>
                <a:gd name="connsiteX5" fmla="*/ 285857 w 2457566"/>
                <a:gd name="connsiteY5" fmla="*/ 429166 h 648241"/>
                <a:gd name="connsiteX6" fmla="*/ 1209782 w 2457566"/>
                <a:gd name="connsiteY6" fmla="*/ 124366 h 648241"/>
                <a:gd name="connsiteX7" fmla="*/ 2028932 w 2457566"/>
                <a:gd name="connsiteY7" fmla="*/ 248191 h 648241"/>
                <a:gd name="connsiteX8" fmla="*/ 1295507 w 2457566"/>
                <a:gd name="connsiteY8" fmla="*/ 381541 h 648241"/>
                <a:gd name="connsiteX9" fmla="*/ 628757 w 2457566"/>
                <a:gd name="connsiteY9" fmla="*/ 381541 h 648241"/>
                <a:gd name="connsiteX10" fmla="*/ 1238357 w 2457566"/>
                <a:gd name="connsiteY10" fmla="*/ 219616 h 648241"/>
                <a:gd name="connsiteX11" fmla="*/ 1486007 w 2457566"/>
                <a:gd name="connsiteY11" fmla="*/ 238666 h 648241"/>
                <a:gd name="connsiteX12" fmla="*/ 1247882 w 2457566"/>
                <a:gd name="connsiteY12" fmla="*/ 305341 h 648241"/>
                <a:gd name="connsiteX0" fmla="*/ 1324082 w 2457988"/>
                <a:gd name="connsiteY0" fmla="*/ 648765 h 648765"/>
                <a:gd name="connsiteX1" fmla="*/ 107 w 2457988"/>
                <a:gd name="connsiteY1" fmla="*/ 429690 h 648765"/>
                <a:gd name="connsiteX2" fmla="*/ 1257407 w 2457988"/>
                <a:gd name="connsiteY2" fmla="*/ 1065 h 648765"/>
                <a:gd name="connsiteX3" fmla="*/ 2457557 w 2457988"/>
                <a:gd name="connsiteY3" fmla="*/ 343965 h 648765"/>
                <a:gd name="connsiteX4" fmla="*/ 1276457 w 2457988"/>
                <a:gd name="connsiteY4" fmla="*/ 505890 h 648765"/>
                <a:gd name="connsiteX5" fmla="*/ 285857 w 2457988"/>
                <a:gd name="connsiteY5" fmla="*/ 429690 h 648765"/>
                <a:gd name="connsiteX6" fmla="*/ 1209782 w 2457988"/>
                <a:gd name="connsiteY6" fmla="*/ 124890 h 648765"/>
                <a:gd name="connsiteX7" fmla="*/ 2028932 w 2457988"/>
                <a:gd name="connsiteY7" fmla="*/ 248715 h 648765"/>
                <a:gd name="connsiteX8" fmla="*/ 1295507 w 2457988"/>
                <a:gd name="connsiteY8" fmla="*/ 382065 h 648765"/>
                <a:gd name="connsiteX9" fmla="*/ 628757 w 2457988"/>
                <a:gd name="connsiteY9" fmla="*/ 382065 h 648765"/>
                <a:gd name="connsiteX10" fmla="*/ 1238357 w 2457988"/>
                <a:gd name="connsiteY10" fmla="*/ 220140 h 648765"/>
                <a:gd name="connsiteX11" fmla="*/ 1486007 w 2457988"/>
                <a:gd name="connsiteY11" fmla="*/ 239190 h 648765"/>
                <a:gd name="connsiteX12" fmla="*/ 1247882 w 2457988"/>
                <a:gd name="connsiteY12" fmla="*/ 305865 h 648765"/>
                <a:gd name="connsiteX0" fmla="*/ 1324082 w 2457566"/>
                <a:gd name="connsiteY0" fmla="*/ 648435 h 648435"/>
                <a:gd name="connsiteX1" fmla="*/ 107 w 2457566"/>
                <a:gd name="connsiteY1" fmla="*/ 429360 h 648435"/>
                <a:gd name="connsiteX2" fmla="*/ 1257407 w 2457566"/>
                <a:gd name="connsiteY2" fmla="*/ 735 h 648435"/>
                <a:gd name="connsiteX3" fmla="*/ 2457557 w 2457566"/>
                <a:gd name="connsiteY3" fmla="*/ 343635 h 648435"/>
                <a:gd name="connsiteX4" fmla="*/ 1276457 w 2457566"/>
                <a:gd name="connsiteY4" fmla="*/ 505560 h 648435"/>
                <a:gd name="connsiteX5" fmla="*/ 285857 w 2457566"/>
                <a:gd name="connsiteY5" fmla="*/ 429360 h 648435"/>
                <a:gd name="connsiteX6" fmla="*/ 1209782 w 2457566"/>
                <a:gd name="connsiteY6" fmla="*/ 124560 h 648435"/>
                <a:gd name="connsiteX7" fmla="*/ 2028932 w 2457566"/>
                <a:gd name="connsiteY7" fmla="*/ 248385 h 648435"/>
                <a:gd name="connsiteX8" fmla="*/ 1295507 w 2457566"/>
                <a:gd name="connsiteY8" fmla="*/ 381735 h 648435"/>
                <a:gd name="connsiteX9" fmla="*/ 628757 w 2457566"/>
                <a:gd name="connsiteY9" fmla="*/ 381735 h 648435"/>
                <a:gd name="connsiteX10" fmla="*/ 1238357 w 2457566"/>
                <a:gd name="connsiteY10" fmla="*/ 219810 h 648435"/>
                <a:gd name="connsiteX11" fmla="*/ 1486007 w 2457566"/>
                <a:gd name="connsiteY11" fmla="*/ 238860 h 648435"/>
                <a:gd name="connsiteX12" fmla="*/ 1247882 w 2457566"/>
                <a:gd name="connsiteY12" fmla="*/ 305535 h 648435"/>
                <a:gd name="connsiteX0" fmla="*/ 1324082 w 2457566"/>
                <a:gd name="connsiteY0" fmla="*/ 648435 h 648435"/>
                <a:gd name="connsiteX1" fmla="*/ 107 w 2457566"/>
                <a:gd name="connsiteY1" fmla="*/ 429360 h 648435"/>
                <a:gd name="connsiteX2" fmla="*/ 1257407 w 2457566"/>
                <a:gd name="connsiteY2" fmla="*/ 735 h 648435"/>
                <a:gd name="connsiteX3" fmla="*/ 2457557 w 2457566"/>
                <a:gd name="connsiteY3" fmla="*/ 343635 h 648435"/>
                <a:gd name="connsiteX4" fmla="*/ 1276457 w 2457566"/>
                <a:gd name="connsiteY4" fmla="*/ 505560 h 648435"/>
                <a:gd name="connsiteX5" fmla="*/ 285857 w 2457566"/>
                <a:gd name="connsiteY5" fmla="*/ 429360 h 648435"/>
                <a:gd name="connsiteX6" fmla="*/ 1209782 w 2457566"/>
                <a:gd name="connsiteY6" fmla="*/ 124560 h 648435"/>
                <a:gd name="connsiteX7" fmla="*/ 2114657 w 2457566"/>
                <a:gd name="connsiteY7" fmla="*/ 305535 h 648435"/>
                <a:gd name="connsiteX8" fmla="*/ 1295507 w 2457566"/>
                <a:gd name="connsiteY8" fmla="*/ 381735 h 648435"/>
                <a:gd name="connsiteX9" fmla="*/ 628757 w 2457566"/>
                <a:gd name="connsiteY9" fmla="*/ 381735 h 648435"/>
                <a:gd name="connsiteX10" fmla="*/ 1238357 w 2457566"/>
                <a:gd name="connsiteY10" fmla="*/ 219810 h 648435"/>
                <a:gd name="connsiteX11" fmla="*/ 1486007 w 2457566"/>
                <a:gd name="connsiteY11" fmla="*/ 238860 h 648435"/>
                <a:gd name="connsiteX12" fmla="*/ 1247882 w 2457566"/>
                <a:gd name="connsiteY12" fmla="*/ 305535 h 648435"/>
                <a:gd name="connsiteX0" fmla="*/ 1324082 w 2457566"/>
                <a:gd name="connsiteY0" fmla="*/ 648435 h 648435"/>
                <a:gd name="connsiteX1" fmla="*/ 107 w 2457566"/>
                <a:gd name="connsiteY1" fmla="*/ 429360 h 648435"/>
                <a:gd name="connsiteX2" fmla="*/ 1257407 w 2457566"/>
                <a:gd name="connsiteY2" fmla="*/ 735 h 648435"/>
                <a:gd name="connsiteX3" fmla="*/ 2457557 w 2457566"/>
                <a:gd name="connsiteY3" fmla="*/ 343635 h 648435"/>
                <a:gd name="connsiteX4" fmla="*/ 1276457 w 2457566"/>
                <a:gd name="connsiteY4" fmla="*/ 505560 h 648435"/>
                <a:gd name="connsiteX5" fmla="*/ 285857 w 2457566"/>
                <a:gd name="connsiteY5" fmla="*/ 429360 h 648435"/>
                <a:gd name="connsiteX6" fmla="*/ 1209782 w 2457566"/>
                <a:gd name="connsiteY6" fmla="*/ 124560 h 648435"/>
                <a:gd name="connsiteX7" fmla="*/ 2152757 w 2457566"/>
                <a:gd name="connsiteY7" fmla="*/ 305535 h 648435"/>
                <a:gd name="connsiteX8" fmla="*/ 1295507 w 2457566"/>
                <a:gd name="connsiteY8" fmla="*/ 381735 h 648435"/>
                <a:gd name="connsiteX9" fmla="*/ 628757 w 2457566"/>
                <a:gd name="connsiteY9" fmla="*/ 381735 h 648435"/>
                <a:gd name="connsiteX10" fmla="*/ 1238357 w 2457566"/>
                <a:gd name="connsiteY10" fmla="*/ 219810 h 648435"/>
                <a:gd name="connsiteX11" fmla="*/ 1486007 w 2457566"/>
                <a:gd name="connsiteY11" fmla="*/ 238860 h 648435"/>
                <a:gd name="connsiteX12" fmla="*/ 1247882 w 2457566"/>
                <a:gd name="connsiteY12" fmla="*/ 305535 h 648435"/>
                <a:gd name="connsiteX0" fmla="*/ 1324082 w 2457566"/>
                <a:gd name="connsiteY0" fmla="*/ 648435 h 648435"/>
                <a:gd name="connsiteX1" fmla="*/ 107 w 2457566"/>
                <a:gd name="connsiteY1" fmla="*/ 429360 h 648435"/>
                <a:gd name="connsiteX2" fmla="*/ 1257407 w 2457566"/>
                <a:gd name="connsiteY2" fmla="*/ 735 h 648435"/>
                <a:gd name="connsiteX3" fmla="*/ 2457557 w 2457566"/>
                <a:gd name="connsiteY3" fmla="*/ 343635 h 648435"/>
                <a:gd name="connsiteX4" fmla="*/ 1276457 w 2457566"/>
                <a:gd name="connsiteY4" fmla="*/ 505560 h 648435"/>
                <a:gd name="connsiteX5" fmla="*/ 285857 w 2457566"/>
                <a:gd name="connsiteY5" fmla="*/ 429360 h 648435"/>
                <a:gd name="connsiteX6" fmla="*/ 1209782 w 2457566"/>
                <a:gd name="connsiteY6" fmla="*/ 124560 h 648435"/>
                <a:gd name="connsiteX7" fmla="*/ 2152757 w 2457566"/>
                <a:gd name="connsiteY7" fmla="*/ 305535 h 648435"/>
                <a:gd name="connsiteX8" fmla="*/ 1295507 w 2457566"/>
                <a:gd name="connsiteY8" fmla="*/ 381735 h 648435"/>
                <a:gd name="connsiteX9" fmla="*/ 628757 w 2457566"/>
                <a:gd name="connsiteY9" fmla="*/ 381735 h 648435"/>
                <a:gd name="connsiteX10" fmla="*/ 1238357 w 2457566"/>
                <a:gd name="connsiteY10" fmla="*/ 219810 h 648435"/>
                <a:gd name="connsiteX11" fmla="*/ 1486007 w 2457566"/>
                <a:gd name="connsiteY11" fmla="*/ 238860 h 648435"/>
                <a:gd name="connsiteX12" fmla="*/ 1247882 w 2457566"/>
                <a:gd name="connsiteY12" fmla="*/ 305535 h 648435"/>
                <a:gd name="connsiteX0" fmla="*/ 1324082 w 2457566"/>
                <a:gd name="connsiteY0" fmla="*/ 648435 h 648435"/>
                <a:gd name="connsiteX1" fmla="*/ 107 w 2457566"/>
                <a:gd name="connsiteY1" fmla="*/ 429360 h 648435"/>
                <a:gd name="connsiteX2" fmla="*/ 1257407 w 2457566"/>
                <a:gd name="connsiteY2" fmla="*/ 735 h 648435"/>
                <a:gd name="connsiteX3" fmla="*/ 2457557 w 2457566"/>
                <a:gd name="connsiteY3" fmla="*/ 343635 h 648435"/>
                <a:gd name="connsiteX4" fmla="*/ 1276457 w 2457566"/>
                <a:gd name="connsiteY4" fmla="*/ 505560 h 648435"/>
                <a:gd name="connsiteX5" fmla="*/ 285857 w 2457566"/>
                <a:gd name="connsiteY5" fmla="*/ 429360 h 648435"/>
                <a:gd name="connsiteX6" fmla="*/ 1238357 w 2457566"/>
                <a:gd name="connsiteY6" fmla="*/ 115035 h 648435"/>
                <a:gd name="connsiteX7" fmla="*/ 2152757 w 2457566"/>
                <a:gd name="connsiteY7" fmla="*/ 305535 h 648435"/>
                <a:gd name="connsiteX8" fmla="*/ 1295507 w 2457566"/>
                <a:gd name="connsiteY8" fmla="*/ 381735 h 648435"/>
                <a:gd name="connsiteX9" fmla="*/ 628757 w 2457566"/>
                <a:gd name="connsiteY9" fmla="*/ 381735 h 648435"/>
                <a:gd name="connsiteX10" fmla="*/ 1238357 w 2457566"/>
                <a:gd name="connsiteY10" fmla="*/ 219810 h 648435"/>
                <a:gd name="connsiteX11" fmla="*/ 1486007 w 2457566"/>
                <a:gd name="connsiteY11" fmla="*/ 238860 h 648435"/>
                <a:gd name="connsiteX12" fmla="*/ 1247882 w 2457566"/>
                <a:gd name="connsiteY12" fmla="*/ 305535 h 648435"/>
                <a:gd name="connsiteX0" fmla="*/ 1324082 w 2457566"/>
                <a:gd name="connsiteY0" fmla="*/ 648435 h 648435"/>
                <a:gd name="connsiteX1" fmla="*/ 107 w 2457566"/>
                <a:gd name="connsiteY1" fmla="*/ 429360 h 648435"/>
                <a:gd name="connsiteX2" fmla="*/ 1257407 w 2457566"/>
                <a:gd name="connsiteY2" fmla="*/ 735 h 648435"/>
                <a:gd name="connsiteX3" fmla="*/ 2457557 w 2457566"/>
                <a:gd name="connsiteY3" fmla="*/ 343635 h 648435"/>
                <a:gd name="connsiteX4" fmla="*/ 1276457 w 2457566"/>
                <a:gd name="connsiteY4" fmla="*/ 505560 h 648435"/>
                <a:gd name="connsiteX5" fmla="*/ 285857 w 2457566"/>
                <a:gd name="connsiteY5" fmla="*/ 429360 h 648435"/>
                <a:gd name="connsiteX6" fmla="*/ 1238357 w 2457566"/>
                <a:gd name="connsiteY6" fmla="*/ 115035 h 648435"/>
                <a:gd name="connsiteX7" fmla="*/ 2152757 w 2457566"/>
                <a:gd name="connsiteY7" fmla="*/ 305535 h 648435"/>
                <a:gd name="connsiteX8" fmla="*/ 1295507 w 2457566"/>
                <a:gd name="connsiteY8" fmla="*/ 381735 h 648435"/>
                <a:gd name="connsiteX9" fmla="*/ 628757 w 2457566"/>
                <a:gd name="connsiteY9" fmla="*/ 381735 h 648435"/>
                <a:gd name="connsiteX10" fmla="*/ 1238357 w 2457566"/>
                <a:gd name="connsiteY10" fmla="*/ 219810 h 648435"/>
                <a:gd name="connsiteX11" fmla="*/ 1486007 w 2457566"/>
                <a:gd name="connsiteY11" fmla="*/ 238860 h 648435"/>
                <a:gd name="connsiteX12" fmla="*/ 1247882 w 2457566"/>
                <a:gd name="connsiteY12" fmla="*/ 305535 h 648435"/>
                <a:gd name="connsiteX0" fmla="*/ 1323978 w 2457462"/>
                <a:gd name="connsiteY0" fmla="*/ 648435 h 648435"/>
                <a:gd name="connsiteX1" fmla="*/ 3 w 2457462"/>
                <a:gd name="connsiteY1" fmla="*/ 429360 h 648435"/>
                <a:gd name="connsiteX2" fmla="*/ 1257303 w 2457462"/>
                <a:gd name="connsiteY2" fmla="*/ 735 h 648435"/>
                <a:gd name="connsiteX3" fmla="*/ 2457453 w 2457462"/>
                <a:gd name="connsiteY3" fmla="*/ 343635 h 648435"/>
                <a:gd name="connsiteX4" fmla="*/ 1276353 w 2457462"/>
                <a:gd name="connsiteY4" fmla="*/ 505560 h 648435"/>
                <a:gd name="connsiteX5" fmla="*/ 285753 w 2457462"/>
                <a:gd name="connsiteY5" fmla="*/ 429360 h 648435"/>
                <a:gd name="connsiteX6" fmla="*/ 1238253 w 2457462"/>
                <a:gd name="connsiteY6" fmla="*/ 115035 h 648435"/>
                <a:gd name="connsiteX7" fmla="*/ 2152653 w 2457462"/>
                <a:gd name="connsiteY7" fmla="*/ 305535 h 648435"/>
                <a:gd name="connsiteX8" fmla="*/ 1295403 w 2457462"/>
                <a:gd name="connsiteY8" fmla="*/ 381735 h 648435"/>
                <a:gd name="connsiteX9" fmla="*/ 628653 w 2457462"/>
                <a:gd name="connsiteY9" fmla="*/ 381735 h 648435"/>
                <a:gd name="connsiteX10" fmla="*/ 1238253 w 2457462"/>
                <a:gd name="connsiteY10" fmla="*/ 219810 h 648435"/>
                <a:gd name="connsiteX11" fmla="*/ 1485903 w 2457462"/>
                <a:gd name="connsiteY11" fmla="*/ 238860 h 648435"/>
                <a:gd name="connsiteX12" fmla="*/ 1247778 w 2457462"/>
                <a:gd name="connsiteY12" fmla="*/ 305535 h 648435"/>
                <a:gd name="connsiteX0" fmla="*/ 1323978 w 2457462"/>
                <a:gd name="connsiteY0" fmla="*/ 648435 h 649987"/>
                <a:gd name="connsiteX1" fmla="*/ 3 w 2457462"/>
                <a:gd name="connsiteY1" fmla="*/ 429360 h 649987"/>
                <a:gd name="connsiteX2" fmla="*/ 1257303 w 2457462"/>
                <a:gd name="connsiteY2" fmla="*/ 735 h 649987"/>
                <a:gd name="connsiteX3" fmla="*/ 2457453 w 2457462"/>
                <a:gd name="connsiteY3" fmla="*/ 343635 h 649987"/>
                <a:gd name="connsiteX4" fmla="*/ 1276353 w 2457462"/>
                <a:gd name="connsiteY4" fmla="*/ 505560 h 649987"/>
                <a:gd name="connsiteX5" fmla="*/ 285753 w 2457462"/>
                <a:gd name="connsiteY5" fmla="*/ 429360 h 649987"/>
                <a:gd name="connsiteX6" fmla="*/ 1238253 w 2457462"/>
                <a:gd name="connsiteY6" fmla="*/ 115035 h 649987"/>
                <a:gd name="connsiteX7" fmla="*/ 2152653 w 2457462"/>
                <a:gd name="connsiteY7" fmla="*/ 305535 h 649987"/>
                <a:gd name="connsiteX8" fmla="*/ 1295403 w 2457462"/>
                <a:gd name="connsiteY8" fmla="*/ 381735 h 649987"/>
                <a:gd name="connsiteX9" fmla="*/ 628653 w 2457462"/>
                <a:gd name="connsiteY9" fmla="*/ 381735 h 649987"/>
                <a:gd name="connsiteX10" fmla="*/ 1238253 w 2457462"/>
                <a:gd name="connsiteY10" fmla="*/ 219810 h 649987"/>
                <a:gd name="connsiteX11" fmla="*/ 1485903 w 2457462"/>
                <a:gd name="connsiteY11" fmla="*/ 238860 h 649987"/>
                <a:gd name="connsiteX12" fmla="*/ 1247778 w 2457462"/>
                <a:gd name="connsiteY12" fmla="*/ 305535 h 649987"/>
                <a:gd name="connsiteX0" fmla="*/ 1323978 w 2457462"/>
                <a:gd name="connsiteY0" fmla="*/ 648435 h 648435"/>
                <a:gd name="connsiteX1" fmla="*/ 3 w 2457462"/>
                <a:gd name="connsiteY1" fmla="*/ 429360 h 648435"/>
                <a:gd name="connsiteX2" fmla="*/ 1257303 w 2457462"/>
                <a:gd name="connsiteY2" fmla="*/ 735 h 648435"/>
                <a:gd name="connsiteX3" fmla="*/ 2457453 w 2457462"/>
                <a:gd name="connsiteY3" fmla="*/ 343635 h 648435"/>
                <a:gd name="connsiteX4" fmla="*/ 1276353 w 2457462"/>
                <a:gd name="connsiteY4" fmla="*/ 505560 h 648435"/>
                <a:gd name="connsiteX5" fmla="*/ 285753 w 2457462"/>
                <a:gd name="connsiteY5" fmla="*/ 429360 h 648435"/>
                <a:gd name="connsiteX6" fmla="*/ 1238253 w 2457462"/>
                <a:gd name="connsiteY6" fmla="*/ 115035 h 648435"/>
                <a:gd name="connsiteX7" fmla="*/ 2152653 w 2457462"/>
                <a:gd name="connsiteY7" fmla="*/ 305535 h 648435"/>
                <a:gd name="connsiteX8" fmla="*/ 1295403 w 2457462"/>
                <a:gd name="connsiteY8" fmla="*/ 381735 h 648435"/>
                <a:gd name="connsiteX9" fmla="*/ 628653 w 2457462"/>
                <a:gd name="connsiteY9" fmla="*/ 381735 h 648435"/>
                <a:gd name="connsiteX10" fmla="*/ 1238253 w 2457462"/>
                <a:gd name="connsiteY10" fmla="*/ 219810 h 648435"/>
                <a:gd name="connsiteX11" fmla="*/ 1485903 w 2457462"/>
                <a:gd name="connsiteY11" fmla="*/ 238860 h 648435"/>
                <a:gd name="connsiteX12" fmla="*/ 1247778 w 2457462"/>
                <a:gd name="connsiteY12" fmla="*/ 305535 h 648435"/>
                <a:gd name="connsiteX0" fmla="*/ 1323978 w 2457462"/>
                <a:gd name="connsiteY0" fmla="*/ 648435 h 648435"/>
                <a:gd name="connsiteX1" fmla="*/ 3 w 2457462"/>
                <a:gd name="connsiteY1" fmla="*/ 429360 h 648435"/>
                <a:gd name="connsiteX2" fmla="*/ 1257303 w 2457462"/>
                <a:gd name="connsiteY2" fmla="*/ 735 h 648435"/>
                <a:gd name="connsiteX3" fmla="*/ 2457453 w 2457462"/>
                <a:gd name="connsiteY3" fmla="*/ 343635 h 648435"/>
                <a:gd name="connsiteX4" fmla="*/ 1276353 w 2457462"/>
                <a:gd name="connsiteY4" fmla="*/ 505560 h 648435"/>
                <a:gd name="connsiteX5" fmla="*/ 285753 w 2457462"/>
                <a:gd name="connsiteY5" fmla="*/ 429360 h 648435"/>
                <a:gd name="connsiteX6" fmla="*/ 1238253 w 2457462"/>
                <a:gd name="connsiteY6" fmla="*/ 115035 h 648435"/>
                <a:gd name="connsiteX7" fmla="*/ 2152653 w 2457462"/>
                <a:gd name="connsiteY7" fmla="*/ 305535 h 648435"/>
                <a:gd name="connsiteX8" fmla="*/ 1295403 w 2457462"/>
                <a:gd name="connsiteY8" fmla="*/ 381735 h 648435"/>
                <a:gd name="connsiteX9" fmla="*/ 628653 w 2457462"/>
                <a:gd name="connsiteY9" fmla="*/ 381735 h 648435"/>
                <a:gd name="connsiteX10" fmla="*/ 1238253 w 2457462"/>
                <a:gd name="connsiteY10" fmla="*/ 219810 h 648435"/>
                <a:gd name="connsiteX11" fmla="*/ 1485903 w 2457462"/>
                <a:gd name="connsiteY11" fmla="*/ 238860 h 648435"/>
                <a:gd name="connsiteX12" fmla="*/ 1247778 w 2457462"/>
                <a:gd name="connsiteY12" fmla="*/ 305535 h 648435"/>
                <a:gd name="connsiteX0" fmla="*/ 1323978 w 2457462"/>
                <a:gd name="connsiteY0" fmla="*/ 648435 h 648435"/>
                <a:gd name="connsiteX1" fmla="*/ 3 w 2457462"/>
                <a:gd name="connsiteY1" fmla="*/ 429360 h 648435"/>
                <a:gd name="connsiteX2" fmla="*/ 1257303 w 2457462"/>
                <a:gd name="connsiteY2" fmla="*/ 735 h 648435"/>
                <a:gd name="connsiteX3" fmla="*/ 2457453 w 2457462"/>
                <a:gd name="connsiteY3" fmla="*/ 343635 h 648435"/>
                <a:gd name="connsiteX4" fmla="*/ 1276353 w 2457462"/>
                <a:gd name="connsiteY4" fmla="*/ 505560 h 648435"/>
                <a:gd name="connsiteX5" fmla="*/ 285753 w 2457462"/>
                <a:gd name="connsiteY5" fmla="*/ 429360 h 648435"/>
                <a:gd name="connsiteX6" fmla="*/ 1295403 w 2457462"/>
                <a:gd name="connsiteY6" fmla="*/ 115035 h 648435"/>
                <a:gd name="connsiteX7" fmla="*/ 2152653 w 2457462"/>
                <a:gd name="connsiteY7" fmla="*/ 305535 h 648435"/>
                <a:gd name="connsiteX8" fmla="*/ 1295403 w 2457462"/>
                <a:gd name="connsiteY8" fmla="*/ 381735 h 648435"/>
                <a:gd name="connsiteX9" fmla="*/ 628653 w 2457462"/>
                <a:gd name="connsiteY9" fmla="*/ 381735 h 648435"/>
                <a:gd name="connsiteX10" fmla="*/ 1238253 w 2457462"/>
                <a:gd name="connsiteY10" fmla="*/ 219810 h 648435"/>
                <a:gd name="connsiteX11" fmla="*/ 1485903 w 2457462"/>
                <a:gd name="connsiteY11" fmla="*/ 238860 h 648435"/>
                <a:gd name="connsiteX12" fmla="*/ 1247778 w 2457462"/>
                <a:gd name="connsiteY12" fmla="*/ 305535 h 648435"/>
                <a:gd name="connsiteX0" fmla="*/ 1323978 w 2457462"/>
                <a:gd name="connsiteY0" fmla="*/ 648435 h 648435"/>
                <a:gd name="connsiteX1" fmla="*/ 3 w 2457462"/>
                <a:gd name="connsiteY1" fmla="*/ 429360 h 648435"/>
                <a:gd name="connsiteX2" fmla="*/ 1257303 w 2457462"/>
                <a:gd name="connsiteY2" fmla="*/ 735 h 648435"/>
                <a:gd name="connsiteX3" fmla="*/ 2457453 w 2457462"/>
                <a:gd name="connsiteY3" fmla="*/ 343635 h 648435"/>
                <a:gd name="connsiteX4" fmla="*/ 1276353 w 2457462"/>
                <a:gd name="connsiteY4" fmla="*/ 505560 h 648435"/>
                <a:gd name="connsiteX5" fmla="*/ 333378 w 2457462"/>
                <a:gd name="connsiteY5" fmla="*/ 391260 h 648435"/>
                <a:gd name="connsiteX6" fmla="*/ 1295403 w 2457462"/>
                <a:gd name="connsiteY6" fmla="*/ 115035 h 648435"/>
                <a:gd name="connsiteX7" fmla="*/ 2152653 w 2457462"/>
                <a:gd name="connsiteY7" fmla="*/ 305535 h 648435"/>
                <a:gd name="connsiteX8" fmla="*/ 1295403 w 2457462"/>
                <a:gd name="connsiteY8" fmla="*/ 381735 h 648435"/>
                <a:gd name="connsiteX9" fmla="*/ 628653 w 2457462"/>
                <a:gd name="connsiteY9" fmla="*/ 381735 h 648435"/>
                <a:gd name="connsiteX10" fmla="*/ 1238253 w 2457462"/>
                <a:gd name="connsiteY10" fmla="*/ 219810 h 648435"/>
                <a:gd name="connsiteX11" fmla="*/ 1485903 w 2457462"/>
                <a:gd name="connsiteY11" fmla="*/ 238860 h 648435"/>
                <a:gd name="connsiteX12" fmla="*/ 1247778 w 2457462"/>
                <a:gd name="connsiteY12" fmla="*/ 305535 h 648435"/>
                <a:gd name="connsiteX0" fmla="*/ 1323978 w 2457462"/>
                <a:gd name="connsiteY0" fmla="*/ 648435 h 648435"/>
                <a:gd name="connsiteX1" fmla="*/ 3 w 2457462"/>
                <a:gd name="connsiteY1" fmla="*/ 429360 h 648435"/>
                <a:gd name="connsiteX2" fmla="*/ 1257303 w 2457462"/>
                <a:gd name="connsiteY2" fmla="*/ 735 h 648435"/>
                <a:gd name="connsiteX3" fmla="*/ 2457453 w 2457462"/>
                <a:gd name="connsiteY3" fmla="*/ 343635 h 648435"/>
                <a:gd name="connsiteX4" fmla="*/ 1276353 w 2457462"/>
                <a:gd name="connsiteY4" fmla="*/ 505560 h 648435"/>
                <a:gd name="connsiteX5" fmla="*/ 333378 w 2457462"/>
                <a:gd name="connsiteY5" fmla="*/ 391260 h 648435"/>
                <a:gd name="connsiteX6" fmla="*/ 1295403 w 2457462"/>
                <a:gd name="connsiteY6" fmla="*/ 115035 h 648435"/>
                <a:gd name="connsiteX7" fmla="*/ 2152653 w 2457462"/>
                <a:gd name="connsiteY7" fmla="*/ 305535 h 648435"/>
                <a:gd name="connsiteX8" fmla="*/ 1295403 w 2457462"/>
                <a:gd name="connsiteY8" fmla="*/ 381735 h 648435"/>
                <a:gd name="connsiteX9" fmla="*/ 628653 w 2457462"/>
                <a:gd name="connsiteY9" fmla="*/ 381735 h 648435"/>
                <a:gd name="connsiteX10" fmla="*/ 1238253 w 2457462"/>
                <a:gd name="connsiteY10" fmla="*/ 219810 h 648435"/>
                <a:gd name="connsiteX11" fmla="*/ 1485903 w 2457462"/>
                <a:gd name="connsiteY11" fmla="*/ 238860 h 648435"/>
                <a:gd name="connsiteX12" fmla="*/ 1247778 w 2457462"/>
                <a:gd name="connsiteY12" fmla="*/ 305535 h 648435"/>
                <a:gd name="connsiteX0" fmla="*/ 1323978 w 2457462"/>
                <a:gd name="connsiteY0" fmla="*/ 648435 h 648435"/>
                <a:gd name="connsiteX1" fmla="*/ 3 w 2457462"/>
                <a:gd name="connsiteY1" fmla="*/ 429360 h 648435"/>
                <a:gd name="connsiteX2" fmla="*/ 1257303 w 2457462"/>
                <a:gd name="connsiteY2" fmla="*/ 735 h 648435"/>
                <a:gd name="connsiteX3" fmla="*/ 2457453 w 2457462"/>
                <a:gd name="connsiteY3" fmla="*/ 343635 h 648435"/>
                <a:gd name="connsiteX4" fmla="*/ 1276353 w 2457462"/>
                <a:gd name="connsiteY4" fmla="*/ 505560 h 648435"/>
                <a:gd name="connsiteX5" fmla="*/ 333378 w 2457462"/>
                <a:gd name="connsiteY5" fmla="*/ 391260 h 648435"/>
                <a:gd name="connsiteX6" fmla="*/ 1295403 w 2457462"/>
                <a:gd name="connsiteY6" fmla="*/ 115035 h 648435"/>
                <a:gd name="connsiteX7" fmla="*/ 2152653 w 2457462"/>
                <a:gd name="connsiteY7" fmla="*/ 305535 h 648435"/>
                <a:gd name="connsiteX8" fmla="*/ 1295403 w 2457462"/>
                <a:gd name="connsiteY8" fmla="*/ 381735 h 648435"/>
                <a:gd name="connsiteX9" fmla="*/ 628653 w 2457462"/>
                <a:gd name="connsiteY9" fmla="*/ 381735 h 648435"/>
                <a:gd name="connsiteX10" fmla="*/ 1238253 w 2457462"/>
                <a:gd name="connsiteY10" fmla="*/ 219810 h 648435"/>
                <a:gd name="connsiteX11" fmla="*/ 1485903 w 2457462"/>
                <a:gd name="connsiteY11" fmla="*/ 238860 h 648435"/>
                <a:gd name="connsiteX12" fmla="*/ 1247778 w 2457462"/>
                <a:gd name="connsiteY12" fmla="*/ 305535 h 648435"/>
                <a:gd name="connsiteX0" fmla="*/ 1323978 w 2457462"/>
                <a:gd name="connsiteY0" fmla="*/ 648250 h 648250"/>
                <a:gd name="connsiteX1" fmla="*/ 3 w 2457462"/>
                <a:gd name="connsiteY1" fmla="*/ 429175 h 648250"/>
                <a:gd name="connsiteX2" fmla="*/ 1257303 w 2457462"/>
                <a:gd name="connsiteY2" fmla="*/ 550 h 648250"/>
                <a:gd name="connsiteX3" fmla="*/ 2457453 w 2457462"/>
                <a:gd name="connsiteY3" fmla="*/ 343450 h 648250"/>
                <a:gd name="connsiteX4" fmla="*/ 1276353 w 2457462"/>
                <a:gd name="connsiteY4" fmla="*/ 533950 h 648250"/>
                <a:gd name="connsiteX5" fmla="*/ 333378 w 2457462"/>
                <a:gd name="connsiteY5" fmla="*/ 391075 h 648250"/>
                <a:gd name="connsiteX6" fmla="*/ 1295403 w 2457462"/>
                <a:gd name="connsiteY6" fmla="*/ 114850 h 648250"/>
                <a:gd name="connsiteX7" fmla="*/ 2152653 w 2457462"/>
                <a:gd name="connsiteY7" fmla="*/ 305350 h 648250"/>
                <a:gd name="connsiteX8" fmla="*/ 1295403 w 2457462"/>
                <a:gd name="connsiteY8" fmla="*/ 381550 h 648250"/>
                <a:gd name="connsiteX9" fmla="*/ 628653 w 2457462"/>
                <a:gd name="connsiteY9" fmla="*/ 381550 h 648250"/>
                <a:gd name="connsiteX10" fmla="*/ 1238253 w 2457462"/>
                <a:gd name="connsiteY10" fmla="*/ 219625 h 648250"/>
                <a:gd name="connsiteX11" fmla="*/ 1485903 w 2457462"/>
                <a:gd name="connsiteY11" fmla="*/ 238675 h 648250"/>
                <a:gd name="connsiteX12" fmla="*/ 1247778 w 2457462"/>
                <a:gd name="connsiteY12" fmla="*/ 305350 h 648250"/>
                <a:gd name="connsiteX0" fmla="*/ 1323978 w 2457462"/>
                <a:gd name="connsiteY0" fmla="*/ 648250 h 648250"/>
                <a:gd name="connsiteX1" fmla="*/ 3 w 2457462"/>
                <a:gd name="connsiteY1" fmla="*/ 429175 h 648250"/>
                <a:gd name="connsiteX2" fmla="*/ 1257303 w 2457462"/>
                <a:gd name="connsiteY2" fmla="*/ 550 h 648250"/>
                <a:gd name="connsiteX3" fmla="*/ 2457453 w 2457462"/>
                <a:gd name="connsiteY3" fmla="*/ 343450 h 648250"/>
                <a:gd name="connsiteX4" fmla="*/ 1276353 w 2457462"/>
                <a:gd name="connsiteY4" fmla="*/ 533950 h 648250"/>
                <a:gd name="connsiteX5" fmla="*/ 333378 w 2457462"/>
                <a:gd name="connsiteY5" fmla="*/ 391075 h 648250"/>
                <a:gd name="connsiteX6" fmla="*/ 1295403 w 2457462"/>
                <a:gd name="connsiteY6" fmla="*/ 114850 h 648250"/>
                <a:gd name="connsiteX7" fmla="*/ 2152653 w 2457462"/>
                <a:gd name="connsiteY7" fmla="*/ 305350 h 648250"/>
                <a:gd name="connsiteX8" fmla="*/ 1295403 w 2457462"/>
                <a:gd name="connsiteY8" fmla="*/ 438700 h 648250"/>
                <a:gd name="connsiteX9" fmla="*/ 628653 w 2457462"/>
                <a:gd name="connsiteY9" fmla="*/ 381550 h 648250"/>
                <a:gd name="connsiteX10" fmla="*/ 1238253 w 2457462"/>
                <a:gd name="connsiteY10" fmla="*/ 219625 h 648250"/>
                <a:gd name="connsiteX11" fmla="*/ 1485903 w 2457462"/>
                <a:gd name="connsiteY11" fmla="*/ 238675 h 648250"/>
                <a:gd name="connsiteX12" fmla="*/ 1247778 w 2457462"/>
                <a:gd name="connsiteY12" fmla="*/ 305350 h 648250"/>
                <a:gd name="connsiteX0" fmla="*/ 1323978 w 2457462"/>
                <a:gd name="connsiteY0" fmla="*/ 648250 h 648250"/>
                <a:gd name="connsiteX1" fmla="*/ 3 w 2457462"/>
                <a:gd name="connsiteY1" fmla="*/ 429175 h 648250"/>
                <a:gd name="connsiteX2" fmla="*/ 1257303 w 2457462"/>
                <a:gd name="connsiteY2" fmla="*/ 550 h 648250"/>
                <a:gd name="connsiteX3" fmla="*/ 2457453 w 2457462"/>
                <a:gd name="connsiteY3" fmla="*/ 343450 h 648250"/>
                <a:gd name="connsiteX4" fmla="*/ 1276353 w 2457462"/>
                <a:gd name="connsiteY4" fmla="*/ 533950 h 648250"/>
                <a:gd name="connsiteX5" fmla="*/ 333378 w 2457462"/>
                <a:gd name="connsiteY5" fmla="*/ 391075 h 648250"/>
                <a:gd name="connsiteX6" fmla="*/ 1295403 w 2457462"/>
                <a:gd name="connsiteY6" fmla="*/ 114850 h 648250"/>
                <a:gd name="connsiteX7" fmla="*/ 2152653 w 2457462"/>
                <a:gd name="connsiteY7" fmla="*/ 305350 h 648250"/>
                <a:gd name="connsiteX8" fmla="*/ 1295403 w 2457462"/>
                <a:gd name="connsiteY8" fmla="*/ 438700 h 648250"/>
                <a:gd name="connsiteX9" fmla="*/ 628653 w 2457462"/>
                <a:gd name="connsiteY9" fmla="*/ 381550 h 648250"/>
                <a:gd name="connsiteX10" fmla="*/ 1238253 w 2457462"/>
                <a:gd name="connsiteY10" fmla="*/ 219625 h 648250"/>
                <a:gd name="connsiteX11" fmla="*/ 1485903 w 2457462"/>
                <a:gd name="connsiteY11" fmla="*/ 238675 h 648250"/>
                <a:gd name="connsiteX12" fmla="*/ 1238253 w 2457462"/>
                <a:gd name="connsiteY12" fmla="*/ 333925 h 648250"/>
                <a:gd name="connsiteX0" fmla="*/ 1323978 w 2457462"/>
                <a:gd name="connsiteY0" fmla="*/ 648250 h 648250"/>
                <a:gd name="connsiteX1" fmla="*/ 3 w 2457462"/>
                <a:gd name="connsiteY1" fmla="*/ 429175 h 648250"/>
                <a:gd name="connsiteX2" fmla="*/ 1257303 w 2457462"/>
                <a:gd name="connsiteY2" fmla="*/ 550 h 648250"/>
                <a:gd name="connsiteX3" fmla="*/ 2457453 w 2457462"/>
                <a:gd name="connsiteY3" fmla="*/ 343450 h 648250"/>
                <a:gd name="connsiteX4" fmla="*/ 1276353 w 2457462"/>
                <a:gd name="connsiteY4" fmla="*/ 533950 h 648250"/>
                <a:gd name="connsiteX5" fmla="*/ 333378 w 2457462"/>
                <a:gd name="connsiteY5" fmla="*/ 391075 h 648250"/>
                <a:gd name="connsiteX6" fmla="*/ 1295403 w 2457462"/>
                <a:gd name="connsiteY6" fmla="*/ 114850 h 648250"/>
                <a:gd name="connsiteX7" fmla="*/ 2152653 w 2457462"/>
                <a:gd name="connsiteY7" fmla="*/ 305350 h 648250"/>
                <a:gd name="connsiteX8" fmla="*/ 1295403 w 2457462"/>
                <a:gd name="connsiteY8" fmla="*/ 438700 h 648250"/>
                <a:gd name="connsiteX9" fmla="*/ 628653 w 2457462"/>
                <a:gd name="connsiteY9" fmla="*/ 381550 h 648250"/>
                <a:gd name="connsiteX10" fmla="*/ 1238253 w 2457462"/>
                <a:gd name="connsiteY10" fmla="*/ 219625 h 648250"/>
                <a:gd name="connsiteX11" fmla="*/ 1590678 w 2457462"/>
                <a:gd name="connsiteY11" fmla="*/ 295825 h 648250"/>
                <a:gd name="connsiteX12" fmla="*/ 1238253 w 2457462"/>
                <a:gd name="connsiteY12" fmla="*/ 333925 h 648250"/>
                <a:gd name="connsiteX0" fmla="*/ 1323978 w 2457462"/>
                <a:gd name="connsiteY0" fmla="*/ 648250 h 648250"/>
                <a:gd name="connsiteX1" fmla="*/ 3 w 2457462"/>
                <a:gd name="connsiteY1" fmla="*/ 429175 h 648250"/>
                <a:gd name="connsiteX2" fmla="*/ 1257303 w 2457462"/>
                <a:gd name="connsiteY2" fmla="*/ 550 h 648250"/>
                <a:gd name="connsiteX3" fmla="*/ 2457453 w 2457462"/>
                <a:gd name="connsiteY3" fmla="*/ 343450 h 648250"/>
                <a:gd name="connsiteX4" fmla="*/ 1276353 w 2457462"/>
                <a:gd name="connsiteY4" fmla="*/ 533950 h 648250"/>
                <a:gd name="connsiteX5" fmla="*/ 333378 w 2457462"/>
                <a:gd name="connsiteY5" fmla="*/ 391075 h 648250"/>
                <a:gd name="connsiteX6" fmla="*/ 1295403 w 2457462"/>
                <a:gd name="connsiteY6" fmla="*/ 114850 h 648250"/>
                <a:gd name="connsiteX7" fmla="*/ 2152653 w 2457462"/>
                <a:gd name="connsiteY7" fmla="*/ 305350 h 648250"/>
                <a:gd name="connsiteX8" fmla="*/ 1295403 w 2457462"/>
                <a:gd name="connsiteY8" fmla="*/ 438700 h 648250"/>
                <a:gd name="connsiteX9" fmla="*/ 628653 w 2457462"/>
                <a:gd name="connsiteY9" fmla="*/ 381550 h 648250"/>
                <a:gd name="connsiteX10" fmla="*/ 1238253 w 2457462"/>
                <a:gd name="connsiteY10" fmla="*/ 219625 h 648250"/>
                <a:gd name="connsiteX11" fmla="*/ 1609728 w 2457462"/>
                <a:gd name="connsiteY11" fmla="*/ 257725 h 648250"/>
                <a:gd name="connsiteX12" fmla="*/ 1238253 w 2457462"/>
                <a:gd name="connsiteY12" fmla="*/ 333925 h 648250"/>
                <a:gd name="connsiteX0" fmla="*/ 1323978 w 2457462"/>
                <a:gd name="connsiteY0" fmla="*/ 648250 h 648250"/>
                <a:gd name="connsiteX1" fmla="*/ 3 w 2457462"/>
                <a:gd name="connsiteY1" fmla="*/ 429175 h 648250"/>
                <a:gd name="connsiteX2" fmla="*/ 1257303 w 2457462"/>
                <a:gd name="connsiteY2" fmla="*/ 550 h 648250"/>
                <a:gd name="connsiteX3" fmla="*/ 2457453 w 2457462"/>
                <a:gd name="connsiteY3" fmla="*/ 343450 h 648250"/>
                <a:gd name="connsiteX4" fmla="*/ 1276353 w 2457462"/>
                <a:gd name="connsiteY4" fmla="*/ 533950 h 648250"/>
                <a:gd name="connsiteX5" fmla="*/ 333378 w 2457462"/>
                <a:gd name="connsiteY5" fmla="*/ 391075 h 648250"/>
                <a:gd name="connsiteX6" fmla="*/ 1295403 w 2457462"/>
                <a:gd name="connsiteY6" fmla="*/ 114850 h 648250"/>
                <a:gd name="connsiteX7" fmla="*/ 2152653 w 2457462"/>
                <a:gd name="connsiteY7" fmla="*/ 305350 h 648250"/>
                <a:gd name="connsiteX8" fmla="*/ 1295403 w 2457462"/>
                <a:gd name="connsiteY8" fmla="*/ 438700 h 648250"/>
                <a:gd name="connsiteX9" fmla="*/ 628653 w 2457462"/>
                <a:gd name="connsiteY9" fmla="*/ 381550 h 648250"/>
                <a:gd name="connsiteX10" fmla="*/ 1238253 w 2457462"/>
                <a:gd name="connsiteY10" fmla="*/ 219625 h 648250"/>
                <a:gd name="connsiteX11" fmla="*/ 1609728 w 2457462"/>
                <a:gd name="connsiteY11" fmla="*/ 257725 h 648250"/>
                <a:gd name="connsiteX12" fmla="*/ 1238253 w 2457462"/>
                <a:gd name="connsiteY12" fmla="*/ 333925 h 648250"/>
                <a:gd name="connsiteX0" fmla="*/ 1323978 w 2457462"/>
                <a:gd name="connsiteY0" fmla="*/ 648250 h 648250"/>
                <a:gd name="connsiteX1" fmla="*/ 3 w 2457462"/>
                <a:gd name="connsiteY1" fmla="*/ 429175 h 648250"/>
                <a:gd name="connsiteX2" fmla="*/ 1257303 w 2457462"/>
                <a:gd name="connsiteY2" fmla="*/ 550 h 648250"/>
                <a:gd name="connsiteX3" fmla="*/ 2457453 w 2457462"/>
                <a:gd name="connsiteY3" fmla="*/ 343450 h 648250"/>
                <a:gd name="connsiteX4" fmla="*/ 1276353 w 2457462"/>
                <a:gd name="connsiteY4" fmla="*/ 533950 h 648250"/>
                <a:gd name="connsiteX5" fmla="*/ 266703 w 2457462"/>
                <a:gd name="connsiteY5" fmla="*/ 419650 h 648250"/>
                <a:gd name="connsiteX6" fmla="*/ 1295403 w 2457462"/>
                <a:gd name="connsiteY6" fmla="*/ 114850 h 648250"/>
                <a:gd name="connsiteX7" fmla="*/ 2152653 w 2457462"/>
                <a:gd name="connsiteY7" fmla="*/ 305350 h 648250"/>
                <a:gd name="connsiteX8" fmla="*/ 1295403 w 2457462"/>
                <a:gd name="connsiteY8" fmla="*/ 438700 h 648250"/>
                <a:gd name="connsiteX9" fmla="*/ 628653 w 2457462"/>
                <a:gd name="connsiteY9" fmla="*/ 381550 h 648250"/>
                <a:gd name="connsiteX10" fmla="*/ 1238253 w 2457462"/>
                <a:gd name="connsiteY10" fmla="*/ 219625 h 648250"/>
                <a:gd name="connsiteX11" fmla="*/ 1609728 w 2457462"/>
                <a:gd name="connsiteY11" fmla="*/ 257725 h 648250"/>
                <a:gd name="connsiteX12" fmla="*/ 1238253 w 2457462"/>
                <a:gd name="connsiteY12" fmla="*/ 333925 h 648250"/>
                <a:gd name="connsiteX0" fmla="*/ 1323978 w 2457462"/>
                <a:gd name="connsiteY0" fmla="*/ 648250 h 648250"/>
                <a:gd name="connsiteX1" fmla="*/ 3 w 2457462"/>
                <a:gd name="connsiteY1" fmla="*/ 429175 h 648250"/>
                <a:gd name="connsiteX2" fmla="*/ 1257303 w 2457462"/>
                <a:gd name="connsiteY2" fmla="*/ 550 h 648250"/>
                <a:gd name="connsiteX3" fmla="*/ 2457453 w 2457462"/>
                <a:gd name="connsiteY3" fmla="*/ 343450 h 648250"/>
                <a:gd name="connsiteX4" fmla="*/ 1276353 w 2457462"/>
                <a:gd name="connsiteY4" fmla="*/ 533950 h 648250"/>
                <a:gd name="connsiteX5" fmla="*/ 266703 w 2457462"/>
                <a:gd name="connsiteY5" fmla="*/ 419650 h 648250"/>
                <a:gd name="connsiteX6" fmla="*/ 1295403 w 2457462"/>
                <a:gd name="connsiteY6" fmla="*/ 114850 h 648250"/>
                <a:gd name="connsiteX7" fmla="*/ 2152653 w 2457462"/>
                <a:gd name="connsiteY7" fmla="*/ 305350 h 648250"/>
                <a:gd name="connsiteX8" fmla="*/ 1295403 w 2457462"/>
                <a:gd name="connsiteY8" fmla="*/ 438700 h 648250"/>
                <a:gd name="connsiteX9" fmla="*/ 628653 w 2457462"/>
                <a:gd name="connsiteY9" fmla="*/ 381550 h 648250"/>
                <a:gd name="connsiteX10" fmla="*/ 1238253 w 2457462"/>
                <a:gd name="connsiteY10" fmla="*/ 219625 h 648250"/>
                <a:gd name="connsiteX11" fmla="*/ 1609728 w 2457462"/>
                <a:gd name="connsiteY11" fmla="*/ 257725 h 648250"/>
                <a:gd name="connsiteX12" fmla="*/ 1238253 w 2457462"/>
                <a:gd name="connsiteY12" fmla="*/ 333925 h 648250"/>
                <a:gd name="connsiteX0" fmla="*/ 1323978 w 2457462"/>
                <a:gd name="connsiteY0" fmla="*/ 648250 h 648250"/>
                <a:gd name="connsiteX1" fmla="*/ 3 w 2457462"/>
                <a:gd name="connsiteY1" fmla="*/ 429175 h 648250"/>
                <a:gd name="connsiteX2" fmla="*/ 1257303 w 2457462"/>
                <a:gd name="connsiteY2" fmla="*/ 550 h 648250"/>
                <a:gd name="connsiteX3" fmla="*/ 2457453 w 2457462"/>
                <a:gd name="connsiteY3" fmla="*/ 343450 h 648250"/>
                <a:gd name="connsiteX4" fmla="*/ 1276353 w 2457462"/>
                <a:gd name="connsiteY4" fmla="*/ 533950 h 648250"/>
                <a:gd name="connsiteX5" fmla="*/ 266703 w 2457462"/>
                <a:gd name="connsiteY5" fmla="*/ 419650 h 648250"/>
                <a:gd name="connsiteX6" fmla="*/ 1295403 w 2457462"/>
                <a:gd name="connsiteY6" fmla="*/ 114850 h 648250"/>
                <a:gd name="connsiteX7" fmla="*/ 2152653 w 2457462"/>
                <a:gd name="connsiteY7" fmla="*/ 305350 h 648250"/>
                <a:gd name="connsiteX8" fmla="*/ 1295403 w 2457462"/>
                <a:gd name="connsiteY8" fmla="*/ 438700 h 648250"/>
                <a:gd name="connsiteX9" fmla="*/ 628653 w 2457462"/>
                <a:gd name="connsiteY9" fmla="*/ 381550 h 648250"/>
                <a:gd name="connsiteX10" fmla="*/ 1238253 w 2457462"/>
                <a:gd name="connsiteY10" fmla="*/ 219625 h 648250"/>
                <a:gd name="connsiteX11" fmla="*/ 1609728 w 2457462"/>
                <a:gd name="connsiteY11" fmla="*/ 257725 h 648250"/>
                <a:gd name="connsiteX12" fmla="*/ 1238253 w 2457462"/>
                <a:gd name="connsiteY12" fmla="*/ 333925 h 648250"/>
                <a:gd name="connsiteX0" fmla="*/ 1338294 w 2471778"/>
                <a:gd name="connsiteY0" fmla="*/ 647702 h 647702"/>
                <a:gd name="connsiteX1" fmla="*/ 3 w 2471778"/>
                <a:gd name="connsiteY1" fmla="*/ 339359 h 647702"/>
                <a:gd name="connsiteX2" fmla="*/ 1271619 w 2471778"/>
                <a:gd name="connsiteY2" fmla="*/ 2 h 647702"/>
                <a:gd name="connsiteX3" fmla="*/ 2471769 w 2471778"/>
                <a:gd name="connsiteY3" fmla="*/ 342902 h 647702"/>
                <a:gd name="connsiteX4" fmla="*/ 1290669 w 2471778"/>
                <a:gd name="connsiteY4" fmla="*/ 533402 h 647702"/>
                <a:gd name="connsiteX5" fmla="*/ 281019 w 2471778"/>
                <a:gd name="connsiteY5" fmla="*/ 419102 h 647702"/>
                <a:gd name="connsiteX6" fmla="*/ 1309719 w 2471778"/>
                <a:gd name="connsiteY6" fmla="*/ 114302 h 647702"/>
                <a:gd name="connsiteX7" fmla="*/ 2166969 w 2471778"/>
                <a:gd name="connsiteY7" fmla="*/ 304802 h 647702"/>
                <a:gd name="connsiteX8" fmla="*/ 1309719 w 2471778"/>
                <a:gd name="connsiteY8" fmla="*/ 438152 h 647702"/>
                <a:gd name="connsiteX9" fmla="*/ 642969 w 2471778"/>
                <a:gd name="connsiteY9" fmla="*/ 381002 h 647702"/>
                <a:gd name="connsiteX10" fmla="*/ 1252569 w 2471778"/>
                <a:gd name="connsiteY10" fmla="*/ 219077 h 647702"/>
                <a:gd name="connsiteX11" fmla="*/ 1624044 w 2471778"/>
                <a:gd name="connsiteY11" fmla="*/ 257177 h 647702"/>
                <a:gd name="connsiteX12" fmla="*/ 1252569 w 2471778"/>
                <a:gd name="connsiteY12" fmla="*/ 333377 h 647702"/>
                <a:gd name="connsiteX0" fmla="*/ 1338294 w 2471778"/>
                <a:gd name="connsiteY0" fmla="*/ 647702 h 647702"/>
                <a:gd name="connsiteX1" fmla="*/ 3 w 2471778"/>
                <a:gd name="connsiteY1" fmla="*/ 339359 h 647702"/>
                <a:gd name="connsiteX2" fmla="*/ 1271619 w 2471778"/>
                <a:gd name="connsiteY2" fmla="*/ 2 h 647702"/>
                <a:gd name="connsiteX3" fmla="*/ 2471769 w 2471778"/>
                <a:gd name="connsiteY3" fmla="*/ 342902 h 647702"/>
                <a:gd name="connsiteX4" fmla="*/ 1290669 w 2471778"/>
                <a:gd name="connsiteY4" fmla="*/ 533402 h 647702"/>
                <a:gd name="connsiteX5" fmla="*/ 281020 w 2471778"/>
                <a:gd name="connsiteY5" fmla="*/ 334085 h 647702"/>
                <a:gd name="connsiteX6" fmla="*/ 1309719 w 2471778"/>
                <a:gd name="connsiteY6" fmla="*/ 114302 h 647702"/>
                <a:gd name="connsiteX7" fmla="*/ 2166969 w 2471778"/>
                <a:gd name="connsiteY7" fmla="*/ 304802 h 647702"/>
                <a:gd name="connsiteX8" fmla="*/ 1309719 w 2471778"/>
                <a:gd name="connsiteY8" fmla="*/ 438152 h 647702"/>
                <a:gd name="connsiteX9" fmla="*/ 642969 w 2471778"/>
                <a:gd name="connsiteY9" fmla="*/ 381002 h 647702"/>
                <a:gd name="connsiteX10" fmla="*/ 1252569 w 2471778"/>
                <a:gd name="connsiteY10" fmla="*/ 219077 h 647702"/>
                <a:gd name="connsiteX11" fmla="*/ 1624044 w 2471778"/>
                <a:gd name="connsiteY11" fmla="*/ 257177 h 647702"/>
                <a:gd name="connsiteX12" fmla="*/ 1252569 w 2471778"/>
                <a:gd name="connsiteY12" fmla="*/ 333377 h 647702"/>
                <a:gd name="connsiteX0" fmla="*/ 1338294 w 2471778"/>
                <a:gd name="connsiteY0" fmla="*/ 647702 h 647702"/>
                <a:gd name="connsiteX1" fmla="*/ 3 w 2471778"/>
                <a:gd name="connsiteY1" fmla="*/ 339359 h 647702"/>
                <a:gd name="connsiteX2" fmla="*/ 1271619 w 2471778"/>
                <a:gd name="connsiteY2" fmla="*/ 2 h 647702"/>
                <a:gd name="connsiteX3" fmla="*/ 2471769 w 2471778"/>
                <a:gd name="connsiteY3" fmla="*/ 342902 h 647702"/>
                <a:gd name="connsiteX4" fmla="*/ 1290669 w 2471778"/>
                <a:gd name="connsiteY4" fmla="*/ 533402 h 647702"/>
                <a:gd name="connsiteX5" fmla="*/ 281020 w 2471778"/>
                <a:gd name="connsiteY5" fmla="*/ 334085 h 647702"/>
                <a:gd name="connsiteX6" fmla="*/ 1309719 w 2471778"/>
                <a:gd name="connsiteY6" fmla="*/ 114302 h 647702"/>
                <a:gd name="connsiteX7" fmla="*/ 2166969 w 2471778"/>
                <a:gd name="connsiteY7" fmla="*/ 304802 h 647702"/>
                <a:gd name="connsiteX8" fmla="*/ 1309719 w 2471778"/>
                <a:gd name="connsiteY8" fmla="*/ 438152 h 647702"/>
                <a:gd name="connsiteX9" fmla="*/ 633426 w 2471778"/>
                <a:gd name="connsiteY9" fmla="*/ 321490 h 647702"/>
                <a:gd name="connsiteX10" fmla="*/ 1252569 w 2471778"/>
                <a:gd name="connsiteY10" fmla="*/ 219077 h 647702"/>
                <a:gd name="connsiteX11" fmla="*/ 1624044 w 2471778"/>
                <a:gd name="connsiteY11" fmla="*/ 257177 h 647702"/>
                <a:gd name="connsiteX12" fmla="*/ 1252569 w 2471778"/>
                <a:gd name="connsiteY12" fmla="*/ 333377 h 647702"/>
                <a:gd name="connsiteX0" fmla="*/ 1338294 w 2490865"/>
                <a:gd name="connsiteY0" fmla="*/ 647916 h 647916"/>
                <a:gd name="connsiteX1" fmla="*/ 3 w 2490865"/>
                <a:gd name="connsiteY1" fmla="*/ 339573 h 647916"/>
                <a:gd name="connsiteX2" fmla="*/ 1271619 w 2490865"/>
                <a:gd name="connsiteY2" fmla="*/ 216 h 647916"/>
                <a:gd name="connsiteX3" fmla="*/ 2490856 w 2490865"/>
                <a:gd name="connsiteY3" fmla="*/ 292106 h 647916"/>
                <a:gd name="connsiteX4" fmla="*/ 1290669 w 2490865"/>
                <a:gd name="connsiteY4" fmla="*/ 533616 h 647916"/>
                <a:gd name="connsiteX5" fmla="*/ 281020 w 2490865"/>
                <a:gd name="connsiteY5" fmla="*/ 334299 h 647916"/>
                <a:gd name="connsiteX6" fmla="*/ 1309719 w 2490865"/>
                <a:gd name="connsiteY6" fmla="*/ 114516 h 647916"/>
                <a:gd name="connsiteX7" fmla="*/ 2166969 w 2490865"/>
                <a:gd name="connsiteY7" fmla="*/ 305016 h 647916"/>
                <a:gd name="connsiteX8" fmla="*/ 1309719 w 2490865"/>
                <a:gd name="connsiteY8" fmla="*/ 438366 h 647916"/>
                <a:gd name="connsiteX9" fmla="*/ 633426 w 2490865"/>
                <a:gd name="connsiteY9" fmla="*/ 321704 h 647916"/>
                <a:gd name="connsiteX10" fmla="*/ 1252569 w 2490865"/>
                <a:gd name="connsiteY10" fmla="*/ 219291 h 647916"/>
                <a:gd name="connsiteX11" fmla="*/ 1624044 w 2490865"/>
                <a:gd name="connsiteY11" fmla="*/ 257391 h 647916"/>
                <a:gd name="connsiteX12" fmla="*/ 1252569 w 2490865"/>
                <a:gd name="connsiteY12" fmla="*/ 333591 h 647916"/>
                <a:gd name="connsiteX0" fmla="*/ 1338294 w 2491480"/>
                <a:gd name="connsiteY0" fmla="*/ 648012 h 648012"/>
                <a:gd name="connsiteX1" fmla="*/ 3 w 2491480"/>
                <a:gd name="connsiteY1" fmla="*/ 339669 h 648012"/>
                <a:gd name="connsiteX2" fmla="*/ 1271619 w 2491480"/>
                <a:gd name="connsiteY2" fmla="*/ 312 h 648012"/>
                <a:gd name="connsiteX3" fmla="*/ 2490856 w 2491480"/>
                <a:gd name="connsiteY3" fmla="*/ 292202 h 648012"/>
                <a:gd name="connsiteX4" fmla="*/ 1290669 w 2491480"/>
                <a:gd name="connsiteY4" fmla="*/ 533712 h 648012"/>
                <a:gd name="connsiteX5" fmla="*/ 281020 w 2491480"/>
                <a:gd name="connsiteY5" fmla="*/ 334395 h 648012"/>
                <a:gd name="connsiteX6" fmla="*/ 1309719 w 2491480"/>
                <a:gd name="connsiteY6" fmla="*/ 114612 h 648012"/>
                <a:gd name="connsiteX7" fmla="*/ 2166969 w 2491480"/>
                <a:gd name="connsiteY7" fmla="*/ 305112 h 648012"/>
                <a:gd name="connsiteX8" fmla="*/ 1309719 w 2491480"/>
                <a:gd name="connsiteY8" fmla="*/ 438462 h 648012"/>
                <a:gd name="connsiteX9" fmla="*/ 633426 w 2491480"/>
                <a:gd name="connsiteY9" fmla="*/ 321800 h 648012"/>
                <a:gd name="connsiteX10" fmla="*/ 1252569 w 2491480"/>
                <a:gd name="connsiteY10" fmla="*/ 219387 h 648012"/>
                <a:gd name="connsiteX11" fmla="*/ 1624044 w 2491480"/>
                <a:gd name="connsiteY11" fmla="*/ 257487 h 648012"/>
                <a:gd name="connsiteX12" fmla="*/ 1252569 w 2491480"/>
                <a:gd name="connsiteY12" fmla="*/ 333687 h 648012"/>
                <a:gd name="connsiteX0" fmla="*/ 1338294 w 2490892"/>
                <a:gd name="connsiteY0" fmla="*/ 648032 h 648032"/>
                <a:gd name="connsiteX1" fmla="*/ 3 w 2490892"/>
                <a:gd name="connsiteY1" fmla="*/ 339689 h 648032"/>
                <a:gd name="connsiteX2" fmla="*/ 1271619 w 2490892"/>
                <a:gd name="connsiteY2" fmla="*/ 332 h 648032"/>
                <a:gd name="connsiteX3" fmla="*/ 2490856 w 2490892"/>
                <a:gd name="connsiteY3" fmla="*/ 292222 h 648032"/>
                <a:gd name="connsiteX4" fmla="*/ 1290669 w 2490892"/>
                <a:gd name="connsiteY4" fmla="*/ 533732 h 648032"/>
                <a:gd name="connsiteX5" fmla="*/ 281020 w 2490892"/>
                <a:gd name="connsiteY5" fmla="*/ 334415 h 648032"/>
                <a:gd name="connsiteX6" fmla="*/ 1309719 w 2490892"/>
                <a:gd name="connsiteY6" fmla="*/ 114632 h 648032"/>
                <a:gd name="connsiteX7" fmla="*/ 2166969 w 2490892"/>
                <a:gd name="connsiteY7" fmla="*/ 305132 h 648032"/>
                <a:gd name="connsiteX8" fmla="*/ 1309719 w 2490892"/>
                <a:gd name="connsiteY8" fmla="*/ 438482 h 648032"/>
                <a:gd name="connsiteX9" fmla="*/ 633426 w 2490892"/>
                <a:gd name="connsiteY9" fmla="*/ 321820 h 648032"/>
                <a:gd name="connsiteX10" fmla="*/ 1252569 w 2490892"/>
                <a:gd name="connsiteY10" fmla="*/ 219407 h 648032"/>
                <a:gd name="connsiteX11" fmla="*/ 1624044 w 2490892"/>
                <a:gd name="connsiteY11" fmla="*/ 257507 h 648032"/>
                <a:gd name="connsiteX12" fmla="*/ 1252569 w 2490892"/>
                <a:gd name="connsiteY12" fmla="*/ 333707 h 648032"/>
                <a:gd name="connsiteX0" fmla="*/ 1338294 w 2490894"/>
                <a:gd name="connsiteY0" fmla="*/ 648032 h 648032"/>
                <a:gd name="connsiteX1" fmla="*/ 3 w 2490894"/>
                <a:gd name="connsiteY1" fmla="*/ 339689 h 648032"/>
                <a:gd name="connsiteX2" fmla="*/ 1271619 w 2490894"/>
                <a:gd name="connsiteY2" fmla="*/ 332 h 648032"/>
                <a:gd name="connsiteX3" fmla="*/ 2490856 w 2490894"/>
                <a:gd name="connsiteY3" fmla="*/ 292222 h 648032"/>
                <a:gd name="connsiteX4" fmla="*/ 1290669 w 2490894"/>
                <a:gd name="connsiteY4" fmla="*/ 533732 h 648032"/>
                <a:gd name="connsiteX5" fmla="*/ 281020 w 2490894"/>
                <a:gd name="connsiteY5" fmla="*/ 334415 h 648032"/>
                <a:gd name="connsiteX6" fmla="*/ 1309719 w 2490894"/>
                <a:gd name="connsiteY6" fmla="*/ 114632 h 648032"/>
                <a:gd name="connsiteX7" fmla="*/ 2166969 w 2490894"/>
                <a:gd name="connsiteY7" fmla="*/ 305132 h 648032"/>
                <a:gd name="connsiteX8" fmla="*/ 1309719 w 2490894"/>
                <a:gd name="connsiteY8" fmla="*/ 438482 h 648032"/>
                <a:gd name="connsiteX9" fmla="*/ 633426 w 2490894"/>
                <a:gd name="connsiteY9" fmla="*/ 321820 h 648032"/>
                <a:gd name="connsiteX10" fmla="*/ 1252569 w 2490894"/>
                <a:gd name="connsiteY10" fmla="*/ 219407 h 648032"/>
                <a:gd name="connsiteX11" fmla="*/ 1624044 w 2490894"/>
                <a:gd name="connsiteY11" fmla="*/ 257507 h 648032"/>
                <a:gd name="connsiteX12" fmla="*/ 1252569 w 2490894"/>
                <a:gd name="connsiteY12" fmla="*/ 333707 h 6480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490894" h="648032">
                  <a:moveTo>
                    <a:pt x="1338294" y="648032"/>
                  </a:moveTo>
                  <a:cubicBezTo>
                    <a:pt x="672337" y="621044"/>
                    <a:pt x="1591" y="523839"/>
                    <a:pt x="3" y="339689"/>
                  </a:cubicBezTo>
                  <a:cubicBezTo>
                    <a:pt x="-1585" y="155539"/>
                    <a:pt x="856477" y="8243"/>
                    <a:pt x="1271619" y="332"/>
                  </a:cubicBezTo>
                  <a:cubicBezTo>
                    <a:pt x="1686761" y="-7579"/>
                    <a:pt x="2497226" y="126807"/>
                    <a:pt x="2490856" y="292222"/>
                  </a:cubicBezTo>
                  <a:cubicBezTo>
                    <a:pt x="2484486" y="457637"/>
                    <a:pt x="1658975" y="526700"/>
                    <a:pt x="1290669" y="533732"/>
                  </a:cubicBezTo>
                  <a:cubicBezTo>
                    <a:pt x="922363" y="540764"/>
                    <a:pt x="277845" y="461415"/>
                    <a:pt x="281020" y="334415"/>
                  </a:cubicBezTo>
                  <a:cubicBezTo>
                    <a:pt x="284195" y="207415"/>
                    <a:pt x="995394" y="119512"/>
                    <a:pt x="1309719" y="114632"/>
                  </a:cubicBezTo>
                  <a:cubicBezTo>
                    <a:pt x="1624044" y="109752"/>
                    <a:pt x="2166969" y="208648"/>
                    <a:pt x="2166969" y="305132"/>
                  </a:cubicBezTo>
                  <a:cubicBezTo>
                    <a:pt x="2166969" y="401616"/>
                    <a:pt x="1565310" y="435701"/>
                    <a:pt x="1309719" y="438482"/>
                  </a:cubicBezTo>
                  <a:cubicBezTo>
                    <a:pt x="1054129" y="441263"/>
                    <a:pt x="642951" y="396432"/>
                    <a:pt x="633426" y="321820"/>
                  </a:cubicBezTo>
                  <a:cubicBezTo>
                    <a:pt x="623901" y="247208"/>
                    <a:pt x="1087466" y="230126"/>
                    <a:pt x="1252569" y="219407"/>
                  </a:cubicBezTo>
                  <a:cubicBezTo>
                    <a:pt x="1417672" y="208688"/>
                    <a:pt x="1624044" y="200357"/>
                    <a:pt x="1624044" y="257507"/>
                  </a:cubicBezTo>
                  <a:cubicBezTo>
                    <a:pt x="1624044" y="314657"/>
                    <a:pt x="1372425" y="307513"/>
                    <a:pt x="1252569" y="333707"/>
                  </a:cubicBezTo>
                </a:path>
              </a:pathLst>
            </a:custGeom>
            <a:ln w="38100">
              <a:gradFill>
                <a:gsLst>
                  <a:gs pos="0">
                    <a:srgbClr val="FFAC6D"/>
                  </a:gs>
                  <a:gs pos="100000">
                    <a:srgbClr val="FB9705"/>
                  </a:gs>
                </a:gsLst>
                <a:lin ang="5400000" scaled="1"/>
              </a:gradFill>
            </a:ln>
            <a:effectLst>
              <a:glow rad="38100">
                <a:srgbClr val="FFC000">
                  <a:alpha val="71000"/>
                </a:srgbClr>
              </a:glow>
            </a:effectLst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51" name="Straight Arrow Connector 150"/>
          <p:cNvCxnSpPr/>
          <p:nvPr/>
        </p:nvCxnSpPr>
        <p:spPr>
          <a:xfrm flipV="1">
            <a:off x="2285536" y="3444755"/>
            <a:ext cx="3431828" cy="87337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2" name="Group 151"/>
          <p:cNvGrpSpPr/>
          <p:nvPr/>
        </p:nvGrpSpPr>
        <p:grpSpPr>
          <a:xfrm>
            <a:off x="690079" y="2192776"/>
            <a:ext cx="526142" cy="686047"/>
            <a:chOff x="631896" y="2049998"/>
            <a:chExt cx="787892" cy="969048"/>
          </a:xfrm>
        </p:grpSpPr>
        <p:sp>
          <p:nvSpPr>
            <p:cNvPr id="153" name="Arc 152"/>
            <p:cNvSpPr/>
            <p:nvPr/>
          </p:nvSpPr>
          <p:spPr>
            <a:xfrm>
              <a:off x="631896" y="2225839"/>
              <a:ext cx="476182" cy="585668"/>
            </a:xfrm>
            <a:prstGeom prst="arc">
              <a:avLst>
                <a:gd name="adj1" fmla="val 18296449"/>
                <a:gd name="adj2" fmla="val 3587601"/>
              </a:avLst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" name="Arc 153"/>
            <p:cNvSpPr/>
            <p:nvPr/>
          </p:nvSpPr>
          <p:spPr>
            <a:xfrm>
              <a:off x="731958" y="2189288"/>
              <a:ext cx="535618" cy="658770"/>
            </a:xfrm>
            <a:prstGeom prst="arc">
              <a:avLst>
                <a:gd name="adj1" fmla="val 18296449"/>
                <a:gd name="adj2" fmla="val 3587601"/>
              </a:avLst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5" name="Arc 154"/>
            <p:cNvSpPr/>
            <p:nvPr/>
          </p:nvSpPr>
          <p:spPr>
            <a:xfrm>
              <a:off x="631896" y="2049998"/>
              <a:ext cx="787892" cy="969048"/>
            </a:xfrm>
            <a:prstGeom prst="arc">
              <a:avLst>
                <a:gd name="adj1" fmla="val 18296449"/>
                <a:gd name="adj2" fmla="val 3587601"/>
              </a:avLst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56" name="Straight Arrow Connector 155"/>
          <p:cNvCxnSpPr>
            <a:stCxn id="68" idx="3"/>
          </p:cNvCxnSpPr>
          <p:nvPr/>
        </p:nvCxnSpPr>
        <p:spPr>
          <a:xfrm>
            <a:off x="2287806" y="4318132"/>
            <a:ext cx="3429557" cy="79331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7" name="Group 156"/>
          <p:cNvGrpSpPr>
            <a:grpSpLocks noChangeAspect="1"/>
          </p:cNvGrpSpPr>
          <p:nvPr/>
        </p:nvGrpSpPr>
        <p:grpSpPr>
          <a:xfrm>
            <a:off x="5757000" y="2946723"/>
            <a:ext cx="993743" cy="988090"/>
            <a:chOff x="3673147" y="3643853"/>
            <a:chExt cx="1554067" cy="1545226"/>
          </a:xfrm>
        </p:grpSpPr>
        <p:sp>
          <p:nvSpPr>
            <p:cNvPr id="158" name="Rectangle 157"/>
            <p:cNvSpPr/>
            <p:nvPr/>
          </p:nvSpPr>
          <p:spPr>
            <a:xfrm>
              <a:off x="3673147" y="3643853"/>
              <a:ext cx="1554067" cy="1545226"/>
            </a:xfrm>
            <a:prstGeom prst="rect">
              <a:avLst/>
            </a:prstGeom>
            <a:ln>
              <a:headEnd w="med" len="med"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>
              <a:normAutofit fontScale="70000" lnSpcReduction="20000"/>
            </a:bodyPr>
            <a:lstStyle/>
            <a:p>
              <a:pPr algn="ctr"/>
              <a:endParaRPr lang="en-US" sz="1400" dirty="0" smtClean="0"/>
            </a:p>
            <a:p>
              <a:pPr algn="ctr"/>
              <a:endParaRPr lang="en-US" sz="1400" dirty="0"/>
            </a:p>
            <a:p>
              <a:pPr algn="ctr"/>
              <a:endParaRPr lang="en-US" sz="1400" dirty="0" smtClean="0"/>
            </a:p>
            <a:p>
              <a:pPr algn="ctr"/>
              <a:endParaRPr lang="en-US" sz="1400" dirty="0"/>
            </a:p>
            <a:p>
              <a:pPr algn="ctr"/>
              <a:endParaRPr lang="en-US" sz="1400" dirty="0" smtClean="0"/>
            </a:p>
            <a:p>
              <a:pPr algn="ctr"/>
              <a:r>
                <a:rPr lang="en-US" sz="1400" dirty="0" smtClean="0"/>
                <a:t>Hot Plate Controller</a:t>
              </a:r>
              <a:endParaRPr lang="en-US" sz="1400" dirty="0"/>
            </a:p>
          </p:txBody>
        </p:sp>
        <p:pic>
          <p:nvPicPr>
            <p:cNvPr id="159" name="Picture 2" descr="http://www.mouser.com/images/LPAtemlAVR32-5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59159" y="3677632"/>
              <a:ext cx="1323663" cy="9795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60" name="Group 159"/>
          <p:cNvGrpSpPr>
            <a:grpSpLocks noChangeAspect="1"/>
          </p:cNvGrpSpPr>
          <p:nvPr/>
        </p:nvGrpSpPr>
        <p:grpSpPr>
          <a:xfrm>
            <a:off x="5744541" y="4669164"/>
            <a:ext cx="993743" cy="988090"/>
            <a:chOff x="3673147" y="3643853"/>
            <a:chExt cx="1554067" cy="1545226"/>
          </a:xfrm>
        </p:grpSpPr>
        <p:sp>
          <p:nvSpPr>
            <p:cNvPr id="161" name="Rectangle 160"/>
            <p:cNvSpPr/>
            <p:nvPr/>
          </p:nvSpPr>
          <p:spPr>
            <a:xfrm>
              <a:off x="3673147" y="3643853"/>
              <a:ext cx="1554067" cy="1545226"/>
            </a:xfrm>
            <a:prstGeom prst="rect">
              <a:avLst/>
            </a:prstGeom>
            <a:ln>
              <a:headEnd w="med" len="med"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>
              <a:normAutofit fontScale="70000" lnSpcReduction="20000"/>
            </a:bodyPr>
            <a:lstStyle/>
            <a:p>
              <a:pPr algn="ctr"/>
              <a:endParaRPr lang="en-US" sz="1400" dirty="0" smtClean="0"/>
            </a:p>
            <a:p>
              <a:pPr algn="ctr"/>
              <a:endParaRPr lang="en-US" sz="1400" dirty="0"/>
            </a:p>
            <a:p>
              <a:pPr algn="ctr"/>
              <a:endParaRPr lang="en-US" sz="1400" dirty="0" smtClean="0"/>
            </a:p>
            <a:p>
              <a:pPr algn="ctr"/>
              <a:endParaRPr lang="en-US" sz="1400" dirty="0"/>
            </a:p>
            <a:p>
              <a:pPr algn="ctr"/>
              <a:endParaRPr lang="en-US" sz="1400" dirty="0" smtClean="0"/>
            </a:p>
            <a:p>
              <a:pPr algn="ctr"/>
              <a:r>
                <a:rPr lang="en-US" sz="1400" dirty="0" smtClean="0"/>
                <a:t>Oven Controller</a:t>
              </a:r>
              <a:endParaRPr lang="en-US" sz="1400" dirty="0"/>
            </a:p>
          </p:txBody>
        </p:sp>
        <p:pic>
          <p:nvPicPr>
            <p:cNvPr id="162" name="Picture 2" descr="http://www.mouser.com/images/LPAtemlAVR32-5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36080" y="3734292"/>
              <a:ext cx="1246743" cy="9225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71601243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-62982" y="365126"/>
            <a:ext cx="9279294" cy="1325563"/>
          </a:xfr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/>
          <a:lstStyle/>
          <a:p>
            <a:r>
              <a:rPr lang="en-US" dirty="0" smtClean="0"/>
              <a:t>Controller Implementation</a:t>
            </a:r>
            <a:endParaRPr lang="en-US" dirty="0"/>
          </a:p>
        </p:txBody>
      </p:sp>
      <p:sp>
        <p:nvSpPr>
          <p:cNvPr id="5" name="Text Placeholder 2"/>
          <p:cNvSpPr txBox="1">
            <a:spLocks/>
          </p:cNvSpPr>
          <p:nvPr/>
        </p:nvSpPr>
        <p:spPr>
          <a:xfrm>
            <a:off x="278968" y="1906292"/>
            <a:ext cx="8712631" cy="477027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14400" lvl="1" indent="-457200"/>
            <a:endParaRPr lang="en-US" b="0" dirty="0" smtClean="0"/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/>
            </a:r>
            <a:br>
              <a: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</a:br>
            <a:r>
              <a: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/>
            </a:r>
            <a:br>
              <a: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</a:b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 l="13333" t="21481" r="31250" b="23704"/>
          <a:stretch>
            <a:fillRect/>
          </a:stretch>
        </p:blipFill>
        <p:spPr bwMode="auto">
          <a:xfrm>
            <a:off x="4216831" y="3210307"/>
            <a:ext cx="3886200" cy="21622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" name="Picture 2" descr="D:\Downloads\20141124_144950.jpg"/>
          <p:cNvPicPr>
            <a:picLocks noChangeAspect="1" noChangeArrowheads="1"/>
          </p:cNvPicPr>
          <p:nvPr/>
        </p:nvPicPr>
        <p:blipFill>
          <a:blip r:embed="rId4" cstate="print"/>
          <a:srcRect l="6097" t="22904" r="8552" b="13872"/>
          <a:stretch>
            <a:fillRect/>
          </a:stretch>
        </p:blipFill>
        <p:spPr bwMode="auto">
          <a:xfrm rot="5400000">
            <a:off x="-309059" y="2823660"/>
            <a:ext cx="4885318" cy="28956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3109556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-62982" y="365126"/>
            <a:ext cx="9279294" cy="1325563"/>
          </a:xfrm>
          <a:solidFill>
            <a:schemeClr val="accent2"/>
          </a:solidFill>
        </p:spPr>
        <p:txBody>
          <a:bodyPr/>
          <a:lstStyle/>
          <a:p>
            <a:r>
              <a:rPr lang="en-US" dirty="0" smtClean="0"/>
              <a:t>Understanding Toaster Oven Functionality</a:t>
            </a:r>
            <a:endParaRPr lang="en-US" dirty="0"/>
          </a:p>
        </p:txBody>
      </p:sp>
      <p:sp>
        <p:nvSpPr>
          <p:cNvPr id="5" name="Text Placeholder 2"/>
          <p:cNvSpPr txBox="1">
            <a:spLocks/>
          </p:cNvSpPr>
          <p:nvPr/>
        </p:nvSpPr>
        <p:spPr>
          <a:xfrm>
            <a:off x="278968" y="1906292"/>
            <a:ext cx="8712631" cy="477027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14400" lvl="1" indent="-4572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dirty="0" smtClean="0"/>
          </a:p>
        </p:txBody>
      </p:sp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/>
            </a:r>
            <a:br>
              <a: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</a:br>
            <a:r>
              <a: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/>
            </a:r>
            <a:br>
              <a: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</a:b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76200" y="1828800"/>
            <a:ext cx="3940502" cy="3417332"/>
            <a:chOff x="76200" y="1828800"/>
            <a:chExt cx="3940502" cy="3417332"/>
          </a:xfrm>
        </p:grpSpPr>
        <p:pic>
          <p:nvPicPr>
            <p:cNvPr id="2050" name="Picture 2" descr="D:\Downloads\Images\Phase Modulation\Shows a period.jpg"/>
            <p:cNvPicPr>
              <a:picLocks noChangeAspect="1" noChangeArrowheads="1"/>
            </p:cNvPicPr>
            <p:nvPr/>
          </p:nvPicPr>
          <p:blipFill>
            <a:blip r:embed="rId3" cstate="print"/>
            <a:srcRect l="25000" r="28125"/>
            <a:stretch>
              <a:fillRect/>
            </a:stretch>
          </p:blipFill>
          <p:spPr bwMode="auto">
            <a:xfrm rot="5400000">
              <a:off x="533400" y="1524000"/>
              <a:ext cx="3048000" cy="3657600"/>
            </a:xfrm>
            <a:prstGeom prst="rect">
              <a:avLst/>
            </a:prstGeom>
            <a:noFill/>
          </p:spPr>
        </p:pic>
        <p:sp>
          <p:nvSpPr>
            <p:cNvPr id="10" name="TextBox 9"/>
            <p:cNvSpPr txBox="1"/>
            <p:nvPr/>
          </p:nvSpPr>
          <p:spPr>
            <a:xfrm>
              <a:off x="76200" y="4876800"/>
              <a:ext cx="394050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1 of the 5 Pulses – Shows Period Length</a:t>
              </a:r>
              <a:endParaRPr lang="en-US" dirty="0"/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4419600" y="4114800"/>
            <a:ext cx="3602589" cy="2526874"/>
            <a:chOff x="5029200" y="928937"/>
            <a:chExt cx="4885184" cy="3414780"/>
          </a:xfrm>
        </p:grpSpPr>
        <p:pic>
          <p:nvPicPr>
            <p:cNvPr id="2052" name="Picture 4" descr="D:\Downloads\Images\Phase Modulation\K11 (blue) - K51 (yellow) pulses in phase.jpg"/>
            <p:cNvPicPr>
              <a:picLocks noChangeAspect="1" noChangeArrowheads="1"/>
            </p:cNvPicPr>
            <p:nvPr/>
          </p:nvPicPr>
          <p:blipFill>
            <a:blip r:embed="rId4" cstate="print"/>
            <a:srcRect l="8919" t="4398" r="26237" b="9490"/>
            <a:stretch>
              <a:fillRect/>
            </a:stretch>
          </p:blipFill>
          <p:spPr bwMode="auto">
            <a:xfrm>
              <a:off x="5181600" y="928937"/>
              <a:ext cx="4497393" cy="2949001"/>
            </a:xfrm>
            <a:prstGeom prst="rect">
              <a:avLst/>
            </a:prstGeom>
            <a:noFill/>
          </p:spPr>
        </p:pic>
        <p:sp>
          <p:nvSpPr>
            <p:cNvPr id="13" name="TextBox 12"/>
            <p:cNvSpPr txBox="1"/>
            <p:nvPr/>
          </p:nvSpPr>
          <p:spPr>
            <a:xfrm>
              <a:off x="5029200" y="3886200"/>
              <a:ext cx="4885184" cy="45751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K11 (blue) - K51 (yellow) Pulses in Phase</a:t>
              </a:r>
              <a:endParaRPr lang="en-US" sz="1600" dirty="0"/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4495800" y="1752600"/>
            <a:ext cx="3555973" cy="2282089"/>
            <a:chOff x="4495800" y="1219200"/>
            <a:chExt cx="4199370" cy="3310524"/>
          </a:xfrm>
        </p:grpSpPr>
        <p:pic>
          <p:nvPicPr>
            <p:cNvPr id="2051" name="Picture 3" descr="D:\Downloads\Images\Phase Modulation\K11 (blue) - K21(Yellow) pulses in phase.jpg"/>
            <p:cNvPicPr>
              <a:picLocks noChangeAspect="1" noChangeArrowheads="1"/>
            </p:cNvPicPr>
            <p:nvPr/>
          </p:nvPicPr>
          <p:blipFill>
            <a:blip r:embed="rId5" cstate="print"/>
            <a:srcRect l="5794" r="26628" b="10185"/>
            <a:stretch>
              <a:fillRect/>
            </a:stretch>
          </p:blipFill>
          <p:spPr bwMode="auto">
            <a:xfrm>
              <a:off x="4572000" y="1219200"/>
              <a:ext cx="3810001" cy="2848323"/>
            </a:xfrm>
            <a:prstGeom prst="rect">
              <a:avLst/>
            </a:prstGeom>
            <a:noFill/>
          </p:spPr>
        </p:pic>
        <p:sp>
          <p:nvSpPr>
            <p:cNvPr id="15" name="TextBox 14"/>
            <p:cNvSpPr txBox="1"/>
            <p:nvPr/>
          </p:nvSpPr>
          <p:spPr>
            <a:xfrm>
              <a:off x="4495800" y="4038599"/>
              <a:ext cx="4199370" cy="4911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K11 (blue) - K21(Yellow) Pulses in Phase</a:t>
              </a:r>
              <a:endParaRPr lang="en-US" sz="1600" dirty="0"/>
            </a:p>
          </p:txBody>
        </p:sp>
      </p:grpSp>
    </p:spTree>
    <p:extLst>
      <p:ext uri="{BB962C8B-B14F-4D97-AF65-F5344CB8AC3E}">
        <p14:creationId xmlns:p14="http://schemas.microsoft.com/office/powerpoint/2010/main" val="194858450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/>
          <a:lstStyle/>
          <a:p>
            <a:r>
              <a:rPr lang="en-US" dirty="0" smtClean="0"/>
              <a:t>Toaster Oven Automation</a:t>
            </a:r>
            <a:endParaRPr lang="en-US" dirty="0"/>
          </a:p>
        </p:txBody>
      </p:sp>
      <p:cxnSp>
        <p:nvCxnSpPr>
          <p:cNvPr id="68" name="Straight Arrow Connector 67"/>
          <p:cNvCxnSpPr/>
          <p:nvPr/>
        </p:nvCxnSpPr>
        <p:spPr>
          <a:xfrm>
            <a:off x="533400" y="3751384"/>
            <a:ext cx="99060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TextBox 68"/>
          <p:cNvSpPr txBox="1"/>
          <p:nvPr/>
        </p:nvSpPr>
        <p:spPr>
          <a:xfrm>
            <a:off x="533400" y="3149600"/>
            <a:ext cx="91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USART</a:t>
            </a:r>
          </a:p>
          <a:p>
            <a:r>
              <a:rPr lang="en-US" dirty="0" smtClean="0"/>
              <a:t>Signal</a:t>
            </a:r>
            <a:endParaRPr lang="en-US" dirty="0"/>
          </a:p>
        </p:txBody>
      </p:sp>
      <p:sp>
        <p:nvSpPr>
          <p:cNvPr id="70" name="TextBox 69"/>
          <p:cNvSpPr txBox="1"/>
          <p:nvPr/>
        </p:nvSpPr>
        <p:spPr>
          <a:xfrm>
            <a:off x="2667000" y="3429000"/>
            <a:ext cx="15702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12 General IO Pins</a:t>
            </a:r>
            <a:endParaRPr lang="en-US" sz="1400" dirty="0"/>
          </a:p>
        </p:txBody>
      </p:sp>
      <p:cxnSp>
        <p:nvCxnSpPr>
          <p:cNvPr id="84" name="Straight Arrow Connector 83"/>
          <p:cNvCxnSpPr>
            <a:stCxn id="2052" idx="3"/>
            <a:endCxn id="29" idx="1"/>
          </p:cNvCxnSpPr>
          <p:nvPr/>
        </p:nvCxnSpPr>
        <p:spPr>
          <a:xfrm>
            <a:off x="2668474" y="3758419"/>
            <a:ext cx="1674926" cy="1348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2" name="Picture 4" descr="http://projectshopbd.com/wp-content/uploads/2014/09/1781931_atmega32-16pu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4836" y="3276600"/>
            <a:ext cx="963638" cy="963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Rectangle 28"/>
          <p:cNvSpPr/>
          <p:nvPr/>
        </p:nvSpPr>
        <p:spPr>
          <a:xfrm>
            <a:off x="4343400" y="3429000"/>
            <a:ext cx="1219200" cy="685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PPM Controller</a:t>
            </a:r>
            <a:endParaRPr lang="en-US" dirty="0"/>
          </a:p>
        </p:txBody>
      </p:sp>
      <p:cxnSp>
        <p:nvCxnSpPr>
          <p:cNvPr id="32" name="Straight Arrow Connector 31"/>
          <p:cNvCxnSpPr/>
          <p:nvPr/>
        </p:nvCxnSpPr>
        <p:spPr>
          <a:xfrm>
            <a:off x="5562600" y="3810000"/>
            <a:ext cx="1143000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D:\Downloads\20141124_144950.jpg"/>
          <p:cNvPicPr>
            <a:picLocks noChangeAspect="1" noChangeArrowheads="1"/>
          </p:cNvPicPr>
          <p:nvPr/>
        </p:nvPicPr>
        <p:blipFill>
          <a:blip r:embed="rId4" cstate="print"/>
          <a:srcRect l="6097" t="22904" r="8552" b="13872"/>
          <a:stretch>
            <a:fillRect/>
          </a:stretch>
        </p:blipFill>
        <p:spPr bwMode="auto">
          <a:xfrm rot="5400000">
            <a:off x="6054725" y="3159125"/>
            <a:ext cx="2209800" cy="920750"/>
          </a:xfrm>
          <a:prstGeom prst="rect">
            <a:avLst/>
          </a:prstGeom>
          <a:noFill/>
        </p:spPr>
      </p:pic>
      <p:cxnSp>
        <p:nvCxnSpPr>
          <p:cNvPr id="42" name="Elbow Connector 39"/>
          <p:cNvCxnSpPr/>
          <p:nvPr/>
        </p:nvCxnSpPr>
        <p:spPr>
          <a:xfrm rot="10800000">
            <a:off x="4953000" y="4114800"/>
            <a:ext cx="1752600" cy="381000"/>
          </a:xfrm>
          <a:prstGeom prst="bentConnector3">
            <a:avLst>
              <a:gd name="adj1" fmla="val 100000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/>
          <p:cNvSpPr txBox="1"/>
          <p:nvPr/>
        </p:nvSpPr>
        <p:spPr>
          <a:xfrm>
            <a:off x="5105400" y="4495800"/>
            <a:ext cx="1447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5 Pulse Positions</a:t>
            </a:r>
          </a:p>
          <a:p>
            <a:r>
              <a:rPr lang="en-US" sz="1400" dirty="0" smtClean="0"/>
              <a:t>    (P_COM#)</a:t>
            </a:r>
            <a:endParaRPr lang="en-US" sz="1400" dirty="0"/>
          </a:p>
        </p:txBody>
      </p:sp>
      <p:sp>
        <p:nvSpPr>
          <p:cNvPr id="48" name="TextBox 47"/>
          <p:cNvSpPr txBox="1"/>
          <p:nvPr/>
        </p:nvSpPr>
        <p:spPr>
          <a:xfrm>
            <a:off x="5562600" y="3352800"/>
            <a:ext cx="12954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3 Function</a:t>
            </a:r>
          </a:p>
          <a:p>
            <a:r>
              <a:rPr lang="en-US" sz="1400" dirty="0" smtClean="0"/>
              <a:t>Inputs</a:t>
            </a:r>
          </a:p>
          <a:p>
            <a:r>
              <a:rPr lang="en-US" sz="1400" dirty="0" smtClean="0"/>
              <a:t>(KEY_TEST#)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3993242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-62982" y="365126"/>
            <a:ext cx="9279294" cy="1325563"/>
          </a:xfr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/>
          <a:lstStyle/>
          <a:p>
            <a:r>
              <a:rPr lang="en-US" dirty="0" smtClean="0"/>
              <a:t>CDR Deliverables</a:t>
            </a:r>
            <a:endParaRPr lang="en-US" dirty="0"/>
          </a:p>
        </p:txBody>
      </p:sp>
      <p:sp>
        <p:nvSpPr>
          <p:cNvPr id="5" name="Text Placeholder 2"/>
          <p:cNvSpPr txBox="1">
            <a:spLocks/>
          </p:cNvSpPr>
          <p:nvPr/>
        </p:nvSpPr>
        <p:spPr>
          <a:xfrm>
            <a:off x="278968" y="1906292"/>
            <a:ext cx="8712631" cy="477027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b="0" dirty="0" smtClean="0"/>
              <a:t>Digitally controlled Toaster Oven</a:t>
            </a: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/>
            </a:r>
            <a:br>
              <a: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</a:br>
            <a:r>
              <a: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/>
            </a:r>
            <a:br>
              <a: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</a:b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3048000"/>
            <a:ext cx="5791200" cy="3257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95331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/>
          <a:lstStyle/>
          <a:p>
            <a:r>
              <a:rPr lang="en-US" dirty="0" smtClean="0"/>
              <a:t>CDR Progress</a:t>
            </a:r>
            <a:endParaRPr lang="en-US" dirty="0"/>
          </a:p>
        </p:txBody>
      </p:sp>
      <p:grpSp>
        <p:nvGrpSpPr>
          <p:cNvPr id="32" name="Group 31"/>
          <p:cNvGrpSpPr/>
          <p:nvPr/>
        </p:nvGrpSpPr>
        <p:grpSpPr>
          <a:xfrm>
            <a:off x="1470591" y="1949575"/>
            <a:ext cx="7493300" cy="4707335"/>
            <a:chOff x="888700" y="494422"/>
            <a:chExt cx="7493300" cy="4707335"/>
          </a:xfrm>
        </p:grpSpPr>
        <p:sp>
          <p:nvSpPr>
            <p:cNvPr id="33" name="Rectangle 32"/>
            <p:cNvSpPr/>
            <p:nvPr/>
          </p:nvSpPr>
          <p:spPr>
            <a:xfrm>
              <a:off x="888700" y="4255582"/>
              <a:ext cx="5346999" cy="946175"/>
            </a:xfrm>
            <a:prstGeom prst="rect">
              <a:avLst/>
            </a:prstGeom>
            <a:ln>
              <a:solidFill>
                <a:schemeClr val="accent6">
                  <a:lumMod val="50000"/>
                </a:schemeClr>
              </a:solidFill>
              <a:prstDash val="lgDash"/>
              <a:headEnd w="med" len="med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b" anchorCtr="0"/>
            <a:lstStyle/>
            <a:p>
              <a:r>
                <a:rPr lang="en-US" sz="1400" dirty="0" smtClean="0">
                  <a:solidFill>
                    <a:schemeClr val="tx1"/>
                  </a:solidFill>
                </a:rPr>
                <a:t>Ingredients Tracking</a:t>
              </a:r>
              <a:endParaRPr 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34" name="Rectangle 33"/>
            <p:cNvSpPr/>
            <p:nvPr/>
          </p:nvSpPr>
          <p:spPr>
            <a:xfrm>
              <a:off x="4424351" y="2490044"/>
              <a:ext cx="3645105" cy="1650808"/>
            </a:xfrm>
            <a:prstGeom prst="rect">
              <a:avLst/>
            </a:prstGeom>
            <a:ln>
              <a:solidFill>
                <a:schemeClr val="accent6">
                  <a:lumMod val="50000"/>
                </a:schemeClr>
              </a:solidFill>
              <a:prstDash val="lgDash"/>
              <a:headEnd w="med" len="med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b" anchorCtr="0"/>
            <a:lstStyle/>
            <a:p>
              <a:pPr algn="r"/>
              <a:r>
                <a:rPr lang="en-US" sz="1400" dirty="0" smtClean="0">
                  <a:solidFill>
                    <a:schemeClr val="tx1"/>
                  </a:solidFill>
                </a:rPr>
                <a:t>Recipe Assistance</a:t>
              </a:r>
              <a:endParaRPr 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35" name="Rectangle 34"/>
            <p:cNvSpPr/>
            <p:nvPr/>
          </p:nvSpPr>
          <p:spPr>
            <a:xfrm>
              <a:off x="888700" y="3194676"/>
              <a:ext cx="3406646" cy="946175"/>
            </a:xfrm>
            <a:prstGeom prst="rect">
              <a:avLst/>
            </a:prstGeom>
            <a:ln>
              <a:solidFill>
                <a:schemeClr val="accent6">
                  <a:lumMod val="50000"/>
                </a:schemeClr>
              </a:solidFill>
              <a:prstDash val="lgDash"/>
              <a:headEnd w="med" len="med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b" anchorCtr="0"/>
            <a:lstStyle/>
            <a:p>
              <a:r>
                <a:rPr lang="en-US" sz="1400" dirty="0" smtClean="0">
                  <a:solidFill>
                    <a:schemeClr val="tx1"/>
                  </a:solidFill>
                </a:rPr>
                <a:t>Voice Recognition</a:t>
              </a:r>
              <a:endParaRPr 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36" name="Rectangle 35"/>
            <p:cNvSpPr/>
            <p:nvPr/>
          </p:nvSpPr>
          <p:spPr>
            <a:xfrm>
              <a:off x="1050706" y="494422"/>
              <a:ext cx="7331294" cy="1895473"/>
            </a:xfrm>
            <a:prstGeom prst="rect">
              <a:avLst/>
            </a:prstGeom>
            <a:ln>
              <a:solidFill>
                <a:schemeClr val="accent6">
                  <a:lumMod val="50000"/>
                </a:schemeClr>
              </a:solidFill>
              <a:prstDash val="lgDash"/>
              <a:headEnd w="med" len="med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b" anchorCtr="0"/>
            <a:lstStyle/>
            <a:p>
              <a:r>
                <a:rPr lang="en-US" sz="1400" dirty="0" smtClean="0">
                  <a:solidFill>
                    <a:schemeClr val="tx1"/>
                  </a:solidFill>
                </a:rPr>
                <a:t>Appliance Devices</a:t>
              </a:r>
              <a:endParaRPr 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38" name="Rectangle 37"/>
            <p:cNvSpPr/>
            <p:nvPr/>
          </p:nvSpPr>
          <p:spPr>
            <a:xfrm>
              <a:off x="2037044" y="1338508"/>
              <a:ext cx="1501564" cy="472520"/>
            </a:xfrm>
            <a:prstGeom prst="rect">
              <a:avLst/>
            </a:prstGeom>
            <a:ln>
              <a:headEnd w="med" len="med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/>
                <a:t>Stove Controller</a:t>
              </a:r>
              <a:endParaRPr lang="en-US" sz="1400" dirty="0"/>
            </a:p>
          </p:txBody>
        </p:sp>
        <p:sp>
          <p:nvSpPr>
            <p:cNvPr id="39" name="Rectangle 38"/>
            <p:cNvSpPr/>
            <p:nvPr/>
          </p:nvSpPr>
          <p:spPr>
            <a:xfrm>
              <a:off x="4570420" y="612681"/>
              <a:ext cx="1554067" cy="472520"/>
            </a:xfrm>
            <a:prstGeom prst="rect">
              <a:avLst/>
            </a:prstGeom>
            <a:ln>
              <a:headEnd w="med" len="med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/>
                <a:t>Oven Controller</a:t>
              </a:r>
              <a:endParaRPr lang="en-US" sz="1400" dirty="0"/>
            </a:p>
          </p:txBody>
        </p:sp>
        <p:sp>
          <p:nvSpPr>
            <p:cNvPr id="40" name="Rectangle 39"/>
            <p:cNvSpPr/>
            <p:nvPr/>
          </p:nvSpPr>
          <p:spPr>
            <a:xfrm>
              <a:off x="4568357" y="1758638"/>
              <a:ext cx="1554067" cy="472520"/>
            </a:xfrm>
            <a:prstGeom prst="rect">
              <a:avLst/>
            </a:prstGeom>
            <a:ln>
              <a:headEnd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/>
                <a:t>Bluetooth Devices</a:t>
              </a:r>
              <a:endParaRPr lang="en-US" sz="1400" dirty="0"/>
            </a:p>
          </p:txBody>
        </p:sp>
        <p:sp>
          <p:nvSpPr>
            <p:cNvPr id="41" name="Rectangle 40"/>
            <p:cNvSpPr/>
            <p:nvPr/>
          </p:nvSpPr>
          <p:spPr>
            <a:xfrm>
              <a:off x="2846669" y="4348952"/>
              <a:ext cx="1501564" cy="472520"/>
            </a:xfrm>
            <a:prstGeom prst="rect">
              <a:avLst/>
            </a:prstGeom>
            <a:ln>
              <a:headEnd w="med" len="med"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/>
                <a:t>UPC lookup</a:t>
              </a:r>
              <a:endParaRPr lang="en-US" sz="1400" dirty="0"/>
            </a:p>
          </p:txBody>
        </p:sp>
        <p:sp>
          <p:nvSpPr>
            <p:cNvPr id="42" name="Rectangle 41"/>
            <p:cNvSpPr/>
            <p:nvPr/>
          </p:nvSpPr>
          <p:spPr>
            <a:xfrm>
              <a:off x="4590129" y="4348952"/>
              <a:ext cx="1501564" cy="472520"/>
            </a:xfrm>
            <a:prstGeom prst="rect">
              <a:avLst/>
            </a:prstGeom>
            <a:ln>
              <a:headEnd w="med" len="med"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/>
                <a:t>Ingredients Database</a:t>
              </a:r>
              <a:endParaRPr lang="en-US" sz="1400" dirty="0"/>
            </a:p>
          </p:txBody>
        </p:sp>
        <p:sp>
          <p:nvSpPr>
            <p:cNvPr id="43" name="Rectangle 42"/>
            <p:cNvSpPr/>
            <p:nvPr/>
          </p:nvSpPr>
          <p:spPr>
            <a:xfrm>
              <a:off x="6422332" y="3408770"/>
              <a:ext cx="1554067" cy="472520"/>
            </a:xfrm>
            <a:prstGeom prst="rect">
              <a:avLst/>
            </a:prstGeom>
            <a:ln>
              <a:headEnd w="med" len="med"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/>
                <a:t>Interpret Results</a:t>
              </a:r>
              <a:endParaRPr lang="en-US" sz="1400" dirty="0"/>
            </a:p>
          </p:txBody>
        </p:sp>
        <p:sp>
          <p:nvSpPr>
            <p:cNvPr id="44" name="Rectangle 43"/>
            <p:cNvSpPr/>
            <p:nvPr/>
          </p:nvSpPr>
          <p:spPr>
            <a:xfrm>
              <a:off x="1085208" y="3410691"/>
              <a:ext cx="1375559" cy="472520"/>
            </a:xfrm>
            <a:prstGeom prst="rect">
              <a:avLst/>
            </a:prstGeom>
            <a:ln>
              <a:headEnd w="med" len="med"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/>
                <a:t>Audio input</a:t>
              </a:r>
              <a:endParaRPr lang="en-US" sz="1400" dirty="0"/>
            </a:p>
          </p:txBody>
        </p:sp>
        <p:sp>
          <p:nvSpPr>
            <p:cNvPr id="45" name="Rectangle 44"/>
            <p:cNvSpPr/>
            <p:nvPr/>
          </p:nvSpPr>
          <p:spPr>
            <a:xfrm>
              <a:off x="4568357" y="2626155"/>
              <a:ext cx="1554067" cy="472520"/>
            </a:xfrm>
            <a:prstGeom prst="rect">
              <a:avLst/>
            </a:prstGeom>
            <a:ln>
              <a:headEnd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/>
                <a:t>Mobile Bluetooth Adaptor</a:t>
              </a:r>
              <a:endParaRPr lang="en-US" sz="1400" dirty="0"/>
            </a:p>
          </p:txBody>
        </p:sp>
        <p:sp>
          <p:nvSpPr>
            <p:cNvPr id="46" name="Rectangle 45"/>
            <p:cNvSpPr/>
            <p:nvPr/>
          </p:nvSpPr>
          <p:spPr>
            <a:xfrm>
              <a:off x="2691777" y="3410691"/>
              <a:ext cx="1501564" cy="472520"/>
            </a:xfrm>
            <a:prstGeom prst="rect">
              <a:avLst/>
            </a:prstGeom>
            <a:ln>
              <a:headEnd w="med" len="med"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/>
                <a:t>Voice Processing</a:t>
              </a:r>
              <a:endParaRPr lang="en-US" sz="1400" dirty="0"/>
            </a:p>
          </p:txBody>
        </p:sp>
        <p:sp>
          <p:nvSpPr>
            <p:cNvPr id="47" name="Rectangle 46"/>
            <p:cNvSpPr/>
            <p:nvPr/>
          </p:nvSpPr>
          <p:spPr>
            <a:xfrm>
              <a:off x="4568357" y="3410691"/>
              <a:ext cx="1554067" cy="472520"/>
            </a:xfrm>
            <a:prstGeom prst="rect">
              <a:avLst/>
            </a:prstGeom>
            <a:ln>
              <a:headEnd w="med" len="med"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/>
                <a:t>Recipe helper mobile interface</a:t>
              </a:r>
              <a:endParaRPr lang="en-US" sz="1400" dirty="0"/>
            </a:p>
          </p:txBody>
        </p:sp>
        <p:cxnSp>
          <p:nvCxnSpPr>
            <p:cNvPr id="49" name="Elbow Connector 48"/>
            <p:cNvCxnSpPr>
              <a:stCxn id="38" idx="2"/>
              <a:endCxn id="40" idx="1"/>
            </p:cNvCxnSpPr>
            <p:nvPr/>
          </p:nvCxnSpPr>
          <p:spPr>
            <a:xfrm rot="16200000" flipH="1">
              <a:off x="3586156" y="1012697"/>
              <a:ext cx="183870" cy="1780531"/>
            </a:xfrm>
            <a:prstGeom prst="bentConnector2">
              <a:avLst/>
            </a:prstGeom>
            <a:ln w="38100">
              <a:solidFill>
                <a:schemeClr val="accent6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Arrow Connector 49"/>
            <p:cNvCxnSpPr>
              <a:stCxn id="39" idx="2"/>
              <a:endCxn id="40" idx="0"/>
            </p:cNvCxnSpPr>
            <p:nvPr/>
          </p:nvCxnSpPr>
          <p:spPr>
            <a:xfrm flipH="1">
              <a:off x="5345391" y="1085201"/>
              <a:ext cx="2063" cy="673437"/>
            </a:xfrm>
            <a:prstGeom prst="straightConnector1">
              <a:avLst/>
            </a:prstGeom>
            <a:ln w="38100">
              <a:solidFill>
                <a:schemeClr val="accent6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Arrow Connector 50"/>
            <p:cNvCxnSpPr>
              <a:stCxn id="40" idx="2"/>
              <a:endCxn id="45" idx="0"/>
            </p:cNvCxnSpPr>
            <p:nvPr/>
          </p:nvCxnSpPr>
          <p:spPr>
            <a:xfrm>
              <a:off x="5345391" y="2231158"/>
              <a:ext cx="0" cy="394997"/>
            </a:xfrm>
            <a:prstGeom prst="straightConnector1">
              <a:avLst/>
            </a:prstGeom>
            <a:ln w="38100">
              <a:solidFill>
                <a:schemeClr val="accent6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Arrow Connector 51"/>
            <p:cNvCxnSpPr>
              <a:stCxn id="45" idx="2"/>
              <a:endCxn id="47" idx="0"/>
            </p:cNvCxnSpPr>
            <p:nvPr/>
          </p:nvCxnSpPr>
          <p:spPr>
            <a:xfrm>
              <a:off x="5345391" y="3098675"/>
              <a:ext cx="0" cy="312016"/>
            </a:xfrm>
            <a:prstGeom prst="straightConnector1">
              <a:avLst/>
            </a:prstGeom>
            <a:ln w="38100">
              <a:solidFill>
                <a:schemeClr val="accent6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Arrow Connector 52"/>
            <p:cNvCxnSpPr>
              <a:stCxn id="44" idx="3"/>
            </p:cNvCxnSpPr>
            <p:nvPr/>
          </p:nvCxnSpPr>
          <p:spPr>
            <a:xfrm>
              <a:off x="2460767" y="3646951"/>
              <a:ext cx="231010" cy="0"/>
            </a:xfrm>
            <a:prstGeom prst="straightConnector1">
              <a:avLst/>
            </a:prstGeom>
            <a:ln w="38100">
              <a:solidFill>
                <a:schemeClr val="accent6"/>
              </a:solidFill>
              <a:headEnd w="med" len="me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Arrow Connector 53"/>
            <p:cNvCxnSpPr>
              <a:endCxn id="47" idx="1"/>
            </p:cNvCxnSpPr>
            <p:nvPr/>
          </p:nvCxnSpPr>
          <p:spPr>
            <a:xfrm>
              <a:off x="4193342" y="3646951"/>
              <a:ext cx="375016" cy="0"/>
            </a:xfrm>
            <a:prstGeom prst="straightConnector1">
              <a:avLst/>
            </a:prstGeom>
            <a:ln w="38100">
              <a:solidFill>
                <a:schemeClr val="accent6"/>
              </a:solidFill>
              <a:headEnd w="med" len="me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Arrow Connector 54"/>
            <p:cNvCxnSpPr>
              <a:stCxn id="41" idx="3"/>
              <a:endCxn id="42" idx="1"/>
            </p:cNvCxnSpPr>
            <p:nvPr/>
          </p:nvCxnSpPr>
          <p:spPr>
            <a:xfrm>
              <a:off x="4348233" y="4585212"/>
              <a:ext cx="241896" cy="0"/>
            </a:xfrm>
            <a:prstGeom prst="straightConnector1">
              <a:avLst/>
            </a:prstGeom>
            <a:ln w="38100">
              <a:solidFill>
                <a:schemeClr val="accent6"/>
              </a:solidFill>
              <a:headEnd w="med" len="me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Arrow Connector 55"/>
            <p:cNvCxnSpPr>
              <a:stCxn id="42" idx="0"/>
              <a:endCxn id="47" idx="2"/>
            </p:cNvCxnSpPr>
            <p:nvPr/>
          </p:nvCxnSpPr>
          <p:spPr>
            <a:xfrm flipV="1">
              <a:off x="5340911" y="3883211"/>
              <a:ext cx="4480" cy="465741"/>
            </a:xfrm>
            <a:prstGeom prst="straightConnector1">
              <a:avLst/>
            </a:prstGeom>
            <a:ln w="38100">
              <a:solidFill>
                <a:schemeClr val="accent6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Elbow Connector 56"/>
            <p:cNvCxnSpPr>
              <a:stCxn id="43" idx="1"/>
              <a:endCxn id="47" idx="3"/>
            </p:cNvCxnSpPr>
            <p:nvPr/>
          </p:nvCxnSpPr>
          <p:spPr>
            <a:xfrm rot="10800000" flipV="1">
              <a:off x="6122424" y="3645029"/>
              <a:ext cx="299908" cy="1921"/>
            </a:xfrm>
            <a:prstGeom prst="bentConnector3">
              <a:avLst>
                <a:gd name="adj1" fmla="val 50000"/>
              </a:avLst>
            </a:prstGeom>
            <a:ln w="38100">
              <a:solidFill>
                <a:schemeClr val="accent6"/>
              </a:solidFill>
              <a:headEnd w="med" len="me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Rectangle 57"/>
            <p:cNvSpPr/>
            <p:nvPr/>
          </p:nvSpPr>
          <p:spPr>
            <a:xfrm>
              <a:off x="6713531" y="609419"/>
              <a:ext cx="1554067" cy="472520"/>
            </a:xfrm>
            <a:prstGeom prst="rect">
              <a:avLst/>
            </a:prstGeom>
            <a:ln>
              <a:headEnd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/>
                <a:t>Thermometer</a:t>
              </a:r>
              <a:endParaRPr lang="en-US" sz="1400" dirty="0"/>
            </a:p>
          </p:txBody>
        </p:sp>
        <p:cxnSp>
          <p:nvCxnSpPr>
            <p:cNvPr id="59" name="Elbow Connector 58"/>
            <p:cNvCxnSpPr>
              <a:stCxn id="58" idx="1"/>
              <a:endCxn id="39" idx="3"/>
            </p:cNvCxnSpPr>
            <p:nvPr/>
          </p:nvCxnSpPr>
          <p:spPr>
            <a:xfrm rot="10800000" flipV="1">
              <a:off x="6124487" y="845679"/>
              <a:ext cx="589044" cy="3262"/>
            </a:xfrm>
            <a:prstGeom prst="bentConnector3">
              <a:avLst>
                <a:gd name="adj1" fmla="val 50000"/>
              </a:avLst>
            </a:prstGeom>
            <a:ln w="38100">
              <a:solidFill>
                <a:schemeClr val="accent6"/>
              </a:solidFill>
              <a:headEnd w="med" len="me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Rectangle 67"/>
            <p:cNvSpPr/>
            <p:nvPr/>
          </p:nvSpPr>
          <p:spPr>
            <a:xfrm>
              <a:off x="959203" y="4348952"/>
              <a:ext cx="1645570" cy="472520"/>
            </a:xfrm>
            <a:prstGeom prst="rect">
              <a:avLst/>
            </a:prstGeom>
            <a:ln>
              <a:headEnd w="med" len="med"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/>
                <a:t>Camera system controller </a:t>
              </a:r>
              <a:endParaRPr lang="en-US" sz="1400" dirty="0"/>
            </a:p>
          </p:txBody>
        </p:sp>
        <p:cxnSp>
          <p:nvCxnSpPr>
            <p:cNvPr id="69" name="Straight Arrow Connector 68"/>
            <p:cNvCxnSpPr>
              <a:stCxn id="68" idx="3"/>
              <a:endCxn id="41" idx="1"/>
            </p:cNvCxnSpPr>
            <p:nvPr/>
          </p:nvCxnSpPr>
          <p:spPr>
            <a:xfrm>
              <a:off x="2604773" y="4585212"/>
              <a:ext cx="241896" cy="0"/>
            </a:xfrm>
            <a:prstGeom prst="straightConnector1">
              <a:avLst/>
            </a:prstGeom>
            <a:ln w="38100">
              <a:solidFill>
                <a:schemeClr val="accent6"/>
              </a:solidFill>
              <a:headEnd w="med" len="me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0" name="Rectangle 69"/>
            <p:cNvSpPr/>
            <p:nvPr/>
          </p:nvSpPr>
          <p:spPr>
            <a:xfrm>
              <a:off x="6422332" y="2606298"/>
              <a:ext cx="1554067" cy="472520"/>
            </a:xfrm>
            <a:prstGeom prst="rect">
              <a:avLst/>
            </a:prstGeom>
            <a:ln>
              <a:headEnd w="med" len="med"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/>
                <a:t>Yummly API</a:t>
              </a:r>
              <a:endParaRPr lang="en-US" sz="1400" dirty="0"/>
            </a:p>
          </p:txBody>
        </p:sp>
        <p:cxnSp>
          <p:nvCxnSpPr>
            <p:cNvPr id="71" name="Elbow Connector 70"/>
            <p:cNvCxnSpPr>
              <a:stCxn id="70" idx="2"/>
              <a:endCxn id="43" idx="0"/>
            </p:cNvCxnSpPr>
            <p:nvPr/>
          </p:nvCxnSpPr>
          <p:spPr>
            <a:xfrm rot="5400000">
              <a:off x="7034390" y="3243794"/>
              <a:ext cx="329952" cy="12700"/>
            </a:xfrm>
            <a:prstGeom prst="bentConnector3">
              <a:avLst>
                <a:gd name="adj1" fmla="val 50000"/>
              </a:avLst>
            </a:prstGeom>
            <a:ln w="38100">
              <a:solidFill>
                <a:schemeClr val="accent6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5" name="Rectangle 74"/>
            <p:cNvSpPr/>
            <p:nvPr/>
          </p:nvSpPr>
          <p:spPr>
            <a:xfrm>
              <a:off x="1504022" y="613814"/>
              <a:ext cx="2562288" cy="472520"/>
            </a:xfrm>
            <a:prstGeom prst="rect">
              <a:avLst/>
            </a:prstGeom>
            <a:ln>
              <a:headEnd w="med" len="med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/>
                <a:t>Kitchen Actions</a:t>
              </a:r>
              <a:endParaRPr lang="en-US" sz="1400" dirty="0"/>
            </a:p>
          </p:txBody>
        </p:sp>
        <p:cxnSp>
          <p:nvCxnSpPr>
            <p:cNvPr id="76" name="Elbow Connector 75"/>
            <p:cNvCxnSpPr>
              <a:stCxn id="39" idx="1"/>
              <a:endCxn id="75" idx="3"/>
            </p:cNvCxnSpPr>
            <p:nvPr/>
          </p:nvCxnSpPr>
          <p:spPr>
            <a:xfrm rot="10800000" flipV="1">
              <a:off x="4066310" y="848940"/>
              <a:ext cx="504110" cy="1133"/>
            </a:xfrm>
            <a:prstGeom prst="bentConnector3">
              <a:avLst>
                <a:gd name="adj1" fmla="val 50000"/>
              </a:avLst>
            </a:prstGeom>
            <a:ln w="38100">
              <a:solidFill>
                <a:schemeClr val="accent6"/>
              </a:solidFill>
              <a:headEnd w="med" len="me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Elbow Connector 78"/>
            <p:cNvCxnSpPr>
              <a:stCxn id="38" idx="0"/>
              <a:endCxn id="75" idx="2"/>
            </p:cNvCxnSpPr>
            <p:nvPr/>
          </p:nvCxnSpPr>
          <p:spPr>
            <a:xfrm rot="16200000" flipV="1">
              <a:off x="2660409" y="1211091"/>
              <a:ext cx="252174" cy="2660"/>
            </a:xfrm>
            <a:prstGeom prst="bentConnector3">
              <a:avLst>
                <a:gd name="adj1" fmla="val 50000"/>
              </a:avLst>
            </a:prstGeom>
            <a:ln w="38100">
              <a:solidFill>
                <a:schemeClr val="accent6"/>
              </a:solidFill>
              <a:headEnd w="med" len="me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7" name="Group 66"/>
          <p:cNvGrpSpPr/>
          <p:nvPr/>
        </p:nvGrpSpPr>
        <p:grpSpPr>
          <a:xfrm>
            <a:off x="279712" y="3559743"/>
            <a:ext cx="876923" cy="1330890"/>
            <a:chOff x="5940804" y="5396668"/>
            <a:chExt cx="876923" cy="1330890"/>
          </a:xfrm>
        </p:grpSpPr>
        <p:sp>
          <p:nvSpPr>
            <p:cNvPr id="3" name="Rectangle 2"/>
            <p:cNvSpPr/>
            <p:nvPr/>
          </p:nvSpPr>
          <p:spPr>
            <a:xfrm>
              <a:off x="5940804" y="5463204"/>
              <a:ext cx="239054" cy="236260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Rectangle 59"/>
            <p:cNvSpPr/>
            <p:nvPr/>
          </p:nvSpPr>
          <p:spPr>
            <a:xfrm>
              <a:off x="5940804" y="5789434"/>
              <a:ext cx="239054" cy="23626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Rectangle 60"/>
            <p:cNvSpPr/>
            <p:nvPr/>
          </p:nvSpPr>
          <p:spPr>
            <a:xfrm>
              <a:off x="5940804" y="6107098"/>
              <a:ext cx="239054" cy="236260"/>
            </a:xfrm>
            <a:prstGeom prst="rect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Rectangle 61"/>
            <p:cNvSpPr/>
            <p:nvPr/>
          </p:nvSpPr>
          <p:spPr>
            <a:xfrm>
              <a:off x="5940804" y="6424762"/>
              <a:ext cx="239054" cy="236260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6223654" y="5396668"/>
              <a:ext cx="57099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Dan</a:t>
              </a:r>
              <a:endParaRPr lang="en-US" dirty="0"/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6223654" y="5699464"/>
              <a:ext cx="59407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Tom</a:t>
              </a:r>
              <a:endParaRPr lang="en-US" dirty="0"/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6223654" y="6040562"/>
              <a:ext cx="40267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Eli</a:t>
              </a:r>
              <a:endParaRPr lang="en-US" dirty="0"/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6223654" y="6358226"/>
              <a:ext cx="58086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Kyle</a:t>
              </a:r>
              <a:endParaRPr lang="en-US" dirty="0"/>
            </a:p>
          </p:txBody>
        </p:sp>
      </p:grpSp>
      <p:sp>
        <p:nvSpPr>
          <p:cNvPr id="78" name="Oval 77"/>
          <p:cNvSpPr/>
          <p:nvPr/>
        </p:nvSpPr>
        <p:spPr>
          <a:xfrm>
            <a:off x="2783318" y="4756217"/>
            <a:ext cx="361345" cy="328398"/>
          </a:xfrm>
          <a:prstGeom prst="ellipse">
            <a:avLst/>
          </a:prstGeom>
          <a:solidFill>
            <a:srgbClr val="92D050"/>
          </a:solidFill>
          <a:ln>
            <a:solidFill>
              <a:srgbClr val="66FF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  <a:sym typeface="Wingdings" panose="05000000000000000000" pitchFamily="2" charset="2"/>
              </a:rPr>
              <a:t></a:t>
            </a:r>
            <a:endParaRPr lang="en-US" sz="3600" b="1" dirty="0">
              <a:solidFill>
                <a:schemeClr val="tx1"/>
              </a:solidFill>
            </a:endParaRPr>
          </a:p>
        </p:txBody>
      </p:sp>
      <p:sp>
        <p:nvSpPr>
          <p:cNvPr id="87" name="Oval 86"/>
          <p:cNvSpPr/>
          <p:nvPr/>
        </p:nvSpPr>
        <p:spPr>
          <a:xfrm>
            <a:off x="4640782" y="5669844"/>
            <a:ext cx="361345" cy="328398"/>
          </a:xfrm>
          <a:prstGeom prst="ellipse">
            <a:avLst/>
          </a:prstGeom>
          <a:solidFill>
            <a:srgbClr val="92D050"/>
          </a:solidFill>
          <a:ln>
            <a:solidFill>
              <a:srgbClr val="66FF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  <a:sym typeface="Wingdings" panose="05000000000000000000" pitchFamily="2" charset="2"/>
              </a:rPr>
              <a:t></a:t>
            </a:r>
            <a:endParaRPr lang="en-US" sz="3600" b="1" dirty="0">
              <a:solidFill>
                <a:schemeClr val="tx1"/>
              </a:solidFill>
            </a:endParaRPr>
          </a:p>
        </p:txBody>
      </p:sp>
      <p:sp>
        <p:nvSpPr>
          <p:cNvPr id="88" name="Oval 87"/>
          <p:cNvSpPr/>
          <p:nvPr/>
        </p:nvSpPr>
        <p:spPr>
          <a:xfrm>
            <a:off x="2912323" y="5676100"/>
            <a:ext cx="361345" cy="328398"/>
          </a:xfrm>
          <a:prstGeom prst="ellipse">
            <a:avLst/>
          </a:prstGeom>
          <a:solidFill>
            <a:srgbClr val="92D050"/>
          </a:solidFill>
          <a:ln>
            <a:solidFill>
              <a:srgbClr val="66FF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  <a:sym typeface="Wingdings" panose="05000000000000000000" pitchFamily="2" charset="2"/>
              </a:rPr>
              <a:t></a:t>
            </a:r>
            <a:endParaRPr lang="en-US" sz="3600" b="1" dirty="0">
              <a:solidFill>
                <a:schemeClr val="tx1"/>
              </a:solidFill>
            </a:endParaRPr>
          </a:p>
        </p:txBody>
      </p:sp>
      <p:sp>
        <p:nvSpPr>
          <p:cNvPr id="89" name="Oval 88"/>
          <p:cNvSpPr/>
          <p:nvPr/>
        </p:nvSpPr>
        <p:spPr>
          <a:xfrm>
            <a:off x="6475913" y="4719897"/>
            <a:ext cx="361345" cy="328398"/>
          </a:xfrm>
          <a:prstGeom prst="ellipse">
            <a:avLst/>
          </a:prstGeom>
          <a:solidFill>
            <a:srgbClr val="92D050"/>
          </a:solidFill>
          <a:ln>
            <a:solidFill>
              <a:srgbClr val="66FF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  <a:sym typeface="Wingdings" panose="05000000000000000000" pitchFamily="2" charset="2"/>
              </a:rPr>
              <a:t></a:t>
            </a:r>
            <a:endParaRPr lang="en-US" sz="3600" b="1" dirty="0">
              <a:solidFill>
                <a:schemeClr val="tx1"/>
              </a:solidFill>
            </a:endParaRPr>
          </a:p>
        </p:txBody>
      </p:sp>
      <p:sp>
        <p:nvSpPr>
          <p:cNvPr id="90" name="Oval 89"/>
          <p:cNvSpPr/>
          <p:nvPr/>
        </p:nvSpPr>
        <p:spPr>
          <a:xfrm>
            <a:off x="8316182" y="3980979"/>
            <a:ext cx="361345" cy="328398"/>
          </a:xfrm>
          <a:prstGeom prst="ellipse">
            <a:avLst/>
          </a:prstGeom>
          <a:solidFill>
            <a:srgbClr val="92D050"/>
          </a:solidFill>
          <a:ln>
            <a:solidFill>
              <a:srgbClr val="66FF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  <a:sym typeface="Wingdings" panose="05000000000000000000" pitchFamily="2" charset="2"/>
              </a:rPr>
              <a:t></a:t>
            </a:r>
            <a:endParaRPr lang="en-US" sz="3600" b="1" dirty="0">
              <a:solidFill>
                <a:schemeClr val="tx1"/>
              </a:solidFill>
            </a:endParaRPr>
          </a:p>
        </p:txBody>
      </p:sp>
      <p:sp>
        <p:nvSpPr>
          <p:cNvPr id="91" name="Oval 90"/>
          <p:cNvSpPr/>
          <p:nvPr/>
        </p:nvSpPr>
        <p:spPr>
          <a:xfrm>
            <a:off x="6523641" y="3925317"/>
            <a:ext cx="361345" cy="328398"/>
          </a:xfrm>
          <a:prstGeom prst="ellipse">
            <a:avLst/>
          </a:prstGeom>
          <a:solidFill>
            <a:srgbClr val="92D050"/>
          </a:solidFill>
          <a:ln>
            <a:solidFill>
              <a:srgbClr val="66FF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  <a:sym typeface="Wingdings" panose="05000000000000000000" pitchFamily="2" charset="2"/>
              </a:rPr>
              <a:t></a:t>
            </a:r>
            <a:endParaRPr lang="en-US" sz="3600" b="1" dirty="0">
              <a:solidFill>
                <a:schemeClr val="tx1"/>
              </a:solidFill>
            </a:endParaRPr>
          </a:p>
        </p:txBody>
      </p:sp>
      <p:sp>
        <p:nvSpPr>
          <p:cNvPr id="130" name="Oval 129"/>
          <p:cNvSpPr/>
          <p:nvPr/>
        </p:nvSpPr>
        <p:spPr>
          <a:xfrm>
            <a:off x="6400800" y="1905000"/>
            <a:ext cx="361345" cy="328398"/>
          </a:xfrm>
          <a:prstGeom prst="ellipse">
            <a:avLst/>
          </a:prstGeom>
          <a:solidFill>
            <a:srgbClr val="92D050"/>
          </a:solidFill>
          <a:ln>
            <a:solidFill>
              <a:srgbClr val="66FF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  <a:sym typeface="Wingdings" panose="05000000000000000000" pitchFamily="2" charset="2"/>
              </a:rPr>
              <a:t></a:t>
            </a:r>
            <a:endParaRPr lang="en-US" sz="3600" b="1" dirty="0">
              <a:solidFill>
                <a:schemeClr val="tx1"/>
              </a:solidFill>
            </a:endParaRPr>
          </a:p>
        </p:txBody>
      </p:sp>
      <p:sp>
        <p:nvSpPr>
          <p:cNvPr id="72" name="Oval 71"/>
          <p:cNvSpPr/>
          <p:nvPr/>
        </p:nvSpPr>
        <p:spPr>
          <a:xfrm>
            <a:off x="3868762" y="2652033"/>
            <a:ext cx="361345" cy="328398"/>
          </a:xfrm>
          <a:prstGeom prst="ellipse">
            <a:avLst/>
          </a:prstGeom>
          <a:solidFill>
            <a:srgbClr val="92D050"/>
          </a:solidFill>
          <a:ln>
            <a:solidFill>
              <a:srgbClr val="66FF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  <a:sym typeface="Wingdings" panose="05000000000000000000" pitchFamily="2" charset="2"/>
              </a:rPr>
              <a:t></a:t>
            </a:r>
            <a:endParaRPr lang="en-US" sz="3600" b="1" dirty="0">
              <a:solidFill>
                <a:schemeClr val="tx1"/>
              </a:solidFill>
            </a:endParaRPr>
          </a:p>
        </p:txBody>
      </p:sp>
      <p:sp>
        <p:nvSpPr>
          <p:cNvPr id="73" name="Oval 72"/>
          <p:cNvSpPr/>
          <p:nvPr/>
        </p:nvSpPr>
        <p:spPr>
          <a:xfrm>
            <a:off x="4568779" y="4722998"/>
            <a:ext cx="361345" cy="328398"/>
          </a:xfrm>
          <a:prstGeom prst="ellipse">
            <a:avLst/>
          </a:prstGeom>
          <a:solidFill>
            <a:srgbClr val="92D050"/>
          </a:solidFill>
          <a:ln>
            <a:solidFill>
              <a:srgbClr val="66FF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  <a:sym typeface="Wingdings" panose="05000000000000000000" pitchFamily="2" charset="2"/>
              </a:rPr>
              <a:t></a:t>
            </a:r>
            <a:endParaRPr lang="en-US" sz="3600" b="1" dirty="0">
              <a:solidFill>
                <a:schemeClr val="tx1"/>
              </a:solidFill>
            </a:endParaRPr>
          </a:p>
        </p:txBody>
      </p:sp>
      <p:sp>
        <p:nvSpPr>
          <p:cNvPr id="74" name="Oval 73"/>
          <p:cNvSpPr/>
          <p:nvPr/>
        </p:nvSpPr>
        <p:spPr>
          <a:xfrm>
            <a:off x="6464739" y="5668065"/>
            <a:ext cx="361345" cy="328398"/>
          </a:xfrm>
          <a:prstGeom prst="ellipse">
            <a:avLst/>
          </a:prstGeom>
          <a:solidFill>
            <a:srgbClr val="92D050"/>
          </a:solidFill>
          <a:ln>
            <a:solidFill>
              <a:srgbClr val="66FF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  <a:sym typeface="Wingdings" panose="05000000000000000000" pitchFamily="2" charset="2"/>
              </a:rPr>
              <a:t></a:t>
            </a:r>
            <a:endParaRPr lang="en-US" sz="3600" b="1" dirty="0">
              <a:solidFill>
                <a:schemeClr val="tx1"/>
              </a:solidFill>
            </a:endParaRPr>
          </a:p>
        </p:txBody>
      </p:sp>
      <p:sp>
        <p:nvSpPr>
          <p:cNvPr id="77" name="Oval 76"/>
          <p:cNvSpPr/>
          <p:nvPr/>
        </p:nvSpPr>
        <p:spPr>
          <a:xfrm>
            <a:off x="6493042" y="3063984"/>
            <a:ext cx="361345" cy="328398"/>
          </a:xfrm>
          <a:prstGeom prst="ellipse">
            <a:avLst/>
          </a:prstGeom>
          <a:solidFill>
            <a:srgbClr val="92D050"/>
          </a:solidFill>
          <a:ln>
            <a:solidFill>
              <a:srgbClr val="66FF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  <a:sym typeface="Wingdings" panose="05000000000000000000" pitchFamily="2" charset="2"/>
              </a:rPr>
              <a:t></a:t>
            </a:r>
            <a:endParaRPr lang="en-US" sz="3600" b="1" dirty="0">
              <a:solidFill>
                <a:schemeClr val="tx1"/>
              </a:solidFill>
            </a:endParaRPr>
          </a:p>
        </p:txBody>
      </p:sp>
      <p:sp>
        <p:nvSpPr>
          <p:cNvPr id="80" name="Oval 79"/>
          <p:cNvSpPr/>
          <p:nvPr/>
        </p:nvSpPr>
        <p:spPr>
          <a:xfrm>
            <a:off x="8336530" y="4716379"/>
            <a:ext cx="361345" cy="328398"/>
          </a:xfrm>
          <a:prstGeom prst="ellipse">
            <a:avLst/>
          </a:prstGeom>
          <a:solidFill>
            <a:srgbClr val="92D050"/>
          </a:solidFill>
          <a:ln>
            <a:solidFill>
              <a:srgbClr val="66FF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  <a:sym typeface="Wingdings" panose="05000000000000000000" pitchFamily="2" charset="2"/>
              </a:rPr>
              <a:t></a:t>
            </a:r>
            <a:endParaRPr lang="en-US" sz="3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19810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-62982" y="365126"/>
            <a:ext cx="9279294" cy="1325563"/>
          </a:xfr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/>
          <a:lstStyle/>
          <a:p>
            <a:r>
              <a:rPr lang="en-US" dirty="0" smtClean="0"/>
              <a:t>Going Forward</a:t>
            </a:r>
            <a:endParaRPr lang="en-US" dirty="0"/>
          </a:p>
        </p:txBody>
      </p:sp>
      <p:sp>
        <p:nvSpPr>
          <p:cNvPr id="5" name="Text Placeholder 2"/>
          <p:cNvSpPr txBox="1">
            <a:spLocks/>
          </p:cNvSpPr>
          <p:nvPr/>
        </p:nvSpPr>
        <p:spPr>
          <a:xfrm>
            <a:off x="278968" y="1906292"/>
            <a:ext cx="8712631" cy="477027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b="0" dirty="0" smtClean="0"/>
              <a:t>Finalized Comm. Process for Toaster Oven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b="0" dirty="0" smtClean="0"/>
              <a:t>Install Power Components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b="0" dirty="0" smtClean="0"/>
              <a:t>PCB Boards for Controller Hardware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b="0" dirty="0" smtClean="0"/>
              <a:t>Housing for PCB Boards</a:t>
            </a: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/>
            </a:r>
            <a:br>
              <a: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</a:br>
            <a:r>
              <a: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/>
            </a:r>
            <a:br>
              <a: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</a:b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798074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/>
          <a:p>
            <a:r>
              <a:rPr lang="en-US" dirty="0"/>
              <a:t>C</a:t>
            </a:r>
            <a:r>
              <a:rPr lang="en-US" dirty="0" smtClean="0"/>
              <a:t>DR Deliverables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Digitally controlled </a:t>
            </a:r>
            <a:r>
              <a:rPr lang="en-US" dirty="0"/>
              <a:t>c</a:t>
            </a:r>
            <a:r>
              <a:rPr lang="en-US" dirty="0" smtClean="0"/>
              <a:t>onvection oven</a:t>
            </a:r>
          </a:p>
          <a:p>
            <a:r>
              <a:rPr lang="en-US" dirty="0"/>
              <a:t>Data being sent from Android application and forwarded to corrected corresponding device (</a:t>
            </a:r>
            <a:r>
              <a:rPr lang="en-US" dirty="0" err="1"/>
              <a:t>i.e</a:t>
            </a:r>
            <a:r>
              <a:rPr lang="en-US" dirty="0"/>
              <a:t> hot plate or convection oven)</a:t>
            </a:r>
          </a:p>
          <a:p>
            <a:r>
              <a:rPr lang="en-US" dirty="0" smtClean="0"/>
              <a:t>Barcode module full integration and prototype voice processing</a:t>
            </a:r>
          </a:p>
          <a:p>
            <a:r>
              <a:rPr lang="en-US" dirty="0"/>
              <a:t>Full recipe parsing, communication with hardware via Bluetooth,  inventory tracking coupled with barcode module</a:t>
            </a:r>
          </a:p>
        </p:txBody>
      </p:sp>
      <p:pic>
        <p:nvPicPr>
          <p:cNvPr id="6" name="Picture 2" descr="http://www.freeimages.com/assets/183254/1832538623/check-box-1335487-m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414" y="1825625"/>
            <a:ext cx="268236" cy="310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www.freeimages.com/assets/183254/1832538623/check-box-1335487-m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414" y="2362200"/>
            <a:ext cx="268236" cy="310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://www.freeimages.com/assets/183254/1832538623/check-box-1335487-m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414" y="3591353"/>
            <a:ext cx="268236" cy="310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://www.freeimages.com/assets/183254/1832538623/check-box-1335487-m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414" y="4573562"/>
            <a:ext cx="268236" cy="310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497286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/>
          <a:lstStyle/>
          <a:p>
            <a:r>
              <a:rPr lang="en-US" dirty="0" smtClean="0"/>
              <a:t>System Overview</a:t>
            </a:r>
            <a:endParaRPr lang="en-US" dirty="0"/>
          </a:p>
        </p:txBody>
      </p:sp>
      <p:grpSp>
        <p:nvGrpSpPr>
          <p:cNvPr id="73" name="Group 72"/>
          <p:cNvGrpSpPr/>
          <p:nvPr/>
        </p:nvGrpSpPr>
        <p:grpSpPr>
          <a:xfrm>
            <a:off x="1807330" y="3886200"/>
            <a:ext cx="480476" cy="863863"/>
            <a:chOff x="1426029" y="1690688"/>
            <a:chExt cx="2567473" cy="4616135"/>
          </a:xfrm>
          <a:scene3d>
            <a:camera prst="perspectiveHeroicExtremeLeftFacing"/>
            <a:lightRig rig="threePt" dir="t"/>
          </a:scene3d>
        </p:grpSpPr>
        <p:sp>
          <p:nvSpPr>
            <p:cNvPr id="97" name="Rounded Rectangle 96"/>
            <p:cNvSpPr/>
            <p:nvPr/>
          </p:nvSpPr>
          <p:spPr>
            <a:xfrm>
              <a:off x="1426029" y="1690688"/>
              <a:ext cx="2567473" cy="4616135"/>
            </a:xfrm>
            <a:prstGeom prst="roundRect">
              <a:avLst/>
            </a:prstGeom>
            <a:solidFill>
              <a:schemeClr val="tx1">
                <a:lumMod val="75000"/>
                <a:lumOff val="25000"/>
              </a:schemeClr>
            </a:solidFill>
            <a:sp3d>
              <a:bevelT w="69850" h="25400"/>
            </a:sp3d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98" name="Rounded Rectangle 97"/>
            <p:cNvSpPr/>
            <p:nvPr/>
          </p:nvSpPr>
          <p:spPr>
            <a:xfrm>
              <a:off x="2378528" y="5992101"/>
              <a:ext cx="662473" cy="130628"/>
            </a:xfrm>
            <a:prstGeom prst="roundRect">
              <a:avLst>
                <a:gd name="adj" fmla="val 50000"/>
              </a:avLst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99" name="Rectangle 98"/>
            <p:cNvSpPr/>
            <p:nvPr/>
          </p:nvSpPr>
          <p:spPr>
            <a:xfrm>
              <a:off x="1642188" y="2056429"/>
              <a:ext cx="2127379" cy="3655753"/>
            </a:xfrm>
            <a:prstGeom prst="rect">
              <a:avLst/>
            </a:prstGeom>
            <a:effectLst/>
            <a:sp3d>
              <a:bevelT w="57150" h="0"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" dirty="0" err="1" smtClean="0"/>
                <a:t>Sudo</a:t>
              </a:r>
              <a:r>
                <a:rPr lang="en-US" sz="400" dirty="0" smtClean="0"/>
                <a:t> Chef</a:t>
              </a:r>
            </a:p>
            <a:p>
              <a:pPr algn="ctr"/>
              <a:endParaRPr lang="en-US" sz="400" dirty="0"/>
            </a:p>
            <a:p>
              <a:pPr algn="ctr"/>
              <a:r>
                <a:rPr lang="en-US" sz="300" dirty="0" smtClean="0"/>
                <a:t>INVENTORY</a:t>
              </a:r>
            </a:p>
            <a:p>
              <a:pPr algn="ctr"/>
              <a:r>
                <a:rPr lang="en-US" sz="300" dirty="0" smtClean="0"/>
                <a:t>RECIPES</a:t>
              </a:r>
            </a:p>
            <a:p>
              <a:pPr algn="ctr"/>
              <a:r>
                <a:rPr lang="en-US" sz="300" dirty="0" smtClean="0"/>
                <a:t>SETTINGS</a:t>
              </a:r>
            </a:p>
            <a:p>
              <a:pPr algn="ctr"/>
              <a:r>
                <a:rPr lang="en-US" sz="300" dirty="0" smtClean="0"/>
                <a:t>HISTORY</a:t>
              </a:r>
            </a:p>
            <a:p>
              <a:pPr algn="ctr"/>
              <a:endParaRPr lang="en-US" sz="400" dirty="0"/>
            </a:p>
            <a:p>
              <a:pPr algn="ctr"/>
              <a:r>
                <a:rPr lang="en-US" sz="400" dirty="0" smtClean="0"/>
                <a:t>about</a:t>
              </a:r>
            </a:p>
          </p:txBody>
        </p:sp>
      </p:grpSp>
      <p:grpSp>
        <p:nvGrpSpPr>
          <p:cNvPr id="77" name="Group 76"/>
          <p:cNvGrpSpPr/>
          <p:nvPr/>
        </p:nvGrpSpPr>
        <p:grpSpPr>
          <a:xfrm>
            <a:off x="6999915" y="4430213"/>
            <a:ext cx="1549204" cy="1404314"/>
            <a:chOff x="1045028" y="2641019"/>
            <a:chExt cx="3890866" cy="3526971"/>
          </a:xfrm>
        </p:grpSpPr>
        <p:sp>
          <p:nvSpPr>
            <p:cNvPr id="78" name="Rectangle 77"/>
            <p:cNvSpPr/>
            <p:nvPr/>
          </p:nvSpPr>
          <p:spPr>
            <a:xfrm>
              <a:off x="1045028" y="3182194"/>
              <a:ext cx="3890865" cy="121299"/>
            </a:xfrm>
            <a:prstGeom prst="rect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Rectangle 79"/>
            <p:cNvSpPr/>
            <p:nvPr/>
          </p:nvSpPr>
          <p:spPr>
            <a:xfrm>
              <a:off x="1045029" y="2641019"/>
              <a:ext cx="3890865" cy="541175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  <a:shade val="30000"/>
                    <a:satMod val="115000"/>
                  </a:schemeClr>
                </a:gs>
                <a:gs pos="50000">
                  <a:schemeClr val="bg1">
                    <a:lumMod val="85000"/>
                    <a:shade val="67500"/>
                    <a:satMod val="115000"/>
                  </a:schemeClr>
                </a:gs>
                <a:gs pos="100000">
                  <a:schemeClr val="bg1">
                    <a:lumMod val="85000"/>
                    <a:shade val="100000"/>
                    <a:satMod val="115000"/>
                  </a:schemeClr>
                </a:gs>
              </a:gsLst>
              <a:lin ang="18900000" scaled="1"/>
              <a:tileRect/>
            </a:gradFill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Rectangle 80"/>
            <p:cNvSpPr/>
            <p:nvPr/>
          </p:nvSpPr>
          <p:spPr>
            <a:xfrm>
              <a:off x="1045028" y="3303493"/>
              <a:ext cx="3890865" cy="2864497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  <a:shade val="30000"/>
                    <a:satMod val="115000"/>
                  </a:schemeClr>
                </a:gs>
                <a:gs pos="50000">
                  <a:schemeClr val="bg1">
                    <a:lumMod val="85000"/>
                    <a:shade val="67500"/>
                    <a:satMod val="115000"/>
                  </a:schemeClr>
                </a:gs>
                <a:gs pos="100000">
                  <a:schemeClr val="bg1">
                    <a:lumMod val="85000"/>
                    <a:shade val="100000"/>
                    <a:satMod val="115000"/>
                  </a:schemeClr>
                </a:gs>
              </a:gsLst>
              <a:lin ang="18900000" scaled="1"/>
              <a:tileRect/>
            </a:gradFill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Rounded Rectangle 81"/>
            <p:cNvSpPr/>
            <p:nvPr/>
          </p:nvSpPr>
          <p:spPr>
            <a:xfrm>
              <a:off x="1483568" y="2762317"/>
              <a:ext cx="989044" cy="298579"/>
            </a:xfrm>
            <a:prstGeom prst="round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>
                  <a:solidFill>
                    <a:schemeClr val="accent3">
                      <a:lumMod val="20000"/>
                      <a:lumOff val="80000"/>
                    </a:schemeClr>
                  </a:solidFill>
                  <a:effectLst>
                    <a:glow rad="63500">
                      <a:schemeClr val="accent3">
                        <a:satMod val="175000"/>
                        <a:alpha val="40000"/>
                      </a:schemeClr>
                    </a:glow>
                  </a:effectLst>
                </a:rPr>
                <a:t>350</a:t>
              </a:r>
              <a:r>
                <a:rPr lang="en-US" sz="800" dirty="0" smtClean="0">
                  <a:solidFill>
                    <a:schemeClr val="accent3">
                      <a:lumMod val="20000"/>
                      <a:lumOff val="80000"/>
                    </a:schemeClr>
                  </a:solidFill>
                  <a:effectLst>
                    <a:glow rad="63500">
                      <a:schemeClr val="accent3">
                        <a:satMod val="175000"/>
                        <a:alpha val="40000"/>
                      </a:schemeClr>
                    </a:glow>
                  </a:effectLst>
                </a:rPr>
                <a:t>°</a:t>
              </a:r>
              <a:endParaRPr lang="en-US" sz="800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</a:endParaRPr>
            </a:p>
          </p:txBody>
        </p:sp>
        <p:grpSp>
          <p:nvGrpSpPr>
            <p:cNvPr id="83" name="Group 82"/>
            <p:cNvGrpSpPr/>
            <p:nvPr/>
          </p:nvGrpSpPr>
          <p:grpSpPr>
            <a:xfrm>
              <a:off x="2673219" y="2752813"/>
              <a:ext cx="317241" cy="317585"/>
              <a:chOff x="6643396" y="3741576"/>
              <a:chExt cx="2870714" cy="2873828"/>
            </a:xfrm>
          </p:grpSpPr>
          <p:sp>
            <p:nvSpPr>
              <p:cNvPr id="88" name="Rounded Rectangle 87"/>
              <p:cNvSpPr/>
              <p:nvPr/>
            </p:nvSpPr>
            <p:spPr>
              <a:xfrm>
                <a:off x="6643396" y="3741576"/>
                <a:ext cx="914400" cy="914400"/>
              </a:xfrm>
              <a:prstGeom prst="roundRect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9" name="Rounded Rectangle 88"/>
              <p:cNvSpPr/>
              <p:nvPr/>
            </p:nvSpPr>
            <p:spPr>
              <a:xfrm>
                <a:off x="7621553" y="3741576"/>
                <a:ext cx="914400" cy="914400"/>
              </a:xfrm>
              <a:prstGeom prst="roundRect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0" name="Rounded Rectangle 89"/>
              <p:cNvSpPr/>
              <p:nvPr/>
            </p:nvSpPr>
            <p:spPr>
              <a:xfrm>
                <a:off x="8599710" y="3741576"/>
                <a:ext cx="914400" cy="914400"/>
              </a:xfrm>
              <a:prstGeom prst="roundRect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1" name="Rounded Rectangle 90"/>
              <p:cNvSpPr/>
              <p:nvPr/>
            </p:nvSpPr>
            <p:spPr>
              <a:xfrm>
                <a:off x="6643396" y="4721290"/>
                <a:ext cx="914400" cy="914400"/>
              </a:xfrm>
              <a:prstGeom prst="roundRect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2" name="Rounded Rectangle 91"/>
              <p:cNvSpPr/>
              <p:nvPr/>
            </p:nvSpPr>
            <p:spPr>
              <a:xfrm>
                <a:off x="7621553" y="4721290"/>
                <a:ext cx="914400" cy="914400"/>
              </a:xfrm>
              <a:prstGeom prst="roundRect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3" name="Rounded Rectangle 92"/>
              <p:cNvSpPr/>
              <p:nvPr/>
            </p:nvSpPr>
            <p:spPr>
              <a:xfrm>
                <a:off x="8599710" y="4721290"/>
                <a:ext cx="914400" cy="914400"/>
              </a:xfrm>
              <a:prstGeom prst="roundRect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4" name="Rounded Rectangle 93"/>
              <p:cNvSpPr/>
              <p:nvPr/>
            </p:nvSpPr>
            <p:spPr>
              <a:xfrm>
                <a:off x="6643396" y="5701004"/>
                <a:ext cx="914400" cy="914400"/>
              </a:xfrm>
              <a:prstGeom prst="roundRect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5" name="Rounded Rectangle 94"/>
              <p:cNvSpPr/>
              <p:nvPr/>
            </p:nvSpPr>
            <p:spPr>
              <a:xfrm>
                <a:off x="7621553" y="5701004"/>
                <a:ext cx="914400" cy="914400"/>
              </a:xfrm>
              <a:prstGeom prst="roundRect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6" name="Rounded Rectangle 95"/>
              <p:cNvSpPr/>
              <p:nvPr/>
            </p:nvSpPr>
            <p:spPr>
              <a:xfrm>
                <a:off x="8599710" y="5701004"/>
                <a:ext cx="914400" cy="914400"/>
              </a:xfrm>
              <a:prstGeom prst="roundRect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85" name="Rounded Rectangle 84"/>
            <p:cNvSpPr/>
            <p:nvPr/>
          </p:nvSpPr>
          <p:spPr>
            <a:xfrm>
              <a:off x="3157899" y="2762317"/>
              <a:ext cx="1372674" cy="298579"/>
            </a:xfrm>
            <a:prstGeom prst="roundRect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accent6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86" name="Rounded Rectangle 85"/>
            <p:cNvSpPr/>
            <p:nvPr/>
          </p:nvSpPr>
          <p:spPr>
            <a:xfrm>
              <a:off x="1466958" y="3523557"/>
              <a:ext cx="3047004" cy="119280"/>
            </a:xfrm>
            <a:prstGeom prst="round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Rounded Rectangle 86"/>
            <p:cNvSpPr/>
            <p:nvPr/>
          </p:nvSpPr>
          <p:spPr>
            <a:xfrm>
              <a:off x="1466957" y="3997232"/>
              <a:ext cx="3047005" cy="1595534"/>
            </a:xfrm>
            <a:prstGeom prst="round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" name="Group 9"/>
          <p:cNvGrpSpPr/>
          <p:nvPr/>
        </p:nvGrpSpPr>
        <p:grpSpPr>
          <a:xfrm flipH="1">
            <a:off x="294307" y="2338135"/>
            <a:ext cx="674313" cy="1548065"/>
            <a:chOff x="6978013" y="2992191"/>
            <a:chExt cx="1487312" cy="3414521"/>
          </a:xfrm>
        </p:grpSpPr>
        <p:sp>
          <p:nvSpPr>
            <p:cNvPr id="105" name="Oval 20"/>
            <p:cNvSpPr/>
            <p:nvPr/>
          </p:nvSpPr>
          <p:spPr>
            <a:xfrm flipH="1">
              <a:off x="7512472" y="2992191"/>
              <a:ext cx="803304" cy="871970"/>
            </a:xfrm>
            <a:custGeom>
              <a:avLst/>
              <a:gdLst>
                <a:gd name="connsiteX0" fmla="*/ 0 w 914400"/>
                <a:gd name="connsiteY0" fmla="*/ 457200 h 914400"/>
                <a:gd name="connsiteX1" fmla="*/ 457200 w 914400"/>
                <a:gd name="connsiteY1" fmla="*/ 0 h 914400"/>
                <a:gd name="connsiteX2" fmla="*/ 914400 w 914400"/>
                <a:gd name="connsiteY2" fmla="*/ 457200 h 914400"/>
                <a:gd name="connsiteX3" fmla="*/ 457200 w 914400"/>
                <a:gd name="connsiteY3" fmla="*/ 914400 h 914400"/>
                <a:gd name="connsiteX4" fmla="*/ 0 w 914400"/>
                <a:gd name="connsiteY4" fmla="*/ 457200 h 914400"/>
                <a:gd name="connsiteX0" fmla="*/ 0 w 914400"/>
                <a:gd name="connsiteY0" fmla="*/ 414471 h 871671"/>
                <a:gd name="connsiteX1" fmla="*/ 457200 w 914400"/>
                <a:gd name="connsiteY1" fmla="*/ 0 h 871671"/>
                <a:gd name="connsiteX2" fmla="*/ 914400 w 914400"/>
                <a:gd name="connsiteY2" fmla="*/ 414471 h 871671"/>
                <a:gd name="connsiteX3" fmla="*/ 457200 w 914400"/>
                <a:gd name="connsiteY3" fmla="*/ 871671 h 871671"/>
                <a:gd name="connsiteX4" fmla="*/ 0 w 914400"/>
                <a:gd name="connsiteY4" fmla="*/ 414471 h 871671"/>
                <a:gd name="connsiteX0" fmla="*/ 0 w 803305"/>
                <a:gd name="connsiteY0" fmla="*/ 423026 h 871684"/>
                <a:gd name="connsiteX1" fmla="*/ 346105 w 803305"/>
                <a:gd name="connsiteY1" fmla="*/ 9 h 871684"/>
                <a:gd name="connsiteX2" fmla="*/ 803305 w 803305"/>
                <a:gd name="connsiteY2" fmla="*/ 414480 h 871684"/>
                <a:gd name="connsiteX3" fmla="*/ 346105 w 803305"/>
                <a:gd name="connsiteY3" fmla="*/ 871680 h 871684"/>
                <a:gd name="connsiteX4" fmla="*/ 0 w 803305"/>
                <a:gd name="connsiteY4" fmla="*/ 423026 h 871684"/>
                <a:gd name="connsiteX0" fmla="*/ 0 w 863125"/>
                <a:gd name="connsiteY0" fmla="*/ 423026 h 871684"/>
                <a:gd name="connsiteX1" fmla="*/ 405925 w 863125"/>
                <a:gd name="connsiteY1" fmla="*/ 9 h 871684"/>
                <a:gd name="connsiteX2" fmla="*/ 863125 w 863125"/>
                <a:gd name="connsiteY2" fmla="*/ 414480 h 871684"/>
                <a:gd name="connsiteX3" fmla="*/ 405925 w 863125"/>
                <a:gd name="connsiteY3" fmla="*/ 871680 h 871684"/>
                <a:gd name="connsiteX4" fmla="*/ 0 w 863125"/>
                <a:gd name="connsiteY4" fmla="*/ 423026 h 871684"/>
                <a:gd name="connsiteX0" fmla="*/ 0 w 863125"/>
                <a:gd name="connsiteY0" fmla="*/ 423026 h 871688"/>
                <a:gd name="connsiteX1" fmla="*/ 405925 w 863125"/>
                <a:gd name="connsiteY1" fmla="*/ 9 h 871688"/>
                <a:gd name="connsiteX2" fmla="*/ 863125 w 863125"/>
                <a:gd name="connsiteY2" fmla="*/ 414480 h 871688"/>
                <a:gd name="connsiteX3" fmla="*/ 405925 w 863125"/>
                <a:gd name="connsiteY3" fmla="*/ 871680 h 871688"/>
                <a:gd name="connsiteX4" fmla="*/ 0 w 863125"/>
                <a:gd name="connsiteY4" fmla="*/ 423026 h 871688"/>
                <a:gd name="connsiteX0" fmla="*/ 0 w 863125"/>
                <a:gd name="connsiteY0" fmla="*/ 423066 h 871728"/>
                <a:gd name="connsiteX1" fmla="*/ 405925 w 863125"/>
                <a:gd name="connsiteY1" fmla="*/ 49 h 871728"/>
                <a:gd name="connsiteX2" fmla="*/ 863125 w 863125"/>
                <a:gd name="connsiteY2" fmla="*/ 414520 h 871728"/>
                <a:gd name="connsiteX3" fmla="*/ 405925 w 863125"/>
                <a:gd name="connsiteY3" fmla="*/ 871720 h 871728"/>
                <a:gd name="connsiteX4" fmla="*/ 0 w 863125"/>
                <a:gd name="connsiteY4" fmla="*/ 423066 h 871728"/>
                <a:gd name="connsiteX0" fmla="*/ 0 w 803304"/>
                <a:gd name="connsiteY0" fmla="*/ 423176 h 871970"/>
                <a:gd name="connsiteX1" fmla="*/ 405925 w 803304"/>
                <a:gd name="connsiteY1" fmla="*/ 159 h 871970"/>
                <a:gd name="connsiteX2" fmla="*/ 803304 w 803304"/>
                <a:gd name="connsiteY2" fmla="*/ 457359 h 871970"/>
                <a:gd name="connsiteX3" fmla="*/ 405925 w 803304"/>
                <a:gd name="connsiteY3" fmla="*/ 871830 h 871970"/>
                <a:gd name="connsiteX4" fmla="*/ 0 w 803304"/>
                <a:gd name="connsiteY4" fmla="*/ 423176 h 8719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3304" h="871970">
                  <a:moveTo>
                    <a:pt x="0" y="423176"/>
                  </a:moveTo>
                  <a:cubicBezTo>
                    <a:pt x="0" y="141165"/>
                    <a:pt x="272041" y="-5538"/>
                    <a:pt x="405925" y="159"/>
                  </a:cubicBezTo>
                  <a:cubicBezTo>
                    <a:pt x="539809" y="5856"/>
                    <a:pt x="760575" y="68121"/>
                    <a:pt x="803304" y="457359"/>
                  </a:cubicBezTo>
                  <a:cubicBezTo>
                    <a:pt x="803304" y="709864"/>
                    <a:pt x="539809" y="877527"/>
                    <a:pt x="405925" y="871830"/>
                  </a:cubicBezTo>
                  <a:cubicBezTo>
                    <a:pt x="272041" y="866133"/>
                    <a:pt x="0" y="705187"/>
                    <a:pt x="0" y="423176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Freeform 105"/>
            <p:cNvSpPr/>
            <p:nvPr/>
          </p:nvSpPr>
          <p:spPr>
            <a:xfrm flipH="1">
              <a:off x="7909256" y="3875489"/>
              <a:ext cx="30256" cy="1290414"/>
            </a:xfrm>
            <a:custGeom>
              <a:avLst/>
              <a:gdLst>
                <a:gd name="connsiteX0" fmla="*/ 48703 w 287985"/>
                <a:gd name="connsiteY0" fmla="*/ 0 h 1867522"/>
                <a:gd name="connsiteX1" fmla="*/ 5974 w 287985"/>
                <a:gd name="connsiteY1" fmla="*/ 1623701 h 1867522"/>
                <a:gd name="connsiteX2" fmla="*/ 31612 w 287985"/>
                <a:gd name="connsiteY2" fmla="*/ 1845892 h 1867522"/>
                <a:gd name="connsiteX3" fmla="*/ 287985 w 287985"/>
                <a:gd name="connsiteY3" fmla="*/ 1478422 h 1867522"/>
                <a:gd name="connsiteX0" fmla="*/ 26616 w 265898"/>
                <a:gd name="connsiteY0" fmla="*/ 0 h 1889681"/>
                <a:gd name="connsiteX1" fmla="*/ 52253 w 265898"/>
                <a:gd name="connsiteY1" fmla="*/ 461473 h 1889681"/>
                <a:gd name="connsiteX2" fmla="*/ 9525 w 265898"/>
                <a:gd name="connsiteY2" fmla="*/ 1845892 h 1889681"/>
                <a:gd name="connsiteX3" fmla="*/ 265898 w 265898"/>
                <a:gd name="connsiteY3" fmla="*/ 1478422 h 1889681"/>
                <a:gd name="connsiteX0" fmla="*/ 5409 w 244691"/>
                <a:gd name="connsiteY0" fmla="*/ 0 h 1520042"/>
                <a:gd name="connsiteX1" fmla="*/ 31046 w 244691"/>
                <a:gd name="connsiteY1" fmla="*/ 461473 h 1520042"/>
                <a:gd name="connsiteX2" fmla="*/ 31047 w 244691"/>
                <a:gd name="connsiteY2" fmla="*/ 1076771 h 1520042"/>
                <a:gd name="connsiteX3" fmla="*/ 244691 w 244691"/>
                <a:gd name="connsiteY3" fmla="*/ 1478422 h 1520042"/>
                <a:gd name="connsiteX0" fmla="*/ 5409 w 150687"/>
                <a:gd name="connsiteY0" fmla="*/ 0 h 1706863"/>
                <a:gd name="connsiteX1" fmla="*/ 31046 w 150687"/>
                <a:gd name="connsiteY1" fmla="*/ 461473 h 1706863"/>
                <a:gd name="connsiteX2" fmla="*/ 31047 w 150687"/>
                <a:gd name="connsiteY2" fmla="*/ 1076771 h 1706863"/>
                <a:gd name="connsiteX3" fmla="*/ 150687 w 150687"/>
                <a:gd name="connsiteY3" fmla="*/ 1674975 h 1706863"/>
                <a:gd name="connsiteX0" fmla="*/ 5409 w 150687"/>
                <a:gd name="connsiteY0" fmla="*/ 0 h 1674975"/>
                <a:gd name="connsiteX1" fmla="*/ 31046 w 150687"/>
                <a:gd name="connsiteY1" fmla="*/ 461473 h 1674975"/>
                <a:gd name="connsiteX2" fmla="*/ 31047 w 150687"/>
                <a:gd name="connsiteY2" fmla="*/ 1076771 h 1674975"/>
                <a:gd name="connsiteX3" fmla="*/ 150687 w 150687"/>
                <a:gd name="connsiteY3" fmla="*/ 1674975 h 1674975"/>
                <a:gd name="connsiteX0" fmla="*/ 5409 w 73775"/>
                <a:gd name="connsiteY0" fmla="*/ 0 h 1726250"/>
                <a:gd name="connsiteX1" fmla="*/ 31046 w 73775"/>
                <a:gd name="connsiteY1" fmla="*/ 461473 h 1726250"/>
                <a:gd name="connsiteX2" fmla="*/ 31047 w 73775"/>
                <a:gd name="connsiteY2" fmla="*/ 1076771 h 1726250"/>
                <a:gd name="connsiteX3" fmla="*/ 73775 w 73775"/>
                <a:gd name="connsiteY3" fmla="*/ 1726250 h 1726250"/>
                <a:gd name="connsiteX0" fmla="*/ 0 w 68366"/>
                <a:gd name="connsiteY0" fmla="*/ 0 h 1726250"/>
                <a:gd name="connsiteX1" fmla="*/ 25638 w 68366"/>
                <a:gd name="connsiteY1" fmla="*/ 1076771 h 1726250"/>
                <a:gd name="connsiteX2" fmla="*/ 68366 w 68366"/>
                <a:gd name="connsiteY2" fmla="*/ 1726250 h 1726250"/>
                <a:gd name="connsiteX0" fmla="*/ 0 w 68366"/>
                <a:gd name="connsiteY0" fmla="*/ 0 h 1726250"/>
                <a:gd name="connsiteX1" fmla="*/ 25638 w 68366"/>
                <a:gd name="connsiteY1" fmla="*/ 1076771 h 1726250"/>
                <a:gd name="connsiteX2" fmla="*/ 68366 w 68366"/>
                <a:gd name="connsiteY2" fmla="*/ 1726250 h 1726250"/>
                <a:gd name="connsiteX0" fmla="*/ 0 w 25826"/>
                <a:gd name="connsiteY0" fmla="*/ 0 h 1709158"/>
                <a:gd name="connsiteX1" fmla="*/ 25638 w 25826"/>
                <a:gd name="connsiteY1" fmla="*/ 1076771 h 1709158"/>
                <a:gd name="connsiteX2" fmla="*/ 17091 w 25826"/>
                <a:gd name="connsiteY2" fmla="*/ 1709158 h 1709158"/>
                <a:gd name="connsiteX0" fmla="*/ 0 w 17091"/>
                <a:gd name="connsiteY0" fmla="*/ 0 h 1709158"/>
                <a:gd name="connsiteX1" fmla="*/ 2933 w 17091"/>
                <a:gd name="connsiteY1" fmla="*/ 1050153 h 1709158"/>
                <a:gd name="connsiteX2" fmla="*/ 17091 w 17091"/>
                <a:gd name="connsiteY2" fmla="*/ 1709158 h 1709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7091" h="1709158">
                  <a:moveTo>
                    <a:pt x="0" y="0"/>
                  </a:moveTo>
                  <a:cubicBezTo>
                    <a:pt x="5341" y="224327"/>
                    <a:pt x="85" y="765293"/>
                    <a:pt x="2933" y="1050153"/>
                  </a:cubicBezTo>
                  <a:cubicBezTo>
                    <a:pt x="5781" y="1335013"/>
                    <a:pt x="-2138" y="1308218"/>
                    <a:pt x="17091" y="1709158"/>
                  </a:cubicBezTo>
                </a:path>
              </a:pathLst>
            </a:cu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" name="Freeform 106"/>
            <p:cNvSpPr/>
            <p:nvPr/>
          </p:nvSpPr>
          <p:spPr>
            <a:xfrm flipH="1">
              <a:off x="7926598" y="4055151"/>
              <a:ext cx="538727" cy="999857"/>
            </a:xfrm>
            <a:custGeom>
              <a:avLst/>
              <a:gdLst>
                <a:gd name="connsiteX0" fmla="*/ 549622 w 549622"/>
                <a:gd name="connsiteY0" fmla="*/ 0 h 794758"/>
                <a:gd name="connsiteX1" fmla="*/ 11236 w 549622"/>
                <a:gd name="connsiteY1" fmla="*/ 230736 h 794758"/>
                <a:gd name="connsiteX2" fmla="*/ 182152 w 549622"/>
                <a:gd name="connsiteY2" fmla="*/ 615297 h 794758"/>
                <a:gd name="connsiteX3" fmla="*/ 156515 w 549622"/>
                <a:gd name="connsiteY3" fmla="*/ 794758 h 794758"/>
                <a:gd name="connsiteX0" fmla="*/ 552599 w 552599"/>
                <a:gd name="connsiteY0" fmla="*/ 0 h 794758"/>
                <a:gd name="connsiteX1" fmla="*/ 14213 w 552599"/>
                <a:gd name="connsiteY1" fmla="*/ 230736 h 794758"/>
                <a:gd name="connsiteX2" fmla="*/ 159492 w 552599"/>
                <a:gd name="connsiteY2" fmla="*/ 794758 h 794758"/>
                <a:gd name="connsiteX0" fmla="*/ 525579 w 525579"/>
                <a:gd name="connsiteY0" fmla="*/ 0 h 1162227"/>
                <a:gd name="connsiteX1" fmla="*/ 12831 w 525579"/>
                <a:gd name="connsiteY1" fmla="*/ 598205 h 1162227"/>
                <a:gd name="connsiteX2" fmla="*/ 158110 w 525579"/>
                <a:gd name="connsiteY2" fmla="*/ 1162227 h 1162227"/>
                <a:gd name="connsiteX0" fmla="*/ 541751 w 541751"/>
                <a:gd name="connsiteY0" fmla="*/ 0 h 1162227"/>
                <a:gd name="connsiteX1" fmla="*/ 11911 w 541751"/>
                <a:gd name="connsiteY1" fmla="*/ 495655 h 1162227"/>
                <a:gd name="connsiteX2" fmla="*/ 174282 w 541751"/>
                <a:gd name="connsiteY2" fmla="*/ 1162227 h 1162227"/>
                <a:gd name="connsiteX0" fmla="*/ 538727 w 538727"/>
                <a:gd name="connsiteY0" fmla="*/ 0 h 999857"/>
                <a:gd name="connsiteX1" fmla="*/ 8887 w 538727"/>
                <a:gd name="connsiteY1" fmla="*/ 495655 h 999857"/>
                <a:gd name="connsiteX2" fmla="*/ 205442 w 538727"/>
                <a:gd name="connsiteY2" fmla="*/ 999857 h 999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38727" h="999857">
                  <a:moveTo>
                    <a:pt x="538727" y="0"/>
                  </a:moveTo>
                  <a:cubicBezTo>
                    <a:pt x="300156" y="64093"/>
                    <a:pt x="64435" y="329012"/>
                    <a:pt x="8887" y="495655"/>
                  </a:cubicBezTo>
                  <a:cubicBezTo>
                    <a:pt x="-46661" y="662298"/>
                    <a:pt x="175176" y="882352"/>
                    <a:pt x="205442" y="999857"/>
                  </a:cubicBezTo>
                </a:path>
              </a:pathLst>
            </a:cu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Freeform 107"/>
            <p:cNvSpPr/>
            <p:nvPr/>
          </p:nvSpPr>
          <p:spPr>
            <a:xfrm>
              <a:off x="6978013" y="4049039"/>
              <a:ext cx="948585" cy="445018"/>
            </a:xfrm>
            <a:custGeom>
              <a:avLst/>
              <a:gdLst>
                <a:gd name="connsiteX0" fmla="*/ 549622 w 549622"/>
                <a:gd name="connsiteY0" fmla="*/ 0 h 794758"/>
                <a:gd name="connsiteX1" fmla="*/ 11236 w 549622"/>
                <a:gd name="connsiteY1" fmla="*/ 230736 h 794758"/>
                <a:gd name="connsiteX2" fmla="*/ 182152 w 549622"/>
                <a:gd name="connsiteY2" fmla="*/ 615297 h 794758"/>
                <a:gd name="connsiteX3" fmla="*/ 156515 w 549622"/>
                <a:gd name="connsiteY3" fmla="*/ 794758 h 794758"/>
                <a:gd name="connsiteX0" fmla="*/ 552599 w 552599"/>
                <a:gd name="connsiteY0" fmla="*/ 0 h 794758"/>
                <a:gd name="connsiteX1" fmla="*/ 14213 w 552599"/>
                <a:gd name="connsiteY1" fmla="*/ 230736 h 794758"/>
                <a:gd name="connsiteX2" fmla="*/ 159492 w 552599"/>
                <a:gd name="connsiteY2" fmla="*/ 794758 h 794758"/>
                <a:gd name="connsiteX0" fmla="*/ 525579 w 525579"/>
                <a:gd name="connsiteY0" fmla="*/ 0 h 1162227"/>
                <a:gd name="connsiteX1" fmla="*/ 12831 w 525579"/>
                <a:gd name="connsiteY1" fmla="*/ 598205 h 1162227"/>
                <a:gd name="connsiteX2" fmla="*/ 158110 w 525579"/>
                <a:gd name="connsiteY2" fmla="*/ 1162227 h 1162227"/>
                <a:gd name="connsiteX0" fmla="*/ 541751 w 541751"/>
                <a:gd name="connsiteY0" fmla="*/ 0 h 1162227"/>
                <a:gd name="connsiteX1" fmla="*/ 11911 w 541751"/>
                <a:gd name="connsiteY1" fmla="*/ 495655 h 1162227"/>
                <a:gd name="connsiteX2" fmla="*/ 174282 w 541751"/>
                <a:gd name="connsiteY2" fmla="*/ 1162227 h 1162227"/>
                <a:gd name="connsiteX0" fmla="*/ 538727 w 538727"/>
                <a:gd name="connsiteY0" fmla="*/ 0 h 999857"/>
                <a:gd name="connsiteX1" fmla="*/ 8887 w 538727"/>
                <a:gd name="connsiteY1" fmla="*/ 495655 h 999857"/>
                <a:gd name="connsiteX2" fmla="*/ 205442 w 538727"/>
                <a:gd name="connsiteY2" fmla="*/ 999857 h 999857"/>
                <a:gd name="connsiteX0" fmla="*/ 2242398 w 2242398"/>
                <a:gd name="connsiteY0" fmla="*/ 0 h 497046"/>
                <a:gd name="connsiteX1" fmla="*/ 1712558 w 2242398"/>
                <a:gd name="connsiteY1" fmla="*/ 495655 h 497046"/>
                <a:gd name="connsiteX2" fmla="*/ 494 w 2242398"/>
                <a:gd name="connsiteY2" fmla="*/ 179463 h 497046"/>
                <a:gd name="connsiteX0" fmla="*/ 2242439 w 2242439"/>
                <a:gd name="connsiteY0" fmla="*/ 0 h 650535"/>
                <a:gd name="connsiteX1" fmla="*/ 1604855 w 2242439"/>
                <a:gd name="connsiteY1" fmla="*/ 649480 h 650535"/>
                <a:gd name="connsiteX2" fmla="*/ 535 w 2242439"/>
                <a:gd name="connsiteY2" fmla="*/ 179463 h 6505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242439" h="650535">
                  <a:moveTo>
                    <a:pt x="2242439" y="0"/>
                  </a:moveTo>
                  <a:cubicBezTo>
                    <a:pt x="2003868" y="64093"/>
                    <a:pt x="1978506" y="619570"/>
                    <a:pt x="1604855" y="649480"/>
                  </a:cubicBezTo>
                  <a:cubicBezTo>
                    <a:pt x="1231204" y="679390"/>
                    <a:pt x="-29731" y="61958"/>
                    <a:pt x="535" y="179463"/>
                  </a:cubicBezTo>
                </a:path>
              </a:pathLst>
            </a:cu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" name="Freeform 108"/>
            <p:cNvSpPr/>
            <p:nvPr/>
          </p:nvSpPr>
          <p:spPr>
            <a:xfrm>
              <a:off x="7672471" y="5157357"/>
              <a:ext cx="425550" cy="1249355"/>
            </a:xfrm>
            <a:custGeom>
              <a:avLst/>
              <a:gdLst>
                <a:gd name="connsiteX0" fmla="*/ 0 w 1010145"/>
                <a:gd name="connsiteY0" fmla="*/ 1051366 h 1059911"/>
                <a:gd name="connsiteX1" fmla="*/ 196554 w 1010145"/>
                <a:gd name="connsiteY1" fmla="*/ 324973 h 1059911"/>
                <a:gd name="connsiteX2" fmla="*/ 598206 w 1010145"/>
                <a:gd name="connsiteY2" fmla="*/ 233 h 1059911"/>
                <a:gd name="connsiteX3" fmla="*/ 982767 w 1010145"/>
                <a:gd name="connsiteY3" fmla="*/ 367702 h 1059911"/>
                <a:gd name="connsiteX4" fmla="*/ 948583 w 1010145"/>
                <a:gd name="connsiteY4" fmla="*/ 1059911 h 1059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10145" h="1059911">
                  <a:moveTo>
                    <a:pt x="0" y="1051366"/>
                  </a:moveTo>
                  <a:cubicBezTo>
                    <a:pt x="48426" y="775764"/>
                    <a:pt x="96853" y="500162"/>
                    <a:pt x="196554" y="324973"/>
                  </a:cubicBezTo>
                  <a:cubicBezTo>
                    <a:pt x="296255" y="149784"/>
                    <a:pt x="467171" y="-6888"/>
                    <a:pt x="598206" y="233"/>
                  </a:cubicBezTo>
                  <a:cubicBezTo>
                    <a:pt x="729241" y="7354"/>
                    <a:pt x="924371" y="191089"/>
                    <a:pt x="982767" y="367702"/>
                  </a:cubicBezTo>
                  <a:cubicBezTo>
                    <a:pt x="1041163" y="544315"/>
                    <a:pt x="994873" y="802113"/>
                    <a:pt x="948583" y="1059911"/>
                  </a:cubicBezTo>
                </a:path>
              </a:pathLst>
            </a:cu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20" name="Elbow Connector 19"/>
          <p:cNvCxnSpPr>
            <a:endCxn id="97" idx="0"/>
          </p:cNvCxnSpPr>
          <p:nvPr/>
        </p:nvCxnSpPr>
        <p:spPr>
          <a:xfrm rot="16200000" flipH="1">
            <a:off x="1387321" y="3225952"/>
            <a:ext cx="882889" cy="437606"/>
          </a:xfrm>
          <a:prstGeom prst="bentConnector3">
            <a:avLst>
              <a:gd name="adj1" fmla="val -963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8" name="Group 27"/>
          <p:cNvGrpSpPr/>
          <p:nvPr/>
        </p:nvGrpSpPr>
        <p:grpSpPr>
          <a:xfrm>
            <a:off x="6964747" y="2917639"/>
            <a:ext cx="1737294" cy="709865"/>
            <a:chOff x="6400800" y="2115308"/>
            <a:chExt cx="2282631" cy="932692"/>
          </a:xfrm>
        </p:grpSpPr>
        <p:sp>
          <p:nvSpPr>
            <p:cNvPr id="27" name="Rectangle 26"/>
            <p:cNvSpPr/>
            <p:nvPr/>
          </p:nvSpPr>
          <p:spPr>
            <a:xfrm>
              <a:off x="6400800" y="2384222"/>
              <a:ext cx="2282631" cy="663778"/>
            </a:xfrm>
            <a:prstGeom prst="rect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  <a:scene3d>
              <a:camera prst="perspectiveRelaxedModerately"/>
              <a:lightRig rig="threePt" dir="t"/>
            </a:scene3d>
            <a:sp3d>
              <a:bevelB h="355600"/>
            </a:sp3d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/>
            <p:cNvSpPr/>
            <p:nvPr/>
          </p:nvSpPr>
          <p:spPr>
            <a:xfrm>
              <a:off x="6593177" y="2115308"/>
              <a:ext cx="1901464" cy="70197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  <a:scene3d>
              <a:camera prst="perspectiveRelaxedModerately"/>
              <a:lightRig rig="threePt" dir="t"/>
            </a:scene3d>
            <a:sp3d contourW="12700" prstMaterial="matte">
              <a:bevelB w="0" h="266700"/>
              <a:contourClr>
                <a:schemeClr val="tx1">
                  <a:lumMod val="50000"/>
                  <a:lumOff val="50000"/>
                </a:schemeClr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Freeform 23"/>
            <p:cNvSpPr/>
            <p:nvPr/>
          </p:nvSpPr>
          <p:spPr>
            <a:xfrm>
              <a:off x="6716836" y="2219291"/>
              <a:ext cx="1657340" cy="484020"/>
            </a:xfrm>
            <a:custGeom>
              <a:avLst/>
              <a:gdLst>
                <a:gd name="connsiteX0" fmla="*/ 1324081 w 2457565"/>
                <a:gd name="connsiteY0" fmla="*/ 650081 h 650081"/>
                <a:gd name="connsiteX1" fmla="*/ 106 w 2457565"/>
                <a:gd name="connsiteY1" fmla="*/ 431006 h 650081"/>
                <a:gd name="connsiteX2" fmla="*/ 1257406 w 2457565"/>
                <a:gd name="connsiteY2" fmla="*/ 2381 h 650081"/>
                <a:gd name="connsiteX3" fmla="*/ 2457556 w 2457565"/>
                <a:gd name="connsiteY3" fmla="*/ 269081 h 650081"/>
                <a:gd name="connsiteX4" fmla="*/ 1276456 w 2457565"/>
                <a:gd name="connsiteY4" fmla="*/ 507206 h 650081"/>
                <a:gd name="connsiteX5" fmla="*/ 285856 w 2457565"/>
                <a:gd name="connsiteY5" fmla="*/ 431006 h 650081"/>
                <a:gd name="connsiteX6" fmla="*/ 1209781 w 2457565"/>
                <a:gd name="connsiteY6" fmla="*/ 126206 h 650081"/>
                <a:gd name="connsiteX7" fmla="*/ 2028931 w 2457565"/>
                <a:gd name="connsiteY7" fmla="*/ 250031 h 650081"/>
                <a:gd name="connsiteX8" fmla="*/ 1295506 w 2457565"/>
                <a:gd name="connsiteY8" fmla="*/ 383381 h 650081"/>
                <a:gd name="connsiteX9" fmla="*/ 628756 w 2457565"/>
                <a:gd name="connsiteY9" fmla="*/ 383381 h 650081"/>
                <a:gd name="connsiteX10" fmla="*/ 1238356 w 2457565"/>
                <a:gd name="connsiteY10" fmla="*/ 221456 h 650081"/>
                <a:gd name="connsiteX11" fmla="*/ 1486006 w 2457565"/>
                <a:gd name="connsiteY11" fmla="*/ 240506 h 650081"/>
                <a:gd name="connsiteX12" fmla="*/ 1247881 w 2457565"/>
                <a:gd name="connsiteY12" fmla="*/ 307181 h 650081"/>
                <a:gd name="connsiteX0" fmla="*/ 1324089 w 2457573"/>
                <a:gd name="connsiteY0" fmla="*/ 648597 h 648597"/>
                <a:gd name="connsiteX1" fmla="*/ 114 w 2457573"/>
                <a:gd name="connsiteY1" fmla="*/ 429522 h 648597"/>
                <a:gd name="connsiteX2" fmla="*/ 1257414 w 2457573"/>
                <a:gd name="connsiteY2" fmla="*/ 897 h 648597"/>
                <a:gd name="connsiteX3" fmla="*/ 2457564 w 2457573"/>
                <a:gd name="connsiteY3" fmla="*/ 267597 h 648597"/>
                <a:gd name="connsiteX4" fmla="*/ 1276464 w 2457573"/>
                <a:gd name="connsiteY4" fmla="*/ 505722 h 648597"/>
                <a:gd name="connsiteX5" fmla="*/ 285864 w 2457573"/>
                <a:gd name="connsiteY5" fmla="*/ 429522 h 648597"/>
                <a:gd name="connsiteX6" fmla="*/ 1209789 w 2457573"/>
                <a:gd name="connsiteY6" fmla="*/ 124722 h 648597"/>
                <a:gd name="connsiteX7" fmla="*/ 2028939 w 2457573"/>
                <a:gd name="connsiteY7" fmla="*/ 248547 h 648597"/>
                <a:gd name="connsiteX8" fmla="*/ 1295514 w 2457573"/>
                <a:gd name="connsiteY8" fmla="*/ 381897 h 648597"/>
                <a:gd name="connsiteX9" fmla="*/ 628764 w 2457573"/>
                <a:gd name="connsiteY9" fmla="*/ 381897 h 648597"/>
                <a:gd name="connsiteX10" fmla="*/ 1238364 w 2457573"/>
                <a:gd name="connsiteY10" fmla="*/ 219972 h 648597"/>
                <a:gd name="connsiteX11" fmla="*/ 1486014 w 2457573"/>
                <a:gd name="connsiteY11" fmla="*/ 239022 h 648597"/>
                <a:gd name="connsiteX12" fmla="*/ 1247889 w 2457573"/>
                <a:gd name="connsiteY12" fmla="*/ 305697 h 648597"/>
                <a:gd name="connsiteX0" fmla="*/ 1324142 w 2457626"/>
                <a:gd name="connsiteY0" fmla="*/ 648597 h 648597"/>
                <a:gd name="connsiteX1" fmla="*/ 167 w 2457626"/>
                <a:gd name="connsiteY1" fmla="*/ 429522 h 648597"/>
                <a:gd name="connsiteX2" fmla="*/ 1257467 w 2457626"/>
                <a:gd name="connsiteY2" fmla="*/ 897 h 648597"/>
                <a:gd name="connsiteX3" fmla="*/ 2457617 w 2457626"/>
                <a:gd name="connsiteY3" fmla="*/ 267597 h 648597"/>
                <a:gd name="connsiteX4" fmla="*/ 1276517 w 2457626"/>
                <a:gd name="connsiteY4" fmla="*/ 505722 h 648597"/>
                <a:gd name="connsiteX5" fmla="*/ 285917 w 2457626"/>
                <a:gd name="connsiteY5" fmla="*/ 429522 h 648597"/>
                <a:gd name="connsiteX6" fmla="*/ 1209842 w 2457626"/>
                <a:gd name="connsiteY6" fmla="*/ 124722 h 648597"/>
                <a:gd name="connsiteX7" fmla="*/ 2028992 w 2457626"/>
                <a:gd name="connsiteY7" fmla="*/ 248547 h 648597"/>
                <a:gd name="connsiteX8" fmla="*/ 1295567 w 2457626"/>
                <a:gd name="connsiteY8" fmla="*/ 381897 h 648597"/>
                <a:gd name="connsiteX9" fmla="*/ 628817 w 2457626"/>
                <a:gd name="connsiteY9" fmla="*/ 381897 h 648597"/>
                <a:gd name="connsiteX10" fmla="*/ 1238417 w 2457626"/>
                <a:gd name="connsiteY10" fmla="*/ 219972 h 648597"/>
                <a:gd name="connsiteX11" fmla="*/ 1486067 w 2457626"/>
                <a:gd name="connsiteY11" fmla="*/ 239022 h 648597"/>
                <a:gd name="connsiteX12" fmla="*/ 1247942 w 2457626"/>
                <a:gd name="connsiteY12" fmla="*/ 305697 h 648597"/>
                <a:gd name="connsiteX0" fmla="*/ 1324082 w 2457566"/>
                <a:gd name="connsiteY0" fmla="*/ 648241 h 648241"/>
                <a:gd name="connsiteX1" fmla="*/ 107 w 2457566"/>
                <a:gd name="connsiteY1" fmla="*/ 429166 h 648241"/>
                <a:gd name="connsiteX2" fmla="*/ 1257407 w 2457566"/>
                <a:gd name="connsiteY2" fmla="*/ 541 h 648241"/>
                <a:gd name="connsiteX3" fmla="*/ 2457557 w 2457566"/>
                <a:gd name="connsiteY3" fmla="*/ 343441 h 648241"/>
                <a:gd name="connsiteX4" fmla="*/ 1276457 w 2457566"/>
                <a:gd name="connsiteY4" fmla="*/ 505366 h 648241"/>
                <a:gd name="connsiteX5" fmla="*/ 285857 w 2457566"/>
                <a:gd name="connsiteY5" fmla="*/ 429166 h 648241"/>
                <a:gd name="connsiteX6" fmla="*/ 1209782 w 2457566"/>
                <a:gd name="connsiteY6" fmla="*/ 124366 h 648241"/>
                <a:gd name="connsiteX7" fmla="*/ 2028932 w 2457566"/>
                <a:gd name="connsiteY7" fmla="*/ 248191 h 648241"/>
                <a:gd name="connsiteX8" fmla="*/ 1295507 w 2457566"/>
                <a:gd name="connsiteY8" fmla="*/ 381541 h 648241"/>
                <a:gd name="connsiteX9" fmla="*/ 628757 w 2457566"/>
                <a:gd name="connsiteY9" fmla="*/ 381541 h 648241"/>
                <a:gd name="connsiteX10" fmla="*/ 1238357 w 2457566"/>
                <a:gd name="connsiteY10" fmla="*/ 219616 h 648241"/>
                <a:gd name="connsiteX11" fmla="*/ 1486007 w 2457566"/>
                <a:gd name="connsiteY11" fmla="*/ 238666 h 648241"/>
                <a:gd name="connsiteX12" fmla="*/ 1247882 w 2457566"/>
                <a:gd name="connsiteY12" fmla="*/ 305341 h 648241"/>
                <a:gd name="connsiteX0" fmla="*/ 1324082 w 2457988"/>
                <a:gd name="connsiteY0" fmla="*/ 648765 h 648765"/>
                <a:gd name="connsiteX1" fmla="*/ 107 w 2457988"/>
                <a:gd name="connsiteY1" fmla="*/ 429690 h 648765"/>
                <a:gd name="connsiteX2" fmla="*/ 1257407 w 2457988"/>
                <a:gd name="connsiteY2" fmla="*/ 1065 h 648765"/>
                <a:gd name="connsiteX3" fmla="*/ 2457557 w 2457988"/>
                <a:gd name="connsiteY3" fmla="*/ 343965 h 648765"/>
                <a:gd name="connsiteX4" fmla="*/ 1276457 w 2457988"/>
                <a:gd name="connsiteY4" fmla="*/ 505890 h 648765"/>
                <a:gd name="connsiteX5" fmla="*/ 285857 w 2457988"/>
                <a:gd name="connsiteY5" fmla="*/ 429690 h 648765"/>
                <a:gd name="connsiteX6" fmla="*/ 1209782 w 2457988"/>
                <a:gd name="connsiteY6" fmla="*/ 124890 h 648765"/>
                <a:gd name="connsiteX7" fmla="*/ 2028932 w 2457988"/>
                <a:gd name="connsiteY7" fmla="*/ 248715 h 648765"/>
                <a:gd name="connsiteX8" fmla="*/ 1295507 w 2457988"/>
                <a:gd name="connsiteY8" fmla="*/ 382065 h 648765"/>
                <a:gd name="connsiteX9" fmla="*/ 628757 w 2457988"/>
                <a:gd name="connsiteY9" fmla="*/ 382065 h 648765"/>
                <a:gd name="connsiteX10" fmla="*/ 1238357 w 2457988"/>
                <a:gd name="connsiteY10" fmla="*/ 220140 h 648765"/>
                <a:gd name="connsiteX11" fmla="*/ 1486007 w 2457988"/>
                <a:gd name="connsiteY11" fmla="*/ 239190 h 648765"/>
                <a:gd name="connsiteX12" fmla="*/ 1247882 w 2457988"/>
                <a:gd name="connsiteY12" fmla="*/ 305865 h 648765"/>
                <a:gd name="connsiteX0" fmla="*/ 1324082 w 2457566"/>
                <a:gd name="connsiteY0" fmla="*/ 648435 h 648435"/>
                <a:gd name="connsiteX1" fmla="*/ 107 w 2457566"/>
                <a:gd name="connsiteY1" fmla="*/ 429360 h 648435"/>
                <a:gd name="connsiteX2" fmla="*/ 1257407 w 2457566"/>
                <a:gd name="connsiteY2" fmla="*/ 735 h 648435"/>
                <a:gd name="connsiteX3" fmla="*/ 2457557 w 2457566"/>
                <a:gd name="connsiteY3" fmla="*/ 343635 h 648435"/>
                <a:gd name="connsiteX4" fmla="*/ 1276457 w 2457566"/>
                <a:gd name="connsiteY4" fmla="*/ 505560 h 648435"/>
                <a:gd name="connsiteX5" fmla="*/ 285857 w 2457566"/>
                <a:gd name="connsiteY5" fmla="*/ 429360 h 648435"/>
                <a:gd name="connsiteX6" fmla="*/ 1209782 w 2457566"/>
                <a:gd name="connsiteY6" fmla="*/ 124560 h 648435"/>
                <a:gd name="connsiteX7" fmla="*/ 2028932 w 2457566"/>
                <a:gd name="connsiteY7" fmla="*/ 248385 h 648435"/>
                <a:gd name="connsiteX8" fmla="*/ 1295507 w 2457566"/>
                <a:gd name="connsiteY8" fmla="*/ 381735 h 648435"/>
                <a:gd name="connsiteX9" fmla="*/ 628757 w 2457566"/>
                <a:gd name="connsiteY9" fmla="*/ 381735 h 648435"/>
                <a:gd name="connsiteX10" fmla="*/ 1238357 w 2457566"/>
                <a:gd name="connsiteY10" fmla="*/ 219810 h 648435"/>
                <a:gd name="connsiteX11" fmla="*/ 1486007 w 2457566"/>
                <a:gd name="connsiteY11" fmla="*/ 238860 h 648435"/>
                <a:gd name="connsiteX12" fmla="*/ 1247882 w 2457566"/>
                <a:gd name="connsiteY12" fmla="*/ 305535 h 648435"/>
                <a:gd name="connsiteX0" fmla="*/ 1324082 w 2457566"/>
                <a:gd name="connsiteY0" fmla="*/ 648435 h 648435"/>
                <a:gd name="connsiteX1" fmla="*/ 107 w 2457566"/>
                <a:gd name="connsiteY1" fmla="*/ 429360 h 648435"/>
                <a:gd name="connsiteX2" fmla="*/ 1257407 w 2457566"/>
                <a:gd name="connsiteY2" fmla="*/ 735 h 648435"/>
                <a:gd name="connsiteX3" fmla="*/ 2457557 w 2457566"/>
                <a:gd name="connsiteY3" fmla="*/ 343635 h 648435"/>
                <a:gd name="connsiteX4" fmla="*/ 1276457 w 2457566"/>
                <a:gd name="connsiteY4" fmla="*/ 505560 h 648435"/>
                <a:gd name="connsiteX5" fmla="*/ 285857 w 2457566"/>
                <a:gd name="connsiteY5" fmla="*/ 429360 h 648435"/>
                <a:gd name="connsiteX6" fmla="*/ 1209782 w 2457566"/>
                <a:gd name="connsiteY6" fmla="*/ 124560 h 648435"/>
                <a:gd name="connsiteX7" fmla="*/ 2114657 w 2457566"/>
                <a:gd name="connsiteY7" fmla="*/ 305535 h 648435"/>
                <a:gd name="connsiteX8" fmla="*/ 1295507 w 2457566"/>
                <a:gd name="connsiteY8" fmla="*/ 381735 h 648435"/>
                <a:gd name="connsiteX9" fmla="*/ 628757 w 2457566"/>
                <a:gd name="connsiteY9" fmla="*/ 381735 h 648435"/>
                <a:gd name="connsiteX10" fmla="*/ 1238357 w 2457566"/>
                <a:gd name="connsiteY10" fmla="*/ 219810 h 648435"/>
                <a:gd name="connsiteX11" fmla="*/ 1486007 w 2457566"/>
                <a:gd name="connsiteY11" fmla="*/ 238860 h 648435"/>
                <a:gd name="connsiteX12" fmla="*/ 1247882 w 2457566"/>
                <a:gd name="connsiteY12" fmla="*/ 305535 h 648435"/>
                <a:gd name="connsiteX0" fmla="*/ 1324082 w 2457566"/>
                <a:gd name="connsiteY0" fmla="*/ 648435 h 648435"/>
                <a:gd name="connsiteX1" fmla="*/ 107 w 2457566"/>
                <a:gd name="connsiteY1" fmla="*/ 429360 h 648435"/>
                <a:gd name="connsiteX2" fmla="*/ 1257407 w 2457566"/>
                <a:gd name="connsiteY2" fmla="*/ 735 h 648435"/>
                <a:gd name="connsiteX3" fmla="*/ 2457557 w 2457566"/>
                <a:gd name="connsiteY3" fmla="*/ 343635 h 648435"/>
                <a:gd name="connsiteX4" fmla="*/ 1276457 w 2457566"/>
                <a:gd name="connsiteY4" fmla="*/ 505560 h 648435"/>
                <a:gd name="connsiteX5" fmla="*/ 285857 w 2457566"/>
                <a:gd name="connsiteY5" fmla="*/ 429360 h 648435"/>
                <a:gd name="connsiteX6" fmla="*/ 1209782 w 2457566"/>
                <a:gd name="connsiteY6" fmla="*/ 124560 h 648435"/>
                <a:gd name="connsiteX7" fmla="*/ 2152757 w 2457566"/>
                <a:gd name="connsiteY7" fmla="*/ 305535 h 648435"/>
                <a:gd name="connsiteX8" fmla="*/ 1295507 w 2457566"/>
                <a:gd name="connsiteY8" fmla="*/ 381735 h 648435"/>
                <a:gd name="connsiteX9" fmla="*/ 628757 w 2457566"/>
                <a:gd name="connsiteY9" fmla="*/ 381735 h 648435"/>
                <a:gd name="connsiteX10" fmla="*/ 1238357 w 2457566"/>
                <a:gd name="connsiteY10" fmla="*/ 219810 h 648435"/>
                <a:gd name="connsiteX11" fmla="*/ 1486007 w 2457566"/>
                <a:gd name="connsiteY11" fmla="*/ 238860 h 648435"/>
                <a:gd name="connsiteX12" fmla="*/ 1247882 w 2457566"/>
                <a:gd name="connsiteY12" fmla="*/ 305535 h 648435"/>
                <a:gd name="connsiteX0" fmla="*/ 1324082 w 2457566"/>
                <a:gd name="connsiteY0" fmla="*/ 648435 h 648435"/>
                <a:gd name="connsiteX1" fmla="*/ 107 w 2457566"/>
                <a:gd name="connsiteY1" fmla="*/ 429360 h 648435"/>
                <a:gd name="connsiteX2" fmla="*/ 1257407 w 2457566"/>
                <a:gd name="connsiteY2" fmla="*/ 735 h 648435"/>
                <a:gd name="connsiteX3" fmla="*/ 2457557 w 2457566"/>
                <a:gd name="connsiteY3" fmla="*/ 343635 h 648435"/>
                <a:gd name="connsiteX4" fmla="*/ 1276457 w 2457566"/>
                <a:gd name="connsiteY4" fmla="*/ 505560 h 648435"/>
                <a:gd name="connsiteX5" fmla="*/ 285857 w 2457566"/>
                <a:gd name="connsiteY5" fmla="*/ 429360 h 648435"/>
                <a:gd name="connsiteX6" fmla="*/ 1209782 w 2457566"/>
                <a:gd name="connsiteY6" fmla="*/ 124560 h 648435"/>
                <a:gd name="connsiteX7" fmla="*/ 2152757 w 2457566"/>
                <a:gd name="connsiteY7" fmla="*/ 305535 h 648435"/>
                <a:gd name="connsiteX8" fmla="*/ 1295507 w 2457566"/>
                <a:gd name="connsiteY8" fmla="*/ 381735 h 648435"/>
                <a:gd name="connsiteX9" fmla="*/ 628757 w 2457566"/>
                <a:gd name="connsiteY9" fmla="*/ 381735 h 648435"/>
                <a:gd name="connsiteX10" fmla="*/ 1238357 w 2457566"/>
                <a:gd name="connsiteY10" fmla="*/ 219810 h 648435"/>
                <a:gd name="connsiteX11" fmla="*/ 1486007 w 2457566"/>
                <a:gd name="connsiteY11" fmla="*/ 238860 h 648435"/>
                <a:gd name="connsiteX12" fmla="*/ 1247882 w 2457566"/>
                <a:gd name="connsiteY12" fmla="*/ 305535 h 648435"/>
                <a:gd name="connsiteX0" fmla="*/ 1324082 w 2457566"/>
                <a:gd name="connsiteY0" fmla="*/ 648435 h 648435"/>
                <a:gd name="connsiteX1" fmla="*/ 107 w 2457566"/>
                <a:gd name="connsiteY1" fmla="*/ 429360 h 648435"/>
                <a:gd name="connsiteX2" fmla="*/ 1257407 w 2457566"/>
                <a:gd name="connsiteY2" fmla="*/ 735 h 648435"/>
                <a:gd name="connsiteX3" fmla="*/ 2457557 w 2457566"/>
                <a:gd name="connsiteY3" fmla="*/ 343635 h 648435"/>
                <a:gd name="connsiteX4" fmla="*/ 1276457 w 2457566"/>
                <a:gd name="connsiteY4" fmla="*/ 505560 h 648435"/>
                <a:gd name="connsiteX5" fmla="*/ 285857 w 2457566"/>
                <a:gd name="connsiteY5" fmla="*/ 429360 h 648435"/>
                <a:gd name="connsiteX6" fmla="*/ 1238357 w 2457566"/>
                <a:gd name="connsiteY6" fmla="*/ 115035 h 648435"/>
                <a:gd name="connsiteX7" fmla="*/ 2152757 w 2457566"/>
                <a:gd name="connsiteY7" fmla="*/ 305535 h 648435"/>
                <a:gd name="connsiteX8" fmla="*/ 1295507 w 2457566"/>
                <a:gd name="connsiteY8" fmla="*/ 381735 h 648435"/>
                <a:gd name="connsiteX9" fmla="*/ 628757 w 2457566"/>
                <a:gd name="connsiteY9" fmla="*/ 381735 h 648435"/>
                <a:gd name="connsiteX10" fmla="*/ 1238357 w 2457566"/>
                <a:gd name="connsiteY10" fmla="*/ 219810 h 648435"/>
                <a:gd name="connsiteX11" fmla="*/ 1486007 w 2457566"/>
                <a:gd name="connsiteY11" fmla="*/ 238860 h 648435"/>
                <a:gd name="connsiteX12" fmla="*/ 1247882 w 2457566"/>
                <a:gd name="connsiteY12" fmla="*/ 305535 h 648435"/>
                <a:gd name="connsiteX0" fmla="*/ 1324082 w 2457566"/>
                <a:gd name="connsiteY0" fmla="*/ 648435 h 648435"/>
                <a:gd name="connsiteX1" fmla="*/ 107 w 2457566"/>
                <a:gd name="connsiteY1" fmla="*/ 429360 h 648435"/>
                <a:gd name="connsiteX2" fmla="*/ 1257407 w 2457566"/>
                <a:gd name="connsiteY2" fmla="*/ 735 h 648435"/>
                <a:gd name="connsiteX3" fmla="*/ 2457557 w 2457566"/>
                <a:gd name="connsiteY3" fmla="*/ 343635 h 648435"/>
                <a:gd name="connsiteX4" fmla="*/ 1276457 w 2457566"/>
                <a:gd name="connsiteY4" fmla="*/ 505560 h 648435"/>
                <a:gd name="connsiteX5" fmla="*/ 285857 w 2457566"/>
                <a:gd name="connsiteY5" fmla="*/ 429360 h 648435"/>
                <a:gd name="connsiteX6" fmla="*/ 1238357 w 2457566"/>
                <a:gd name="connsiteY6" fmla="*/ 115035 h 648435"/>
                <a:gd name="connsiteX7" fmla="*/ 2152757 w 2457566"/>
                <a:gd name="connsiteY7" fmla="*/ 305535 h 648435"/>
                <a:gd name="connsiteX8" fmla="*/ 1295507 w 2457566"/>
                <a:gd name="connsiteY8" fmla="*/ 381735 h 648435"/>
                <a:gd name="connsiteX9" fmla="*/ 628757 w 2457566"/>
                <a:gd name="connsiteY9" fmla="*/ 381735 h 648435"/>
                <a:gd name="connsiteX10" fmla="*/ 1238357 w 2457566"/>
                <a:gd name="connsiteY10" fmla="*/ 219810 h 648435"/>
                <a:gd name="connsiteX11" fmla="*/ 1486007 w 2457566"/>
                <a:gd name="connsiteY11" fmla="*/ 238860 h 648435"/>
                <a:gd name="connsiteX12" fmla="*/ 1247882 w 2457566"/>
                <a:gd name="connsiteY12" fmla="*/ 305535 h 648435"/>
                <a:gd name="connsiteX0" fmla="*/ 1323978 w 2457462"/>
                <a:gd name="connsiteY0" fmla="*/ 648435 h 648435"/>
                <a:gd name="connsiteX1" fmla="*/ 3 w 2457462"/>
                <a:gd name="connsiteY1" fmla="*/ 429360 h 648435"/>
                <a:gd name="connsiteX2" fmla="*/ 1257303 w 2457462"/>
                <a:gd name="connsiteY2" fmla="*/ 735 h 648435"/>
                <a:gd name="connsiteX3" fmla="*/ 2457453 w 2457462"/>
                <a:gd name="connsiteY3" fmla="*/ 343635 h 648435"/>
                <a:gd name="connsiteX4" fmla="*/ 1276353 w 2457462"/>
                <a:gd name="connsiteY4" fmla="*/ 505560 h 648435"/>
                <a:gd name="connsiteX5" fmla="*/ 285753 w 2457462"/>
                <a:gd name="connsiteY5" fmla="*/ 429360 h 648435"/>
                <a:gd name="connsiteX6" fmla="*/ 1238253 w 2457462"/>
                <a:gd name="connsiteY6" fmla="*/ 115035 h 648435"/>
                <a:gd name="connsiteX7" fmla="*/ 2152653 w 2457462"/>
                <a:gd name="connsiteY7" fmla="*/ 305535 h 648435"/>
                <a:gd name="connsiteX8" fmla="*/ 1295403 w 2457462"/>
                <a:gd name="connsiteY8" fmla="*/ 381735 h 648435"/>
                <a:gd name="connsiteX9" fmla="*/ 628653 w 2457462"/>
                <a:gd name="connsiteY9" fmla="*/ 381735 h 648435"/>
                <a:gd name="connsiteX10" fmla="*/ 1238253 w 2457462"/>
                <a:gd name="connsiteY10" fmla="*/ 219810 h 648435"/>
                <a:gd name="connsiteX11" fmla="*/ 1485903 w 2457462"/>
                <a:gd name="connsiteY11" fmla="*/ 238860 h 648435"/>
                <a:gd name="connsiteX12" fmla="*/ 1247778 w 2457462"/>
                <a:gd name="connsiteY12" fmla="*/ 305535 h 648435"/>
                <a:gd name="connsiteX0" fmla="*/ 1323978 w 2457462"/>
                <a:gd name="connsiteY0" fmla="*/ 648435 h 649987"/>
                <a:gd name="connsiteX1" fmla="*/ 3 w 2457462"/>
                <a:gd name="connsiteY1" fmla="*/ 429360 h 649987"/>
                <a:gd name="connsiteX2" fmla="*/ 1257303 w 2457462"/>
                <a:gd name="connsiteY2" fmla="*/ 735 h 649987"/>
                <a:gd name="connsiteX3" fmla="*/ 2457453 w 2457462"/>
                <a:gd name="connsiteY3" fmla="*/ 343635 h 649987"/>
                <a:gd name="connsiteX4" fmla="*/ 1276353 w 2457462"/>
                <a:gd name="connsiteY4" fmla="*/ 505560 h 649987"/>
                <a:gd name="connsiteX5" fmla="*/ 285753 w 2457462"/>
                <a:gd name="connsiteY5" fmla="*/ 429360 h 649987"/>
                <a:gd name="connsiteX6" fmla="*/ 1238253 w 2457462"/>
                <a:gd name="connsiteY6" fmla="*/ 115035 h 649987"/>
                <a:gd name="connsiteX7" fmla="*/ 2152653 w 2457462"/>
                <a:gd name="connsiteY7" fmla="*/ 305535 h 649987"/>
                <a:gd name="connsiteX8" fmla="*/ 1295403 w 2457462"/>
                <a:gd name="connsiteY8" fmla="*/ 381735 h 649987"/>
                <a:gd name="connsiteX9" fmla="*/ 628653 w 2457462"/>
                <a:gd name="connsiteY9" fmla="*/ 381735 h 649987"/>
                <a:gd name="connsiteX10" fmla="*/ 1238253 w 2457462"/>
                <a:gd name="connsiteY10" fmla="*/ 219810 h 649987"/>
                <a:gd name="connsiteX11" fmla="*/ 1485903 w 2457462"/>
                <a:gd name="connsiteY11" fmla="*/ 238860 h 649987"/>
                <a:gd name="connsiteX12" fmla="*/ 1247778 w 2457462"/>
                <a:gd name="connsiteY12" fmla="*/ 305535 h 649987"/>
                <a:gd name="connsiteX0" fmla="*/ 1323978 w 2457462"/>
                <a:gd name="connsiteY0" fmla="*/ 648435 h 648435"/>
                <a:gd name="connsiteX1" fmla="*/ 3 w 2457462"/>
                <a:gd name="connsiteY1" fmla="*/ 429360 h 648435"/>
                <a:gd name="connsiteX2" fmla="*/ 1257303 w 2457462"/>
                <a:gd name="connsiteY2" fmla="*/ 735 h 648435"/>
                <a:gd name="connsiteX3" fmla="*/ 2457453 w 2457462"/>
                <a:gd name="connsiteY3" fmla="*/ 343635 h 648435"/>
                <a:gd name="connsiteX4" fmla="*/ 1276353 w 2457462"/>
                <a:gd name="connsiteY4" fmla="*/ 505560 h 648435"/>
                <a:gd name="connsiteX5" fmla="*/ 285753 w 2457462"/>
                <a:gd name="connsiteY5" fmla="*/ 429360 h 648435"/>
                <a:gd name="connsiteX6" fmla="*/ 1238253 w 2457462"/>
                <a:gd name="connsiteY6" fmla="*/ 115035 h 648435"/>
                <a:gd name="connsiteX7" fmla="*/ 2152653 w 2457462"/>
                <a:gd name="connsiteY7" fmla="*/ 305535 h 648435"/>
                <a:gd name="connsiteX8" fmla="*/ 1295403 w 2457462"/>
                <a:gd name="connsiteY8" fmla="*/ 381735 h 648435"/>
                <a:gd name="connsiteX9" fmla="*/ 628653 w 2457462"/>
                <a:gd name="connsiteY9" fmla="*/ 381735 h 648435"/>
                <a:gd name="connsiteX10" fmla="*/ 1238253 w 2457462"/>
                <a:gd name="connsiteY10" fmla="*/ 219810 h 648435"/>
                <a:gd name="connsiteX11" fmla="*/ 1485903 w 2457462"/>
                <a:gd name="connsiteY11" fmla="*/ 238860 h 648435"/>
                <a:gd name="connsiteX12" fmla="*/ 1247778 w 2457462"/>
                <a:gd name="connsiteY12" fmla="*/ 305535 h 648435"/>
                <a:gd name="connsiteX0" fmla="*/ 1323978 w 2457462"/>
                <a:gd name="connsiteY0" fmla="*/ 648435 h 648435"/>
                <a:gd name="connsiteX1" fmla="*/ 3 w 2457462"/>
                <a:gd name="connsiteY1" fmla="*/ 429360 h 648435"/>
                <a:gd name="connsiteX2" fmla="*/ 1257303 w 2457462"/>
                <a:gd name="connsiteY2" fmla="*/ 735 h 648435"/>
                <a:gd name="connsiteX3" fmla="*/ 2457453 w 2457462"/>
                <a:gd name="connsiteY3" fmla="*/ 343635 h 648435"/>
                <a:gd name="connsiteX4" fmla="*/ 1276353 w 2457462"/>
                <a:gd name="connsiteY4" fmla="*/ 505560 h 648435"/>
                <a:gd name="connsiteX5" fmla="*/ 285753 w 2457462"/>
                <a:gd name="connsiteY5" fmla="*/ 429360 h 648435"/>
                <a:gd name="connsiteX6" fmla="*/ 1238253 w 2457462"/>
                <a:gd name="connsiteY6" fmla="*/ 115035 h 648435"/>
                <a:gd name="connsiteX7" fmla="*/ 2152653 w 2457462"/>
                <a:gd name="connsiteY7" fmla="*/ 305535 h 648435"/>
                <a:gd name="connsiteX8" fmla="*/ 1295403 w 2457462"/>
                <a:gd name="connsiteY8" fmla="*/ 381735 h 648435"/>
                <a:gd name="connsiteX9" fmla="*/ 628653 w 2457462"/>
                <a:gd name="connsiteY9" fmla="*/ 381735 h 648435"/>
                <a:gd name="connsiteX10" fmla="*/ 1238253 w 2457462"/>
                <a:gd name="connsiteY10" fmla="*/ 219810 h 648435"/>
                <a:gd name="connsiteX11" fmla="*/ 1485903 w 2457462"/>
                <a:gd name="connsiteY11" fmla="*/ 238860 h 648435"/>
                <a:gd name="connsiteX12" fmla="*/ 1247778 w 2457462"/>
                <a:gd name="connsiteY12" fmla="*/ 305535 h 648435"/>
                <a:gd name="connsiteX0" fmla="*/ 1323978 w 2457462"/>
                <a:gd name="connsiteY0" fmla="*/ 648435 h 648435"/>
                <a:gd name="connsiteX1" fmla="*/ 3 w 2457462"/>
                <a:gd name="connsiteY1" fmla="*/ 429360 h 648435"/>
                <a:gd name="connsiteX2" fmla="*/ 1257303 w 2457462"/>
                <a:gd name="connsiteY2" fmla="*/ 735 h 648435"/>
                <a:gd name="connsiteX3" fmla="*/ 2457453 w 2457462"/>
                <a:gd name="connsiteY3" fmla="*/ 343635 h 648435"/>
                <a:gd name="connsiteX4" fmla="*/ 1276353 w 2457462"/>
                <a:gd name="connsiteY4" fmla="*/ 505560 h 648435"/>
                <a:gd name="connsiteX5" fmla="*/ 285753 w 2457462"/>
                <a:gd name="connsiteY5" fmla="*/ 429360 h 648435"/>
                <a:gd name="connsiteX6" fmla="*/ 1295403 w 2457462"/>
                <a:gd name="connsiteY6" fmla="*/ 115035 h 648435"/>
                <a:gd name="connsiteX7" fmla="*/ 2152653 w 2457462"/>
                <a:gd name="connsiteY7" fmla="*/ 305535 h 648435"/>
                <a:gd name="connsiteX8" fmla="*/ 1295403 w 2457462"/>
                <a:gd name="connsiteY8" fmla="*/ 381735 h 648435"/>
                <a:gd name="connsiteX9" fmla="*/ 628653 w 2457462"/>
                <a:gd name="connsiteY9" fmla="*/ 381735 h 648435"/>
                <a:gd name="connsiteX10" fmla="*/ 1238253 w 2457462"/>
                <a:gd name="connsiteY10" fmla="*/ 219810 h 648435"/>
                <a:gd name="connsiteX11" fmla="*/ 1485903 w 2457462"/>
                <a:gd name="connsiteY11" fmla="*/ 238860 h 648435"/>
                <a:gd name="connsiteX12" fmla="*/ 1247778 w 2457462"/>
                <a:gd name="connsiteY12" fmla="*/ 305535 h 648435"/>
                <a:gd name="connsiteX0" fmla="*/ 1323978 w 2457462"/>
                <a:gd name="connsiteY0" fmla="*/ 648435 h 648435"/>
                <a:gd name="connsiteX1" fmla="*/ 3 w 2457462"/>
                <a:gd name="connsiteY1" fmla="*/ 429360 h 648435"/>
                <a:gd name="connsiteX2" fmla="*/ 1257303 w 2457462"/>
                <a:gd name="connsiteY2" fmla="*/ 735 h 648435"/>
                <a:gd name="connsiteX3" fmla="*/ 2457453 w 2457462"/>
                <a:gd name="connsiteY3" fmla="*/ 343635 h 648435"/>
                <a:gd name="connsiteX4" fmla="*/ 1276353 w 2457462"/>
                <a:gd name="connsiteY4" fmla="*/ 505560 h 648435"/>
                <a:gd name="connsiteX5" fmla="*/ 333378 w 2457462"/>
                <a:gd name="connsiteY5" fmla="*/ 391260 h 648435"/>
                <a:gd name="connsiteX6" fmla="*/ 1295403 w 2457462"/>
                <a:gd name="connsiteY6" fmla="*/ 115035 h 648435"/>
                <a:gd name="connsiteX7" fmla="*/ 2152653 w 2457462"/>
                <a:gd name="connsiteY7" fmla="*/ 305535 h 648435"/>
                <a:gd name="connsiteX8" fmla="*/ 1295403 w 2457462"/>
                <a:gd name="connsiteY8" fmla="*/ 381735 h 648435"/>
                <a:gd name="connsiteX9" fmla="*/ 628653 w 2457462"/>
                <a:gd name="connsiteY9" fmla="*/ 381735 h 648435"/>
                <a:gd name="connsiteX10" fmla="*/ 1238253 w 2457462"/>
                <a:gd name="connsiteY10" fmla="*/ 219810 h 648435"/>
                <a:gd name="connsiteX11" fmla="*/ 1485903 w 2457462"/>
                <a:gd name="connsiteY11" fmla="*/ 238860 h 648435"/>
                <a:gd name="connsiteX12" fmla="*/ 1247778 w 2457462"/>
                <a:gd name="connsiteY12" fmla="*/ 305535 h 648435"/>
                <a:gd name="connsiteX0" fmla="*/ 1323978 w 2457462"/>
                <a:gd name="connsiteY0" fmla="*/ 648435 h 648435"/>
                <a:gd name="connsiteX1" fmla="*/ 3 w 2457462"/>
                <a:gd name="connsiteY1" fmla="*/ 429360 h 648435"/>
                <a:gd name="connsiteX2" fmla="*/ 1257303 w 2457462"/>
                <a:gd name="connsiteY2" fmla="*/ 735 h 648435"/>
                <a:gd name="connsiteX3" fmla="*/ 2457453 w 2457462"/>
                <a:gd name="connsiteY3" fmla="*/ 343635 h 648435"/>
                <a:gd name="connsiteX4" fmla="*/ 1276353 w 2457462"/>
                <a:gd name="connsiteY4" fmla="*/ 505560 h 648435"/>
                <a:gd name="connsiteX5" fmla="*/ 333378 w 2457462"/>
                <a:gd name="connsiteY5" fmla="*/ 391260 h 648435"/>
                <a:gd name="connsiteX6" fmla="*/ 1295403 w 2457462"/>
                <a:gd name="connsiteY6" fmla="*/ 115035 h 648435"/>
                <a:gd name="connsiteX7" fmla="*/ 2152653 w 2457462"/>
                <a:gd name="connsiteY7" fmla="*/ 305535 h 648435"/>
                <a:gd name="connsiteX8" fmla="*/ 1295403 w 2457462"/>
                <a:gd name="connsiteY8" fmla="*/ 381735 h 648435"/>
                <a:gd name="connsiteX9" fmla="*/ 628653 w 2457462"/>
                <a:gd name="connsiteY9" fmla="*/ 381735 h 648435"/>
                <a:gd name="connsiteX10" fmla="*/ 1238253 w 2457462"/>
                <a:gd name="connsiteY10" fmla="*/ 219810 h 648435"/>
                <a:gd name="connsiteX11" fmla="*/ 1485903 w 2457462"/>
                <a:gd name="connsiteY11" fmla="*/ 238860 h 648435"/>
                <a:gd name="connsiteX12" fmla="*/ 1247778 w 2457462"/>
                <a:gd name="connsiteY12" fmla="*/ 305535 h 648435"/>
                <a:gd name="connsiteX0" fmla="*/ 1323978 w 2457462"/>
                <a:gd name="connsiteY0" fmla="*/ 648435 h 648435"/>
                <a:gd name="connsiteX1" fmla="*/ 3 w 2457462"/>
                <a:gd name="connsiteY1" fmla="*/ 429360 h 648435"/>
                <a:gd name="connsiteX2" fmla="*/ 1257303 w 2457462"/>
                <a:gd name="connsiteY2" fmla="*/ 735 h 648435"/>
                <a:gd name="connsiteX3" fmla="*/ 2457453 w 2457462"/>
                <a:gd name="connsiteY3" fmla="*/ 343635 h 648435"/>
                <a:gd name="connsiteX4" fmla="*/ 1276353 w 2457462"/>
                <a:gd name="connsiteY4" fmla="*/ 505560 h 648435"/>
                <a:gd name="connsiteX5" fmla="*/ 333378 w 2457462"/>
                <a:gd name="connsiteY5" fmla="*/ 391260 h 648435"/>
                <a:gd name="connsiteX6" fmla="*/ 1295403 w 2457462"/>
                <a:gd name="connsiteY6" fmla="*/ 115035 h 648435"/>
                <a:gd name="connsiteX7" fmla="*/ 2152653 w 2457462"/>
                <a:gd name="connsiteY7" fmla="*/ 305535 h 648435"/>
                <a:gd name="connsiteX8" fmla="*/ 1295403 w 2457462"/>
                <a:gd name="connsiteY8" fmla="*/ 381735 h 648435"/>
                <a:gd name="connsiteX9" fmla="*/ 628653 w 2457462"/>
                <a:gd name="connsiteY9" fmla="*/ 381735 h 648435"/>
                <a:gd name="connsiteX10" fmla="*/ 1238253 w 2457462"/>
                <a:gd name="connsiteY10" fmla="*/ 219810 h 648435"/>
                <a:gd name="connsiteX11" fmla="*/ 1485903 w 2457462"/>
                <a:gd name="connsiteY11" fmla="*/ 238860 h 648435"/>
                <a:gd name="connsiteX12" fmla="*/ 1247778 w 2457462"/>
                <a:gd name="connsiteY12" fmla="*/ 305535 h 648435"/>
                <a:gd name="connsiteX0" fmla="*/ 1323978 w 2457462"/>
                <a:gd name="connsiteY0" fmla="*/ 648250 h 648250"/>
                <a:gd name="connsiteX1" fmla="*/ 3 w 2457462"/>
                <a:gd name="connsiteY1" fmla="*/ 429175 h 648250"/>
                <a:gd name="connsiteX2" fmla="*/ 1257303 w 2457462"/>
                <a:gd name="connsiteY2" fmla="*/ 550 h 648250"/>
                <a:gd name="connsiteX3" fmla="*/ 2457453 w 2457462"/>
                <a:gd name="connsiteY3" fmla="*/ 343450 h 648250"/>
                <a:gd name="connsiteX4" fmla="*/ 1276353 w 2457462"/>
                <a:gd name="connsiteY4" fmla="*/ 533950 h 648250"/>
                <a:gd name="connsiteX5" fmla="*/ 333378 w 2457462"/>
                <a:gd name="connsiteY5" fmla="*/ 391075 h 648250"/>
                <a:gd name="connsiteX6" fmla="*/ 1295403 w 2457462"/>
                <a:gd name="connsiteY6" fmla="*/ 114850 h 648250"/>
                <a:gd name="connsiteX7" fmla="*/ 2152653 w 2457462"/>
                <a:gd name="connsiteY7" fmla="*/ 305350 h 648250"/>
                <a:gd name="connsiteX8" fmla="*/ 1295403 w 2457462"/>
                <a:gd name="connsiteY8" fmla="*/ 381550 h 648250"/>
                <a:gd name="connsiteX9" fmla="*/ 628653 w 2457462"/>
                <a:gd name="connsiteY9" fmla="*/ 381550 h 648250"/>
                <a:gd name="connsiteX10" fmla="*/ 1238253 w 2457462"/>
                <a:gd name="connsiteY10" fmla="*/ 219625 h 648250"/>
                <a:gd name="connsiteX11" fmla="*/ 1485903 w 2457462"/>
                <a:gd name="connsiteY11" fmla="*/ 238675 h 648250"/>
                <a:gd name="connsiteX12" fmla="*/ 1247778 w 2457462"/>
                <a:gd name="connsiteY12" fmla="*/ 305350 h 648250"/>
                <a:gd name="connsiteX0" fmla="*/ 1323978 w 2457462"/>
                <a:gd name="connsiteY0" fmla="*/ 648250 h 648250"/>
                <a:gd name="connsiteX1" fmla="*/ 3 w 2457462"/>
                <a:gd name="connsiteY1" fmla="*/ 429175 h 648250"/>
                <a:gd name="connsiteX2" fmla="*/ 1257303 w 2457462"/>
                <a:gd name="connsiteY2" fmla="*/ 550 h 648250"/>
                <a:gd name="connsiteX3" fmla="*/ 2457453 w 2457462"/>
                <a:gd name="connsiteY3" fmla="*/ 343450 h 648250"/>
                <a:gd name="connsiteX4" fmla="*/ 1276353 w 2457462"/>
                <a:gd name="connsiteY4" fmla="*/ 533950 h 648250"/>
                <a:gd name="connsiteX5" fmla="*/ 333378 w 2457462"/>
                <a:gd name="connsiteY5" fmla="*/ 391075 h 648250"/>
                <a:gd name="connsiteX6" fmla="*/ 1295403 w 2457462"/>
                <a:gd name="connsiteY6" fmla="*/ 114850 h 648250"/>
                <a:gd name="connsiteX7" fmla="*/ 2152653 w 2457462"/>
                <a:gd name="connsiteY7" fmla="*/ 305350 h 648250"/>
                <a:gd name="connsiteX8" fmla="*/ 1295403 w 2457462"/>
                <a:gd name="connsiteY8" fmla="*/ 438700 h 648250"/>
                <a:gd name="connsiteX9" fmla="*/ 628653 w 2457462"/>
                <a:gd name="connsiteY9" fmla="*/ 381550 h 648250"/>
                <a:gd name="connsiteX10" fmla="*/ 1238253 w 2457462"/>
                <a:gd name="connsiteY10" fmla="*/ 219625 h 648250"/>
                <a:gd name="connsiteX11" fmla="*/ 1485903 w 2457462"/>
                <a:gd name="connsiteY11" fmla="*/ 238675 h 648250"/>
                <a:gd name="connsiteX12" fmla="*/ 1247778 w 2457462"/>
                <a:gd name="connsiteY12" fmla="*/ 305350 h 648250"/>
                <a:gd name="connsiteX0" fmla="*/ 1323978 w 2457462"/>
                <a:gd name="connsiteY0" fmla="*/ 648250 h 648250"/>
                <a:gd name="connsiteX1" fmla="*/ 3 w 2457462"/>
                <a:gd name="connsiteY1" fmla="*/ 429175 h 648250"/>
                <a:gd name="connsiteX2" fmla="*/ 1257303 w 2457462"/>
                <a:gd name="connsiteY2" fmla="*/ 550 h 648250"/>
                <a:gd name="connsiteX3" fmla="*/ 2457453 w 2457462"/>
                <a:gd name="connsiteY3" fmla="*/ 343450 h 648250"/>
                <a:gd name="connsiteX4" fmla="*/ 1276353 w 2457462"/>
                <a:gd name="connsiteY4" fmla="*/ 533950 h 648250"/>
                <a:gd name="connsiteX5" fmla="*/ 333378 w 2457462"/>
                <a:gd name="connsiteY5" fmla="*/ 391075 h 648250"/>
                <a:gd name="connsiteX6" fmla="*/ 1295403 w 2457462"/>
                <a:gd name="connsiteY6" fmla="*/ 114850 h 648250"/>
                <a:gd name="connsiteX7" fmla="*/ 2152653 w 2457462"/>
                <a:gd name="connsiteY7" fmla="*/ 305350 h 648250"/>
                <a:gd name="connsiteX8" fmla="*/ 1295403 w 2457462"/>
                <a:gd name="connsiteY8" fmla="*/ 438700 h 648250"/>
                <a:gd name="connsiteX9" fmla="*/ 628653 w 2457462"/>
                <a:gd name="connsiteY9" fmla="*/ 381550 h 648250"/>
                <a:gd name="connsiteX10" fmla="*/ 1238253 w 2457462"/>
                <a:gd name="connsiteY10" fmla="*/ 219625 h 648250"/>
                <a:gd name="connsiteX11" fmla="*/ 1485903 w 2457462"/>
                <a:gd name="connsiteY11" fmla="*/ 238675 h 648250"/>
                <a:gd name="connsiteX12" fmla="*/ 1238253 w 2457462"/>
                <a:gd name="connsiteY12" fmla="*/ 333925 h 648250"/>
                <a:gd name="connsiteX0" fmla="*/ 1323978 w 2457462"/>
                <a:gd name="connsiteY0" fmla="*/ 648250 h 648250"/>
                <a:gd name="connsiteX1" fmla="*/ 3 w 2457462"/>
                <a:gd name="connsiteY1" fmla="*/ 429175 h 648250"/>
                <a:gd name="connsiteX2" fmla="*/ 1257303 w 2457462"/>
                <a:gd name="connsiteY2" fmla="*/ 550 h 648250"/>
                <a:gd name="connsiteX3" fmla="*/ 2457453 w 2457462"/>
                <a:gd name="connsiteY3" fmla="*/ 343450 h 648250"/>
                <a:gd name="connsiteX4" fmla="*/ 1276353 w 2457462"/>
                <a:gd name="connsiteY4" fmla="*/ 533950 h 648250"/>
                <a:gd name="connsiteX5" fmla="*/ 333378 w 2457462"/>
                <a:gd name="connsiteY5" fmla="*/ 391075 h 648250"/>
                <a:gd name="connsiteX6" fmla="*/ 1295403 w 2457462"/>
                <a:gd name="connsiteY6" fmla="*/ 114850 h 648250"/>
                <a:gd name="connsiteX7" fmla="*/ 2152653 w 2457462"/>
                <a:gd name="connsiteY7" fmla="*/ 305350 h 648250"/>
                <a:gd name="connsiteX8" fmla="*/ 1295403 w 2457462"/>
                <a:gd name="connsiteY8" fmla="*/ 438700 h 648250"/>
                <a:gd name="connsiteX9" fmla="*/ 628653 w 2457462"/>
                <a:gd name="connsiteY9" fmla="*/ 381550 h 648250"/>
                <a:gd name="connsiteX10" fmla="*/ 1238253 w 2457462"/>
                <a:gd name="connsiteY10" fmla="*/ 219625 h 648250"/>
                <a:gd name="connsiteX11" fmla="*/ 1590678 w 2457462"/>
                <a:gd name="connsiteY11" fmla="*/ 295825 h 648250"/>
                <a:gd name="connsiteX12" fmla="*/ 1238253 w 2457462"/>
                <a:gd name="connsiteY12" fmla="*/ 333925 h 648250"/>
                <a:gd name="connsiteX0" fmla="*/ 1323978 w 2457462"/>
                <a:gd name="connsiteY0" fmla="*/ 648250 h 648250"/>
                <a:gd name="connsiteX1" fmla="*/ 3 w 2457462"/>
                <a:gd name="connsiteY1" fmla="*/ 429175 h 648250"/>
                <a:gd name="connsiteX2" fmla="*/ 1257303 w 2457462"/>
                <a:gd name="connsiteY2" fmla="*/ 550 h 648250"/>
                <a:gd name="connsiteX3" fmla="*/ 2457453 w 2457462"/>
                <a:gd name="connsiteY3" fmla="*/ 343450 h 648250"/>
                <a:gd name="connsiteX4" fmla="*/ 1276353 w 2457462"/>
                <a:gd name="connsiteY4" fmla="*/ 533950 h 648250"/>
                <a:gd name="connsiteX5" fmla="*/ 333378 w 2457462"/>
                <a:gd name="connsiteY5" fmla="*/ 391075 h 648250"/>
                <a:gd name="connsiteX6" fmla="*/ 1295403 w 2457462"/>
                <a:gd name="connsiteY6" fmla="*/ 114850 h 648250"/>
                <a:gd name="connsiteX7" fmla="*/ 2152653 w 2457462"/>
                <a:gd name="connsiteY7" fmla="*/ 305350 h 648250"/>
                <a:gd name="connsiteX8" fmla="*/ 1295403 w 2457462"/>
                <a:gd name="connsiteY8" fmla="*/ 438700 h 648250"/>
                <a:gd name="connsiteX9" fmla="*/ 628653 w 2457462"/>
                <a:gd name="connsiteY9" fmla="*/ 381550 h 648250"/>
                <a:gd name="connsiteX10" fmla="*/ 1238253 w 2457462"/>
                <a:gd name="connsiteY10" fmla="*/ 219625 h 648250"/>
                <a:gd name="connsiteX11" fmla="*/ 1609728 w 2457462"/>
                <a:gd name="connsiteY11" fmla="*/ 257725 h 648250"/>
                <a:gd name="connsiteX12" fmla="*/ 1238253 w 2457462"/>
                <a:gd name="connsiteY12" fmla="*/ 333925 h 648250"/>
                <a:gd name="connsiteX0" fmla="*/ 1323978 w 2457462"/>
                <a:gd name="connsiteY0" fmla="*/ 648250 h 648250"/>
                <a:gd name="connsiteX1" fmla="*/ 3 w 2457462"/>
                <a:gd name="connsiteY1" fmla="*/ 429175 h 648250"/>
                <a:gd name="connsiteX2" fmla="*/ 1257303 w 2457462"/>
                <a:gd name="connsiteY2" fmla="*/ 550 h 648250"/>
                <a:gd name="connsiteX3" fmla="*/ 2457453 w 2457462"/>
                <a:gd name="connsiteY3" fmla="*/ 343450 h 648250"/>
                <a:gd name="connsiteX4" fmla="*/ 1276353 w 2457462"/>
                <a:gd name="connsiteY4" fmla="*/ 533950 h 648250"/>
                <a:gd name="connsiteX5" fmla="*/ 333378 w 2457462"/>
                <a:gd name="connsiteY5" fmla="*/ 391075 h 648250"/>
                <a:gd name="connsiteX6" fmla="*/ 1295403 w 2457462"/>
                <a:gd name="connsiteY6" fmla="*/ 114850 h 648250"/>
                <a:gd name="connsiteX7" fmla="*/ 2152653 w 2457462"/>
                <a:gd name="connsiteY7" fmla="*/ 305350 h 648250"/>
                <a:gd name="connsiteX8" fmla="*/ 1295403 w 2457462"/>
                <a:gd name="connsiteY8" fmla="*/ 438700 h 648250"/>
                <a:gd name="connsiteX9" fmla="*/ 628653 w 2457462"/>
                <a:gd name="connsiteY9" fmla="*/ 381550 h 648250"/>
                <a:gd name="connsiteX10" fmla="*/ 1238253 w 2457462"/>
                <a:gd name="connsiteY10" fmla="*/ 219625 h 648250"/>
                <a:gd name="connsiteX11" fmla="*/ 1609728 w 2457462"/>
                <a:gd name="connsiteY11" fmla="*/ 257725 h 648250"/>
                <a:gd name="connsiteX12" fmla="*/ 1238253 w 2457462"/>
                <a:gd name="connsiteY12" fmla="*/ 333925 h 648250"/>
                <a:gd name="connsiteX0" fmla="*/ 1323978 w 2457462"/>
                <a:gd name="connsiteY0" fmla="*/ 648250 h 648250"/>
                <a:gd name="connsiteX1" fmla="*/ 3 w 2457462"/>
                <a:gd name="connsiteY1" fmla="*/ 429175 h 648250"/>
                <a:gd name="connsiteX2" fmla="*/ 1257303 w 2457462"/>
                <a:gd name="connsiteY2" fmla="*/ 550 h 648250"/>
                <a:gd name="connsiteX3" fmla="*/ 2457453 w 2457462"/>
                <a:gd name="connsiteY3" fmla="*/ 343450 h 648250"/>
                <a:gd name="connsiteX4" fmla="*/ 1276353 w 2457462"/>
                <a:gd name="connsiteY4" fmla="*/ 533950 h 648250"/>
                <a:gd name="connsiteX5" fmla="*/ 266703 w 2457462"/>
                <a:gd name="connsiteY5" fmla="*/ 419650 h 648250"/>
                <a:gd name="connsiteX6" fmla="*/ 1295403 w 2457462"/>
                <a:gd name="connsiteY6" fmla="*/ 114850 h 648250"/>
                <a:gd name="connsiteX7" fmla="*/ 2152653 w 2457462"/>
                <a:gd name="connsiteY7" fmla="*/ 305350 h 648250"/>
                <a:gd name="connsiteX8" fmla="*/ 1295403 w 2457462"/>
                <a:gd name="connsiteY8" fmla="*/ 438700 h 648250"/>
                <a:gd name="connsiteX9" fmla="*/ 628653 w 2457462"/>
                <a:gd name="connsiteY9" fmla="*/ 381550 h 648250"/>
                <a:gd name="connsiteX10" fmla="*/ 1238253 w 2457462"/>
                <a:gd name="connsiteY10" fmla="*/ 219625 h 648250"/>
                <a:gd name="connsiteX11" fmla="*/ 1609728 w 2457462"/>
                <a:gd name="connsiteY11" fmla="*/ 257725 h 648250"/>
                <a:gd name="connsiteX12" fmla="*/ 1238253 w 2457462"/>
                <a:gd name="connsiteY12" fmla="*/ 333925 h 648250"/>
                <a:gd name="connsiteX0" fmla="*/ 1323978 w 2457462"/>
                <a:gd name="connsiteY0" fmla="*/ 648250 h 648250"/>
                <a:gd name="connsiteX1" fmla="*/ 3 w 2457462"/>
                <a:gd name="connsiteY1" fmla="*/ 429175 h 648250"/>
                <a:gd name="connsiteX2" fmla="*/ 1257303 w 2457462"/>
                <a:gd name="connsiteY2" fmla="*/ 550 h 648250"/>
                <a:gd name="connsiteX3" fmla="*/ 2457453 w 2457462"/>
                <a:gd name="connsiteY3" fmla="*/ 343450 h 648250"/>
                <a:gd name="connsiteX4" fmla="*/ 1276353 w 2457462"/>
                <a:gd name="connsiteY4" fmla="*/ 533950 h 648250"/>
                <a:gd name="connsiteX5" fmla="*/ 266703 w 2457462"/>
                <a:gd name="connsiteY5" fmla="*/ 419650 h 648250"/>
                <a:gd name="connsiteX6" fmla="*/ 1295403 w 2457462"/>
                <a:gd name="connsiteY6" fmla="*/ 114850 h 648250"/>
                <a:gd name="connsiteX7" fmla="*/ 2152653 w 2457462"/>
                <a:gd name="connsiteY7" fmla="*/ 305350 h 648250"/>
                <a:gd name="connsiteX8" fmla="*/ 1295403 w 2457462"/>
                <a:gd name="connsiteY8" fmla="*/ 438700 h 648250"/>
                <a:gd name="connsiteX9" fmla="*/ 628653 w 2457462"/>
                <a:gd name="connsiteY9" fmla="*/ 381550 h 648250"/>
                <a:gd name="connsiteX10" fmla="*/ 1238253 w 2457462"/>
                <a:gd name="connsiteY10" fmla="*/ 219625 h 648250"/>
                <a:gd name="connsiteX11" fmla="*/ 1609728 w 2457462"/>
                <a:gd name="connsiteY11" fmla="*/ 257725 h 648250"/>
                <a:gd name="connsiteX12" fmla="*/ 1238253 w 2457462"/>
                <a:gd name="connsiteY12" fmla="*/ 333925 h 648250"/>
                <a:gd name="connsiteX0" fmla="*/ 1323978 w 2457462"/>
                <a:gd name="connsiteY0" fmla="*/ 648250 h 648250"/>
                <a:gd name="connsiteX1" fmla="*/ 3 w 2457462"/>
                <a:gd name="connsiteY1" fmla="*/ 429175 h 648250"/>
                <a:gd name="connsiteX2" fmla="*/ 1257303 w 2457462"/>
                <a:gd name="connsiteY2" fmla="*/ 550 h 648250"/>
                <a:gd name="connsiteX3" fmla="*/ 2457453 w 2457462"/>
                <a:gd name="connsiteY3" fmla="*/ 343450 h 648250"/>
                <a:gd name="connsiteX4" fmla="*/ 1276353 w 2457462"/>
                <a:gd name="connsiteY4" fmla="*/ 533950 h 648250"/>
                <a:gd name="connsiteX5" fmla="*/ 266703 w 2457462"/>
                <a:gd name="connsiteY5" fmla="*/ 419650 h 648250"/>
                <a:gd name="connsiteX6" fmla="*/ 1295403 w 2457462"/>
                <a:gd name="connsiteY6" fmla="*/ 114850 h 648250"/>
                <a:gd name="connsiteX7" fmla="*/ 2152653 w 2457462"/>
                <a:gd name="connsiteY7" fmla="*/ 305350 h 648250"/>
                <a:gd name="connsiteX8" fmla="*/ 1295403 w 2457462"/>
                <a:gd name="connsiteY8" fmla="*/ 438700 h 648250"/>
                <a:gd name="connsiteX9" fmla="*/ 628653 w 2457462"/>
                <a:gd name="connsiteY9" fmla="*/ 381550 h 648250"/>
                <a:gd name="connsiteX10" fmla="*/ 1238253 w 2457462"/>
                <a:gd name="connsiteY10" fmla="*/ 219625 h 648250"/>
                <a:gd name="connsiteX11" fmla="*/ 1609728 w 2457462"/>
                <a:gd name="connsiteY11" fmla="*/ 257725 h 648250"/>
                <a:gd name="connsiteX12" fmla="*/ 1238253 w 2457462"/>
                <a:gd name="connsiteY12" fmla="*/ 333925 h 648250"/>
                <a:gd name="connsiteX0" fmla="*/ 1338294 w 2471778"/>
                <a:gd name="connsiteY0" fmla="*/ 647702 h 647702"/>
                <a:gd name="connsiteX1" fmla="*/ 3 w 2471778"/>
                <a:gd name="connsiteY1" fmla="*/ 339359 h 647702"/>
                <a:gd name="connsiteX2" fmla="*/ 1271619 w 2471778"/>
                <a:gd name="connsiteY2" fmla="*/ 2 h 647702"/>
                <a:gd name="connsiteX3" fmla="*/ 2471769 w 2471778"/>
                <a:gd name="connsiteY3" fmla="*/ 342902 h 647702"/>
                <a:gd name="connsiteX4" fmla="*/ 1290669 w 2471778"/>
                <a:gd name="connsiteY4" fmla="*/ 533402 h 647702"/>
                <a:gd name="connsiteX5" fmla="*/ 281019 w 2471778"/>
                <a:gd name="connsiteY5" fmla="*/ 419102 h 647702"/>
                <a:gd name="connsiteX6" fmla="*/ 1309719 w 2471778"/>
                <a:gd name="connsiteY6" fmla="*/ 114302 h 647702"/>
                <a:gd name="connsiteX7" fmla="*/ 2166969 w 2471778"/>
                <a:gd name="connsiteY7" fmla="*/ 304802 h 647702"/>
                <a:gd name="connsiteX8" fmla="*/ 1309719 w 2471778"/>
                <a:gd name="connsiteY8" fmla="*/ 438152 h 647702"/>
                <a:gd name="connsiteX9" fmla="*/ 642969 w 2471778"/>
                <a:gd name="connsiteY9" fmla="*/ 381002 h 647702"/>
                <a:gd name="connsiteX10" fmla="*/ 1252569 w 2471778"/>
                <a:gd name="connsiteY10" fmla="*/ 219077 h 647702"/>
                <a:gd name="connsiteX11" fmla="*/ 1624044 w 2471778"/>
                <a:gd name="connsiteY11" fmla="*/ 257177 h 647702"/>
                <a:gd name="connsiteX12" fmla="*/ 1252569 w 2471778"/>
                <a:gd name="connsiteY12" fmla="*/ 333377 h 647702"/>
                <a:gd name="connsiteX0" fmla="*/ 1338294 w 2471778"/>
                <a:gd name="connsiteY0" fmla="*/ 647702 h 647702"/>
                <a:gd name="connsiteX1" fmla="*/ 3 w 2471778"/>
                <a:gd name="connsiteY1" fmla="*/ 339359 h 647702"/>
                <a:gd name="connsiteX2" fmla="*/ 1271619 w 2471778"/>
                <a:gd name="connsiteY2" fmla="*/ 2 h 647702"/>
                <a:gd name="connsiteX3" fmla="*/ 2471769 w 2471778"/>
                <a:gd name="connsiteY3" fmla="*/ 342902 h 647702"/>
                <a:gd name="connsiteX4" fmla="*/ 1290669 w 2471778"/>
                <a:gd name="connsiteY4" fmla="*/ 533402 h 647702"/>
                <a:gd name="connsiteX5" fmla="*/ 281020 w 2471778"/>
                <a:gd name="connsiteY5" fmla="*/ 334085 h 647702"/>
                <a:gd name="connsiteX6" fmla="*/ 1309719 w 2471778"/>
                <a:gd name="connsiteY6" fmla="*/ 114302 h 647702"/>
                <a:gd name="connsiteX7" fmla="*/ 2166969 w 2471778"/>
                <a:gd name="connsiteY7" fmla="*/ 304802 h 647702"/>
                <a:gd name="connsiteX8" fmla="*/ 1309719 w 2471778"/>
                <a:gd name="connsiteY8" fmla="*/ 438152 h 647702"/>
                <a:gd name="connsiteX9" fmla="*/ 642969 w 2471778"/>
                <a:gd name="connsiteY9" fmla="*/ 381002 h 647702"/>
                <a:gd name="connsiteX10" fmla="*/ 1252569 w 2471778"/>
                <a:gd name="connsiteY10" fmla="*/ 219077 h 647702"/>
                <a:gd name="connsiteX11" fmla="*/ 1624044 w 2471778"/>
                <a:gd name="connsiteY11" fmla="*/ 257177 h 647702"/>
                <a:gd name="connsiteX12" fmla="*/ 1252569 w 2471778"/>
                <a:gd name="connsiteY12" fmla="*/ 333377 h 647702"/>
                <a:gd name="connsiteX0" fmla="*/ 1338294 w 2471778"/>
                <a:gd name="connsiteY0" fmla="*/ 647702 h 647702"/>
                <a:gd name="connsiteX1" fmla="*/ 3 w 2471778"/>
                <a:gd name="connsiteY1" fmla="*/ 339359 h 647702"/>
                <a:gd name="connsiteX2" fmla="*/ 1271619 w 2471778"/>
                <a:gd name="connsiteY2" fmla="*/ 2 h 647702"/>
                <a:gd name="connsiteX3" fmla="*/ 2471769 w 2471778"/>
                <a:gd name="connsiteY3" fmla="*/ 342902 h 647702"/>
                <a:gd name="connsiteX4" fmla="*/ 1290669 w 2471778"/>
                <a:gd name="connsiteY4" fmla="*/ 533402 h 647702"/>
                <a:gd name="connsiteX5" fmla="*/ 281020 w 2471778"/>
                <a:gd name="connsiteY5" fmla="*/ 334085 h 647702"/>
                <a:gd name="connsiteX6" fmla="*/ 1309719 w 2471778"/>
                <a:gd name="connsiteY6" fmla="*/ 114302 h 647702"/>
                <a:gd name="connsiteX7" fmla="*/ 2166969 w 2471778"/>
                <a:gd name="connsiteY7" fmla="*/ 304802 h 647702"/>
                <a:gd name="connsiteX8" fmla="*/ 1309719 w 2471778"/>
                <a:gd name="connsiteY8" fmla="*/ 438152 h 647702"/>
                <a:gd name="connsiteX9" fmla="*/ 633426 w 2471778"/>
                <a:gd name="connsiteY9" fmla="*/ 321490 h 647702"/>
                <a:gd name="connsiteX10" fmla="*/ 1252569 w 2471778"/>
                <a:gd name="connsiteY10" fmla="*/ 219077 h 647702"/>
                <a:gd name="connsiteX11" fmla="*/ 1624044 w 2471778"/>
                <a:gd name="connsiteY11" fmla="*/ 257177 h 647702"/>
                <a:gd name="connsiteX12" fmla="*/ 1252569 w 2471778"/>
                <a:gd name="connsiteY12" fmla="*/ 333377 h 647702"/>
                <a:gd name="connsiteX0" fmla="*/ 1338294 w 2490865"/>
                <a:gd name="connsiteY0" fmla="*/ 647916 h 647916"/>
                <a:gd name="connsiteX1" fmla="*/ 3 w 2490865"/>
                <a:gd name="connsiteY1" fmla="*/ 339573 h 647916"/>
                <a:gd name="connsiteX2" fmla="*/ 1271619 w 2490865"/>
                <a:gd name="connsiteY2" fmla="*/ 216 h 647916"/>
                <a:gd name="connsiteX3" fmla="*/ 2490856 w 2490865"/>
                <a:gd name="connsiteY3" fmla="*/ 292106 h 647916"/>
                <a:gd name="connsiteX4" fmla="*/ 1290669 w 2490865"/>
                <a:gd name="connsiteY4" fmla="*/ 533616 h 647916"/>
                <a:gd name="connsiteX5" fmla="*/ 281020 w 2490865"/>
                <a:gd name="connsiteY5" fmla="*/ 334299 h 647916"/>
                <a:gd name="connsiteX6" fmla="*/ 1309719 w 2490865"/>
                <a:gd name="connsiteY6" fmla="*/ 114516 h 647916"/>
                <a:gd name="connsiteX7" fmla="*/ 2166969 w 2490865"/>
                <a:gd name="connsiteY7" fmla="*/ 305016 h 647916"/>
                <a:gd name="connsiteX8" fmla="*/ 1309719 w 2490865"/>
                <a:gd name="connsiteY8" fmla="*/ 438366 h 647916"/>
                <a:gd name="connsiteX9" fmla="*/ 633426 w 2490865"/>
                <a:gd name="connsiteY9" fmla="*/ 321704 h 647916"/>
                <a:gd name="connsiteX10" fmla="*/ 1252569 w 2490865"/>
                <a:gd name="connsiteY10" fmla="*/ 219291 h 647916"/>
                <a:gd name="connsiteX11" fmla="*/ 1624044 w 2490865"/>
                <a:gd name="connsiteY11" fmla="*/ 257391 h 647916"/>
                <a:gd name="connsiteX12" fmla="*/ 1252569 w 2490865"/>
                <a:gd name="connsiteY12" fmla="*/ 333591 h 647916"/>
                <a:gd name="connsiteX0" fmla="*/ 1338294 w 2491480"/>
                <a:gd name="connsiteY0" fmla="*/ 648012 h 648012"/>
                <a:gd name="connsiteX1" fmla="*/ 3 w 2491480"/>
                <a:gd name="connsiteY1" fmla="*/ 339669 h 648012"/>
                <a:gd name="connsiteX2" fmla="*/ 1271619 w 2491480"/>
                <a:gd name="connsiteY2" fmla="*/ 312 h 648012"/>
                <a:gd name="connsiteX3" fmla="*/ 2490856 w 2491480"/>
                <a:gd name="connsiteY3" fmla="*/ 292202 h 648012"/>
                <a:gd name="connsiteX4" fmla="*/ 1290669 w 2491480"/>
                <a:gd name="connsiteY4" fmla="*/ 533712 h 648012"/>
                <a:gd name="connsiteX5" fmla="*/ 281020 w 2491480"/>
                <a:gd name="connsiteY5" fmla="*/ 334395 h 648012"/>
                <a:gd name="connsiteX6" fmla="*/ 1309719 w 2491480"/>
                <a:gd name="connsiteY6" fmla="*/ 114612 h 648012"/>
                <a:gd name="connsiteX7" fmla="*/ 2166969 w 2491480"/>
                <a:gd name="connsiteY7" fmla="*/ 305112 h 648012"/>
                <a:gd name="connsiteX8" fmla="*/ 1309719 w 2491480"/>
                <a:gd name="connsiteY8" fmla="*/ 438462 h 648012"/>
                <a:gd name="connsiteX9" fmla="*/ 633426 w 2491480"/>
                <a:gd name="connsiteY9" fmla="*/ 321800 h 648012"/>
                <a:gd name="connsiteX10" fmla="*/ 1252569 w 2491480"/>
                <a:gd name="connsiteY10" fmla="*/ 219387 h 648012"/>
                <a:gd name="connsiteX11" fmla="*/ 1624044 w 2491480"/>
                <a:gd name="connsiteY11" fmla="*/ 257487 h 648012"/>
                <a:gd name="connsiteX12" fmla="*/ 1252569 w 2491480"/>
                <a:gd name="connsiteY12" fmla="*/ 333687 h 648012"/>
                <a:gd name="connsiteX0" fmla="*/ 1338294 w 2490892"/>
                <a:gd name="connsiteY0" fmla="*/ 648032 h 648032"/>
                <a:gd name="connsiteX1" fmla="*/ 3 w 2490892"/>
                <a:gd name="connsiteY1" fmla="*/ 339689 h 648032"/>
                <a:gd name="connsiteX2" fmla="*/ 1271619 w 2490892"/>
                <a:gd name="connsiteY2" fmla="*/ 332 h 648032"/>
                <a:gd name="connsiteX3" fmla="*/ 2490856 w 2490892"/>
                <a:gd name="connsiteY3" fmla="*/ 292222 h 648032"/>
                <a:gd name="connsiteX4" fmla="*/ 1290669 w 2490892"/>
                <a:gd name="connsiteY4" fmla="*/ 533732 h 648032"/>
                <a:gd name="connsiteX5" fmla="*/ 281020 w 2490892"/>
                <a:gd name="connsiteY5" fmla="*/ 334415 h 648032"/>
                <a:gd name="connsiteX6" fmla="*/ 1309719 w 2490892"/>
                <a:gd name="connsiteY6" fmla="*/ 114632 h 648032"/>
                <a:gd name="connsiteX7" fmla="*/ 2166969 w 2490892"/>
                <a:gd name="connsiteY7" fmla="*/ 305132 h 648032"/>
                <a:gd name="connsiteX8" fmla="*/ 1309719 w 2490892"/>
                <a:gd name="connsiteY8" fmla="*/ 438482 h 648032"/>
                <a:gd name="connsiteX9" fmla="*/ 633426 w 2490892"/>
                <a:gd name="connsiteY9" fmla="*/ 321820 h 648032"/>
                <a:gd name="connsiteX10" fmla="*/ 1252569 w 2490892"/>
                <a:gd name="connsiteY10" fmla="*/ 219407 h 648032"/>
                <a:gd name="connsiteX11" fmla="*/ 1624044 w 2490892"/>
                <a:gd name="connsiteY11" fmla="*/ 257507 h 648032"/>
                <a:gd name="connsiteX12" fmla="*/ 1252569 w 2490892"/>
                <a:gd name="connsiteY12" fmla="*/ 333707 h 648032"/>
                <a:gd name="connsiteX0" fmla="*/ 1338294 w 2490894"/>
                <a:gd name="connsiteY0" fmla="*/ 648032 h 648032"/>
                <a:gd name="connsiteX1" fmla="*/ 3 w 2490894"/>
                <a:gd name="connsiteY1" fmla="*/ 339689 h 648032"/>
                <a:gd name="connsiteX2" fmla="*/ 1271619 w 2490894"/>
                <a:gd name="connsiteY2" fmla="*/ 332 h 648032"/>
                <a:gd name="connsiteX3" fmla="*/ 2490856 w 2490894"/>
                <a:gd name="connsiteY3" fmla="*/ 292222 h 648032"/>
                <a:gd name="connsiteX4" fmla="*/ 1290669 w 2490894"/>
                <a:gd name="connsiteY4" fmla="*/ 533732 h 648032"/>
                <a:gd name="connsiteX5" fmla="*/ 281020 w 2490894"/>
                <a:gd name="connsiteY5" fmla="*/ 334415 h 648032"/>
                <a:gd name="connsiteX6" fmla="*/ 1309719 w 2490894"/>
                <a:gd name="connsiteY6" fmla="*/ 114632 h 648032"/>
                <a:gd name="connsiteX7" fmla="*/ 2166969 w 2490894"/>
                <a:gd name="connsiteY7" fmla="*/ 305132 h 648032"/>
                <a:gd name="connsiteX8" fmla="*/ 1309719 w 2490894"/>
                <a:gd name="connsiteY8" fmla="*/ 438482 h 648032"/>
                <a:gd name="connsiteX9" fmla="*/ 633426 w 2490894"/>
                <a:gd name="connsiteY9" fmla="*/ 321820 h 648032"/>
                <a:gd name="connsiteX10" fmla="*/ 1252569 w 2490894"/>
                <a:gd name="connsiteY10" fmla="*/ 219407 h 648032"/>
                <a:gd name="connsiteX11" fmla="*/ 1624044 w 2490894"/>
                <a:gd name="connsiteY11" fmla="*/ 257507 h 648032"/>
                <a:gd name="connsiteX12" fmla="*/ 1252569 w 2490894"/>
                <a:gd name="connsiteY12" fmla="*/ 333707 h 6480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490894" h="648032">
                  <a:moveTo>
                    <a:pt x="1338294" y="648032"/>
                  </a:moveTo>
                  <a:cubicBezTo>
                    <a:pt x="672337" y="621044"/>
                    <a:pt x="1591" y="523839"/>
                    <a:pt x="3" y="339689"/>
                  </a:cubicBezTo>
                  <a:cubicBezTo>
                    <a:pt x="-1585" y="155539"/>
                    <a:pt x="856477" y="8243"/>
                    <a:pt x="1271619" y="332"/>
                  </a:cubicBezTo>
                  <a:cubicBezTo>
                    <a:pt x="1686761" y="-7579"/>
                    <a:pt x="2497226" y="126807"/>
                    <a:pt x="2490856" y="292222"/>
                  </a:cubicBezTo>
                  <a:cubicBezTo>
                    <a:pt x="2484486" y="457637"/>
                    <a:pt x="1658975" y="526700"/>
                    <a:pt x="1290669" y="533732"/>
                  </a:cubicBezTo>
                  <a:cubicBezTo>
                    <a:pt x="922363" y="540764"/>
                    <a:pt x="277845" y="461415"/>
                    <a:pt x="281020" y="334415"/>
                  </a:cubicBezTo>
                  <a:cubicBezTo>
                    <a:pt x="284195" y="207415"/>
                    <a:pt x="995394" y="119512"/>
                    <a:pt x="1309719" y="114632"/>
                  </a:cubicBezTo>
                  <a:cubicBezTo>
                    <a:pt x="1624044" y="109752"/>
                    <a:pt x="2166969" y="208648"/>
                    <a:pt x="2166969" y="305132"/>
                  </a:cubicBezTo>
                  <a:cubicBezTo>
                    <a:pt x="2166969" y="401616"/>
                    <a:pt x="1565310" y="435701"/>
                    <a:pt x="1309719" y="438482"/>
                  </a:cubicBezTo>
                  <a:cubicBezTo>
                    <a:pt x="1054129" y="441263"/>
                    <a:pt x="642951" y="396432"/>
                    <a:pt x="633426" y="321820"/>
                  </a:cubicBezTo>
                  <a:cubicBezTo>
                    <a:pt x="623901" y="247208"/>
                    <a:pt x="1087466" y="230126"/>
                    <a:pt x="1252569" y="219407"/>
                  </a:cubicBezTo>
                  <a:cubicBezTo>
                    <a:pt x="1417672" y="208688"/>
                    <a:pt x="1624044" y="200357"/>
                    <a:pt x="1624044" y="257507"/>
                  </a:cubicBezTo>
                  <a:cubicBezTo>
                    <a:pt x="1624044" y="314657"/>
                    <a:pt x="1372425" y="307513"/>
                    <a:pt x="1252569" y="333707"/>
                  </a:cubicBezTo>
                </a:path>
              </a:pathLst>
            </a:custGeom>
            <a:ln w="38100">
              <a:gradFill>
                <a:gsLst>
                  <a:gs pos="0">
                    <a:srgbClr val="FFAC6D"/>
                  </a:gs>
                  <a:gs pos="100000">
                    <a:srgbClr val="FB9705"/>
                  </a:gs>
                </a:gsLst>
                <a:lin ang="5400000" scaled="1"/>
              </a:gradFill>
            </a:ln>
            <a:effectLst>
              <a:glow rad="38100">
                <a:srgbClr val="FFC000">
                  <a:alpha val="71000"/>
                </a:srgbClr>
              </a:glow>
            </a:effectLst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37" name="Straight Arrow Connector 136"/>
          <p:cNvCxnSpPr>
            <a:endCxn id="49" idx="1"/>
          </p:cNvCxnSpPr>
          <p:nvPr/>
        </p:nvCxnSpPr>
        <p:spPr>
          <a:xfrm flipV="1">
            <a:off x="2285536" y="3424678"/>
            <a:ext cx="3558648" cy="89345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7" name="Group 156"/>
          <p:cNvGrpSpPr/>
          <p:nvPr/>
        </p:nvGrpSpPr>
        <p:grpSpPr>
          <a:xfrm>
            <a:off x="690079" y="2192776"/>
            <a:ext cx="526142" cy="686047"/>
            <a:chOff x="631896" y="2049998"/>
            <a:chExt cx="787892" cy="969048"/>
          </a:xfrm>
        </p:grpSpPr>
        <p:sp>
          <p:nvSpPr>
            <p:cNvPr id="154" name="Arc 153"/>
            <p:cNvSpPr/>
            <p:nvPr/>
          </p:nvSpPr>
          <p:spPr>
            <a:xfrm>
              <a:off x="631896" y="2225839"/>
              <a:ext cx="476182" cy="585668"/>
            </a:xfrm>
            <a:prstGeom prst="arc">
              <a:avLst>
                <a:gd name="adj1" fmla="val 18296449"/>
                <a:gd name="adj2" fmla="val 3587601"/>
              </a:avLst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5" name="Arc 154"/>
            <p:cNvSpPr/>
            <p:nvPr/>
          </p:nvSpPr>
          <p:spPr>
            <a:xfrm>
              <a:off x="731958" y="2189288"/>
              <a:ext cx="535618" cy="658770"/>
            </a:xfrm>
            <a:prstGeom prst="arc">
              <a:avLst>
                <a:gd name="adj1" fmla="val 18296449"/>
                <a:gd name="adj2" fmla="val 3587601"/>
              </a:avLst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6" name="Arc 155"/>
            <p:cNvSpPr/>
            <p:nvPr/>
          </p:nvSpPr>
          <p:spPr>
            <a:xfrm>
              <a:off x="631896" y="2049998"/>
              <a:ext cx="787892" cy="969048"/>
            </a:xfrm>
            <a:prstGeom prst="arc">
              <a:avLst>
                <a:gd name="adj1" fmla="val 18296449"/>
                <a:gd name="adj2" fmla="val 3587601"/>
              </a:avLst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71" name="Straight Arrow Connector 70"/>
          <p:cNvCxnSpPr>
            <a:stCxn id="97" idx="3"/>
            <a:endCxn id="52" idx="1"/>
          </p:cNvCxnSpPr>
          <p:nvPr/>
        </p:nvCxnSpPr>
        <p:spPr>
          <a:xfrm>
            <a:off x="2287806" y="4318132"/>
            <a:ext cx="3576066" cy="78698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8" name="Group 47"/>
          <p:cNvGrpSpPr>
            <a:grpSpLocks noChangeAspect="1"/>
          </p:cNvGrpSpPr>
          <p:nvPr/>
        </p:nvGrpSpPr>
        <p:grpSpPr>
          <a:xfrm>
            <a:off x="5844184" y="2930633"/>
            <a:ext cx="993743" cy="988090"/>
            <a:chOff x="3673147" y="3643853"/>
            <a:chExt cx="1554067" cy="1545226"/>
          </a:xfrm>
        </p:grpSpPr>
        <p:sp>
          <p:nvSpPr>
            <p:cNvPr id="49" name="Rectangle 48"/>
            <p:cNvSpPr/>
            <p:nvPr/>
          </p:nvSpPr>
          <p:spPr>
            <a:xfrm>
              <a:off x="3673147" y="3643853"/>
              <a:ext cx="1554067" cy="1545226"/>
            </a:xfrm>
            <a:prstGeom prst="rect">
              <a:avLst/>
            </a:prstGeom>
            <a:ln>
              <a:headEnd w="med" len="med"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>
              <a:normAutofit fontScale="70000" lnSpcReduction="20000"/>
            </a:bodyPr>
            <a:lstStyle/>
            <a:p>
              <a:pPr algn="ctr"/>
              <a:endParaRPr lang="en-US" sz="1400" dirty="0" smtClean="0"/>
            </a:p>
            <a:p>
              <a:pPr algn="ctr"/>
              <a:endParaRPr lang="en-US" sz="1400" dirty="0"/>
            </a:p>
            <a:p>
              <a:pPr algn="ctr"/>
              <a:endParaRPr lang="en-US" sz="1400" dirty="0" smtClean="0"/>
            </a:p>
            <a:p>
              <a:pPr algn="ctr"/>
              <a:endParaRPr lang="en-US" sz="1400" dirty="0"/>
            </a:p>
            <a:p>
              <a:pPr algn="ctr"/>
              <a:endParaRPr lang="en-US" sz="1400" dirty="0" smtClean="0"/>
            </a:p>
            <a:p>
              <a:pPr algn="ctr"/>
              <a:r>
                <a:rPr lang="en-US" sz="1400" dirty="0" smtClean="0"/>
                <a:t>Hot Plate Controller</a:t>
              </a:r>
              <a:endParaRPr lang="en-US" sz="1400" dirty="0"/>
            </a:p>
          </p:txBody>
        </p:sp>
        <p:pic>
          <p:nvPicPr>
            <p:cNvPr id="50" name="Picture 2" descr="http://www.mouser.com/images/LPAtemlAVR32-5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59159" y="3677632"/>
              <a:ext cx="1323663" cy="9795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1" name="Group 50"/>
          <p:cNvGrpSpPr>
            <a:grpSpLocks noChangeAspect="1"/>
          </p:cNvGrpSpPr>
          <p:nvPr/>
        </p:nvGrpSpPr>
        <p:grpSpPr>
          <a:xfrm>
            <a:off x="5863872" y="4611073"/>
            <a:ext cx="993743" cy="988090"/>
            <a:chOff x="3673147" y="3643853"/>
            <a:chExt cx="1554067" cy="1545226"/>
          </a:xfrm>
        </p:grpSpPr>
        <p:sp>
          <p:nvSpPr>
            <p:cNvPr id="52" name="Rectangle 51"/>
            <p:cNvSpPr/>
            <p:nvPr/>
          </p:nvSpPr>
          <p:spPr>
            <a:xfrm>
              <a:off x="3673147" y="3643853"/>
              <a:ext cx="1554067" cy="1545226"/>
            </a:xfrm>
            <a:prstGeom prst="rect">
              <a:avLst/>
            </a:prstGeom>
            <a:ln>
              <a:headEnd w="med" len="med"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>
              <a:normAutofit fontScale="70000" lnSpcReduction="20000"/>
            </a:bodyPr>
            <a:lstStyle/>
            <a:p>
              <a:pPr algn="ctr"/>
              <a:endParaRPr lang="en-US" sz="1400" dirty="0" smtClean="0"/>
            </a:p>
            <a:p>
              <a:pPr algn="ctr"/>
              <a:endParaRPr lang="en-US" sz="1400" dirty="0"/>
            </a:p>
            <a:p>
              <a:pPr algn="ctr"/>
              <a:endParaRPr lang="en-US" sz="1400" dirty="0" smtClean="0"/>
            </a:p>
            <a:p>
              <a:pPr algn="ctr"/>
              <a:endParaRPr lang="en-US" sz="1400" dirty="0"/>
            </a:p>
            <a:p>
              <a:pPr algn="ctr"/>
              <a:endParaRPr lang="en-US" sz="1400" dirty="0" smtClean="0"/>
            </a:p>
            <a:p>
              <a:pPr algn="ctr"/>
              <a:r>
                <a:rPr lang="en-US" sz="1400" dirty="0" smtClean="0"/>
                <a:t>Oven Controller</a:t>
              </a:r>
              <a:endParaRPr lang="en-US" sz="1400" dirty="0"/>
            </a:p>
          </p:txBody>
        </p:sp>
        <p:pic>
          <p:nvPicPr>
            <p:cNvPr id="53" name="Picture 2" descr="http://www.mouser.com/images/LPAtemlAVR32-5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59159" y="3677632"/>
              <a:ext cx="1323663" cy="9795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4752272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/>
          <a:p>
            <a:r>
              <a:rPr lang="en-US" dirty="0" smtClean="0"/>
              <a:t>FPR Deliverables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Recipe suggestion based on inventory</a:t>
            </a:r>
          </a:p>
          <a:p>
            <a:r>
              <a:rPr lang="en-US" dirty="0" smtClean="0"/>
              <a:t>“</a:t>
            </a:r>
            <a:r>
              <a:rPr lang="en-US" dirty="0"/>
              <a:t>Best Guess” phonetic </a:t>
            </a:r>
            <a:r>
              <a:rPr lang="en-US" dirty="0" smtClean="0"/>
              <a:t>matching / Using </a:t>
            </a:r>
            <a:r>
              <a:rPr lang="en-US" dirty="0"/>
              <a:t>a “Real word” PLT </a:t>
            </a:r>
            <a:r>
              <a:rPr lang="en-US" dirty="0" smtClean="0"/>
              <a:t>filter</a:t>
            </a:r>
            <a:endParaRPr lang="en-US" dirty="0" smtClean="0">
              <a:solidFill>
                <a:prstClr val="black"/>
              </a:solidFill>
            </a:endParaRPr>
          </a:p>
          <a:p>
            <a:pPr lvl="0"/>
            <a:r>
              <a:rPr lang="en-US" dirty="0" smtClean="0">
                <a:solidFill>
                  <a:prstClr val="black"/>
                </a:solidFill>
              </a:rPr>
              <a:t>Send </a:t>
            </a:r>
            <a:r>
              <a:rPr lang="en-US" dirty="0">
                <a:solidFill>
                  <a:prstClr val="black"/>
                </a:solidFill>
              </a:rPr>
              <a:t>signals that go along with recipe parsing for seamless control of oven and hotplate </a:t>
            </a:r>
            <a:endParaRPr lang="en-US" dirty="0" smtClean="0">
              <a:solidFill>
                <a:prstClr val="black"/>
              </a:solidFill>
            </a:endParaRPr>
          </a:p>
          <a:p>
            <a:pPr lvl="0"/>
            <a:r>
              <a:rPr lang="en-US" dirty="0" smtClean="0"/>
              <a:t>Setting of thermometer probe</a:t>
            </a:r>
          </a:p>
          <a:p>
            <a:pPr lvl="0"/>
            <a:r>
              <a:rPr lang="en-US" dirty="0" smtClean="0"/>
              <a:t>Install power components</a:t>
            </a:r>
            <a:endParaRPr lang="en-US" dirty="0"/>
          </a:p>
          <a:p>
            <a:r>
              <a:rPr lang="en-US" dirty="0" smtClean="0"/>
              <a:t>Fabrication and housing of controller hardware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299589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dirty="0" smtClean="0">
                <a:solidFill>
                  <a:schemeClr val="accent6"/>
                </a:solidFill>
              </a:rPr>
              <a:t>Demonstration</a:t>
            </a:r>
            <a:endParaRPr lang="en-US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386796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1"/>
          </a:solidFill>
        </p:spPr>
        <p:txBody>
          <a:bodyPr>
            <a:normAutofit/>
          </a:bodyPr>
          <a:lstStyle/>
          <a:p>
            <a:r>
              <a:rPr lang="en-US" dirty="0" smtClean="0"/>
              <a:t>Communication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 smtClean="0"/>
              <a:t>Bluetooth Protocol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/>
          <a:srcRect l="48903" t="9111" r="10366" b="46317"/>
          <a:stretch/>
        </p:blipFill>
        <p:spPr>
          <a:xfrm>
            <a:off x="886585" y="3190875"/>
            <a:ext cx="8157306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414418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3"/>
          </a:solidFill>
        </p:spPr>
        <p:txBody>
          <a:bodyPr>
            <a:normAutofit/>
          </a:bodyPr>
          <a:lstStyle/>
          <a:p>
            <a:r>
              <a:rPr lang="en-US" dirty="0" smtClean="0">
                <a:solidFill>
                  <a:prstClr val="white"/>
                </a:solidFill>
              </a:rPr>
              <a:t>UPC-A format</a:t>
            </a:r>
            <a:endParaRPr lang="en-US" sz="60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2" name="Text Placeholder 2"/>
          <p:cNvSpPr txBox="1">
            <a:spLocks/>
          </p:cNvSpPr>
          <p:nvPr/>
        </p:nvSpPr>
        <p:spPr>
          <a:xfrm>
            <a:off x="633315" y="2643187"/>
            <a:ext cx="7886700" cy="391522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endParaRPr lang="en-US" b="0" dirty="0" smtClean="0"/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US" b="0" dirty="0"/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US" b="0" dirty="0"/>
          </a:p>
        </p:txBody>
      </p:sp>
      <p:pic>
        <p:nvPicPr>
          <p:cNvPr id="1050" name="Picture 2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027" y="2922404"/>
            <a:ext cx="8121276" cy="335679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244535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n-US" sz="3600" dirty="0" err="1" smtClean="0"/>
              <a:t>Soundex</a:t>
            </a:r>
            <a:endParaRPr lang="en-US" sz="3600" dirty="0"/>
          </a:p>
        </p:txBody>
      </p:sp>
      <p:sp>
        <p:nvSpPr>
          <p:cNvPr id="7" name="TextBox 6"/>
          <p:cNvSpPr txBox="1"/>
          <p:nvPr/>
        </p:nvSpPr>
        <p:spPr>
          <a:xfrm>
            <a:off x="5029200" y="1981200"/>
            <a:ext cx="3431132" cy="31085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Following all equal a </a:t>
            </a:r>
            <a:r>
              <a:rPr lang="en-US" sz="1400" dirty="0" err="1" smtClean="0"/>
              <a:t>Soundex</a:t>
            </a:r>
            <a:r>
              <a:rPr lang="en-US" sz="1400" dirty="0" smtClean="0"/>
              <a:t> value of H400:</a:t>
            </a:r>
          </a:p>
          <a:p>
            <a:pPr lvl="1"/>
            <a:r>
              <a:rPr lang="en-US" sz="1400" dirty="0" smtClean="0"/>
              <a:t>Hello</a:t>
            </a:r>
          </a:p>
          <a:p>
            <a:pPr lvl="1"/>
            <a:r>
              <a:rPr lang="en-US" sz="1400" dirty="0" smtClean="0"/>
              <a:t>Hallow</a:t>
            </a:r>
          </a:p>
          <a:p>
            <a:pPr lvl="1"/>
            <a:r>
              <a:rPr lang="en-US" sz="1400" dirty="0" smtClean="0"/>
              <a:t>Hollow</a:t>
            </a:r>
          </a:p>
          <a:p>
            <a:pPr lvl="1"/>
            <a:r>
              <a:rPr lang="en-US" sz="1400" dirty="0" smtClean="0"/>
              <a:t>Halo </a:t>
            </a:r>
          </a:p>
          <a:p>
            <a:pPr lvl="1"/>
            <a:endParaRPr lang="en-US" sz="1400" dirty="0" smtClean="0"/>
          </a:p>
          <a:p>
            <a:pPr lvl="1"/>
            <a:endParaRPr lang="en-US" sz="1400" dirty="0"/>
          </a:p>
          <a:p>
            <a:pPr lvl="1"/>
            <a:endParaRPr lang="en-US" sz="1400" dirty="0" smtClean="0"/>
          </a:p>
          <a:p>
            <a:pPr lvl="1"/>
            <a:endParaRPr lang="en-US" sz="1400" dirty="0"/>
          </a:p>
          <a:p>
            <a:r>
              <a:rPr lang="en-US" sz="1400" dirty="0" smtClean="0"/>
              <a:t>Even works for a non word:</a:t>
            </a:r>
          </a:p>
          <a:p>
            <a:pPr lvl="1"/>
            <a:r>
              <a:rPr lang="en-US" sz="1400" dirty="0" err="1" smtClean="0"/>
              <a:t>Wuerld</a:t>
            </a:r>
            <a:r>
              <a:rPr lang="en-US" sz="1400" dirty="0" smtClean="0"/>
              <a:t> – W643</a:t>
            </a:r>
          </a:p>
          <a:p>
            <a:pPr lvl="1"/>
            <a:r>
              <a:rPr lang="en-US" sz="1400" dirty="0" smtClean="0"/>
              <a:t>Whirled – W643</a:t>
            </a:r>
          </a:p>
          <a:p>
            <a:pPr lvl="1"/>
            <a:r>
              <a:rPr lang="en-US" sz="1400" dirty="0" smtClean="0"/>
              <a:t>Worlds – W643</a:t>
            </a:r>
          </a:p>
          <a:p>
            <a:pPr lvl="1"/>
            <a:r>
              <a:rPr lang="en-US" sz="1400" dirty="0" smtClean="0"/>
              <a:t>World – W643</a:t>
            </a:r>
            <a:endParaRPr lang="en-US" sz="1400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1600" dirty="0" err="1" smtClean="0"/>
              <a:t>Soundex</a:t>
            </a:r>
            <a:r>
              <a:rPr lang="en-US" sz="1600" dirty="0" smtClean="0"/>
              <a:t> Value – Z430</a:t>
            </a:r>
          </a:p>
          <a:p>
            <a:r>
              <a:rPr lang="en-US" sz="1600" dirty="0" smtClean="0"/>
              <a:t>Consonant values:</a:t>
            </a:r>
          </a:p>
          <a:p>
            <a:pPr marL="457200" lvl="1" indent="0">
              <a:buNone/>
            </a:pPr>
            <a:r>
              <a:rPr lang="en-US" sz="1200" b="1" dirty="0"/>
              <a:t>b, f, p, v = 1</a:t>
            </a:r>
          </a:p>
          <a:p>
            <a:pPr marL="457200" lvl="1" indent="0">
              <a:buNone/>
            </a:pPr>
            <a:r>
              <a:rPr lang="en-US" sz="1200" b="1" dirty="0"/>
              <a:t>c, g, j, k, q, s, x, z = 2</a:t>
            </a:r>
          </a:p>
          <a:p>
            <a:pPr marL="457200" lvl="1" indent="0">
              <a:buNone/>
            </a:pPr>
            <a:r>
              <a:rPr lang="en-US" sz="1200" b="1" dirty="0"/>
              <a:t>d, t = 3</a:t>
            </a:r>
          </a:p>
          <a:p>
            <a:pPr marL="457200" lvl="1" indent="0">
              <a:buNone/>
            </a:pPr>
            <a:r>
              <a:rPr lang="en-US" sz="1200" b="1" dirty="0"/>
              <a:t>l = 4</a:t>
            </a:r>
          </a:p>
          <a:p>
            <a:pPr marL="457200" lvl="1" indent="0">
              <a:buNone/>
            </a:pPr>
            <a:r>
              <a:rPr lang="en-US" sz="1200" b="1" dirty="0"/>
              <a:t>m, n = 5</a:t>
            </a:r>
          </a:p>
          <a:p>
            <a:pPr marL="457200" lvl="1" indent="0">
              <a:buNone/>
            </a:pPr>
            <a:r>
              <a:rPr lang="en-US" sz="1200" b="1" dirty="0"/>
              <a:t>r = 6</a:t>
            </a:r>
          </a:p>
          <a:p>
            <a:pPr marL="457200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768886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4"/>
          </a:solidFill>
        </p:spPr>
        <p:txBody>
          <a:bodyPr>
            <a:normAutofit/>
          </a:bodyPr>
          <a:lstStyle/>
          <a:p>
            <a:r>
              <a:rPr lang="en-US" dirty="0" err="1" smtClean="0"/>
              <a:t>Yummly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Two API calls</a:t>
            </a:r>
          </a:p>
          <a:p>
            <a:pPr lvl="1"/>
            <a:r>
              <a:rPr lang="en-US" dirty="0" smtClean="0"/>
              <a:t>Search recipes</a:t>
            </a:r>
          </a:p>
          <a:p>
            <a:pPr lvl="1"/>
            <a:r>
              <a:rPr lang="en-US" dirty="0" smtClean="0"/>
              <a:t>Get recipe</a:t>
            </a:r>
          </a:p>
          <a:p>
            <a:r>
              <a:rPr lang="en-US" dirty="0" smtClean="0"/>
              <a:t>Supports </a:t>
            </a:r>
            <a:r>
              <a:rPr lang="en-US" dirty="0" err="1" smtClean="0"/>
              <a:t>ANDing</a:t>
            </a:r>
            <a:r>
              <a:rPr lang="en-US" dirty="0" smtClean="0"/>
              <a:t> or </a:t>
            </a:r>
            <a:r>
              <a:rPr lang="en-US" dirty="0" err="1" smtClean="0"/>
              <a:t>ORing</a:t>
            </a:r>
            <a:r>
              <a:rPr lang="en-US" dirty="0" smtClean="0"/>
              <a:t> terms</a:t>
            </a:r>
          </a:p>
          <a:p>
            <a:r>
              <a:rPr lang="en-US" dirty="0" smtClean="0"/>
              <a:t>Returns JSON objects with multiple fields</a:t>
            </a:r>
          </a:p>
          <a:p>
            <a:pPr lvl="1"/>
            <a:r>
              <a:rPr lang="en-US" dirty="0" smtClean="0"/>
              <a:t>Ingredients</a:t>
            </a:r>
          </a:p>
          <a:p>
            <a:pPr lvl="1"/>
            <a:r>
              <a:rPr lang="en-US" dirty="0" smtClean="0"/>
              <a:t>Allergens</a:t>
            </a:r>
          </a:p>
          <a:p>
            <a:pPr lvl="1"/>
            <a:r>
              <a:rPr lang="en-US" dirty="0" smtClean="0"/>
              <a:t>Source and attribution information</a:t>
            </a:r>
          </a:p>
          <a:p>
            <a:pPr lvl="1"/>
            <a:r>
              <a:rPr lang="en-US" dirty="0" smtClean="0"/>
              <a:t>Prep time</a:t>
            </a:r>
          </a:p>
          <a:p>
            <a:pPr lvl="1"/>
            <a:r>
              <a:rPr lang="en-US" dirty="0" smtClean="0"/>
              <a:t>Number </a:t>
            </a:r>
            <a:r>
              <a:rPr lang="en-US" smtClean="0"/>
              <a:t>of servings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248507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/>
          <a:lstStyle/>
          <a:p>
            <a:r>
              <a:rPr lang="en-US" dirty="0" smtClean="0">
                <a:latin typeface="+mj-lt"/>
              </a:rPr>
              <a:t>Specifications</a:t>
            </a:r>
            <a:endParaRPr lang="en-US" dirty="0">
              <a:latin typeface="+mj-lt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Keep track of bought food using bar codes</a:t>
            </a:r>
          </a:p>
          <a:p>
            <a:r>
              <a:rPr lang="en-US" dirty="0" smtClean="0"/>
              <a:t>Suggest recipes containing ingredients in inventory while they are fresh</a:t>
            </a:r>
          </a:p>
          <a:p>
            <a:r>
              <a:rPr lang="en-US" dirty="0"/>
              <a:t>Parse 100% of recipes, and recognize 95% of recipe terms</a:t>
            </a:r>
          </a:p>
          <a:p>
            <a:r>
              <a:rPr lang="en-US" dirty="0" smtClean="0"/>
              <a:t>Respond to natural voice commands</a:t>
            </a:r>
          </a:p>
          <a:p>
            <a:r>
              <a:rPr lang="en-US" dirty="0" smtClean="0"/>
              <a:t>Guide user through recipes by preheating oven, heating hot plate, microwaving food, and alerting users with push notifications and voice instructions</a:t>
            </a:r>
          </a:p>
          <a:p>
            <a:r>
              <a:rPr lang="en-US" dirty="0" smtClean="0"/>
              <a:t>Always shut off appliances when not in use, including when mobile app fails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075566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/>
          <a:p>
            <a:r>
              <a:rPr lang="en-US" dirty="0" smtClean="0"/>
              <a:t>Budget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35844" y="2356910"/>
            <a:ext cx="7072313" cy="2144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994335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 l="9091" t="11765" r="14394" b="11765"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42589166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/>
          <a:lstStyle/>
          <a:p>
            <a:r>
              <a:rPr lang="en-US" dirty="0" smtClean="0"/>
              <a:t>Block Diagram</a:t>
            </a:r>
            <a:endParaRPr lang="en-US" dirty="0"/>
          </a:p>
        </p:txBody>
      </p:sp>
      <p:grpSp>
        <p:nvGrpSpPr>
          <p:cNvPr id="32" name="Group 31"/>
          <p:cNvGrpSpPr/>
          <p:nvPr/>
        </p:nvGrpSpPr>
        <p:grpSpPr>
          <a:xfrm>
            <a:off x="1470591" y="1949575"/>
            <a:ext cx="7493300" cy="4707335"/>
            <a:chOff x="888700" y="494422"/>
            <a:chExt cx="7493300" cy="4707335"/>
          </a:xfrm>
        </p:grpSpPr>
        <p:sp>
          <p:nvSpPr>
            <p:cNvPr id="33" name="Rectangle 32"/>
            <p:cNvSpPr/>
            <p:nvPr/>
          </p:nvSpPr>
          <p:spPr>
            <a:xfrm>
              <a:off x="888700" y="4255582"/>
              <a:ext cx="5346999" cy="946175"/>
            </a:xfrm>
            <a:prstGeom prst="rect">
              <a:avLst/>
            </a:prstGeom>
            <a:ln>
              <a:solidFill>
                <a:schemeClr val="accent6">
                  <a:lumMod val="50000"/>
                </a:schemeClr>
              </a:solidFill>
              <a:prstDash val="lgDash"/>
              <a:headEnd w="med" len="med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b" anchorCtr="0"/>
            <a:lstStyle/>
            <a:p>
              <a:r>
                <a:rPr lang="en-US" sz="1400" dirty="0" smtClean="0">
                  <a:solidFill>
                    <a:schemeClr val="tx1"/>
                  </a:solidFill>
                </a:rPr>
                <a:t>Ingredients Tracking</a:t>
              </a:r>
              <a:endParaRPr 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34" name="Rectangle 33"/>
            <p:cNvSpPr/>
            <p:nvPr/>
          </p:nvSpPr>
          <p:spPr>
            <a:xfrm>
              <a:off x="4424351" y="2490044"/>
              <a:ext cx="3645105" cy="1650808"/>
            </a:xfrm>
            <a:prstGeom prst="rect">
              <a:avLst/>
            </a:prstGeom>
            <a:ln>
              <a:solidFill>
                <a:schemeClr val="accent6">
                  <a:lumMod val="50000"/>
                </a:schemeClr>
              </a:solidFill>
              <a:prstDash val="lgDash"/>
              <a:headEnd w="med" len="med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b" anchorCtr="0"/>
            <a:lstStyle/>
            <a:p>
              <a:pPr algn="r"/>
              <a:r>
                <a:rPr lang="en-US" sz="1400" dirty="0" smtClean="0">
                  <a:solidFill>
                    <a:schemeClr val="tx1"/>
                  </a:solidFill>
                </a:rPr>
                <a:t>Recipe Assistance</a:t>
              </a:r>
              <a:endParaRPr 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35" name="Rectangle 34"/>
            <p:cNvSpPr/>
            <p:nvPr/>
          </p:nvSpPr>
          <p:spPr>
            <a:xfrm>
              <a:off x="888700" y="3194676"/>
              <a:ext cx="3406646" cy="946175"/>
            </a:xfrm>
            <a:prstGeom prst="rect">
              <a:avLst/>
            </a:prstGeom>
            <a:ln>
              <a:solidFill>
                <a:schemeClr val="accent6">
                  <a:lumMod val="50000"/>
                </a:schemeClr>
              </a:solidFill>
              <a:prstDash val="lgDash"/>
              <a:headEnd w="med" len="med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b" anchorCtr="0"/>
            <a:lstStyle/>
            <a:p>
              <a:r>
                <a:rPr lang="en-US" sz="1400" dirty="0" smtClean="0">
                  <a:solidFill>
                    <a:schemeClr val="tx1"/>
                  </a:solidFill>
                </a:rPr>
                <a:t>Voice Recognition</a:t>
              </a:r>
              <a:endParaRPr 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36" name="Rectangle 35"/>
            <p:cNvSpPr/>
            <p:nvPr/>
          </p:nvSpPr>
          <p:spPr>
            <a:xfrm>
              <a:off x="1050706" y="494422"/>
              <a:ext cx="7331294" cy="1895473"/>
            </a:xfrm>
            <a:prstGeom prst="rect">
              <a:avLst/>
            </a:prstGeom>
            <a:ln>
              <a:solidFill>
                <a:schemeClr val="accent6">
                  <a:lumMod val="50000"/>
                </a:schemeClr>
              </a:solidFill>
              <a:prstDash val="lgDash"/>
              <a:headEnd w="med" len="med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b" anchorCtr="0"/>
            <a:lstStyle/>
            <a:p>
              <a:r>
                <a:rPr lang="en-US" sz="1400" dirty="0" smtClean="0">
                  <a:solidFill>
                    <a:schemeClr val="tx1"/>
                  </a:solidFill>
                </a:rPr>
                <a:t>Appliance Devices</a:t>
              </a:r>
              <a:endParaRPr 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38" name="Rectangle 37"/>
            <p:cNvSpPr/>
            <p:nvPr/>
          </p:nvSpPr>
          <p:spPr>
            <a:xfrm>
              <a:off x="2034663" y="1355176"/>
              <a:ext cx="1501564" cy="472520"/>
            </a:xfrm>
            <a:prstGeom prst="rect">
              <a:avLst/>
            </a:prstGeom>
            <a:ln>
              <a:headEnd w="med" len="med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/>
                <a:t>Stove Controller</a:t>
              </a:r>
              <a:endParaRPr lang="en-US" sz="1400" dirty="0"/>
            </a:p>
          </p:txBody>
        </p:sp>
        <p:sp>
          <p:nvSpPr>
            <p:cNvPr id="39" name="Rectangle 38"/>
            <p:cNvSpPr/>
            <p:nvPr/>
          </p:nvSpPr>
          <p:spPr>
            <a:xfrm>
              <a:off x="4570420" y="612681"/>
              <a:ext cx="1554067" cy="472520"/>
            </a:xfrm>
            <a:prstGeom prst="rect">
              <a:avLst/>
            </a:prstGeom>
            <a:ln>
              <a:headEnd w="med" len="med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/>
                <a:t>Oven Controller</a:t>
              </a:r>
              <a:endParaRPr lang="en-US" sz="1400" dirty="0"/>
            </a:p>
          </p:txBody>
        </p:sp>
        <p:sp>
          <p:nvSpPr>
            <p:cNvPr id="40" name="Rectangle 39"/>
            <p:cNvSpPr/>
            <p:nvPr/>
          </p:nvSpPr>
          <p:spPr>
            <a:xfrm>
              <a:off x="4568357" y="1758638"/>
              <a:ext cx="1554067" cy="472520"/>
            </a:xfrm>
            <a:prstGeom prst="rect">
              <a:avLst/>
            </a:prstGeom>
            <a:ln>
              <a:headEnd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/>
                <a:t>Bluetooth Devices</a:t>
              </a:r>
              <a:endParaRPr lang="en-US" sz="1400" dirty="0"/>
            </a:p>
          </p:txBody>
        </p:sp>
        <p:sp>
          <p:nvSpPr>
            <p:cNvPr id="41" name="Rectangle 40"/>
            <p:cNvSpPr/>
            <p:nvPr/>
          </p:nvSpPr>
          <p:spPr>
            <a:xfrm>
              <a:off x="2846669" y="4348952"/>
              <a:ext cx="1501564" cy="472520"/>
            </a:xfrm>
            <a:prstGeom prst="rect">
              <a:avLst/>
            </a:prstGeom>
            <a:ln>
              <a:headEnd w="med" len="med"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/>
                <a:t>UPC lookup</a:t>
              </a:r>
              <a:endParaRPr lang="en-US" sz="1400" dirty="0"/>
            </a:p>
          </p:txBody>
        </p:sp>
        <p:sp>
          <p:nvSpPr>
            <p:cNvPr id="42" name="Rectangle 41"/>
            <p:cNvSpPr/>
            <p:nvPr/>
          </p:nvSpPr>
          <p:spPr>
            <a:xfrm>
              <a:off x="4590129" y="4348952"/>
              <a:ext cx="1501564" cy="472520"/>
            </a:xfrm>
            <a:prstGeom prst="rect">
              <a:avLst/>
            </a:prstGeom>
            <a:ln>
              <a:headEnd w="med" len="med"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/>
                <a:t>Ingredients Database</a:t>
              </a:r>
              <a:endParaRPr lang="en-US" sz="1400" dirty="0"/>
            </a:p>
          </p:txBody>
        </p:sp>
        <p:sp>
          <p:nvSpPr>
            <p:cNvPr id="43" name="Rectangle 42"/>
            <p:cNvSpPr/>
            <p:nvPr/>
          </p:nvSpPr>
          <p:spPr>
            <a:xfrm>
              <a:off x="6422332" y="3408770"/>
              <a:ext cx="1554067" cy="472520"/>
            </a:xfrm>
            <a:prstGeom prst="rect">
              <a:avLst/>
            </a:prstGeom>
            <a:ln>
              <a:headEnd w="med" len="med"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/>
                <a:t>Interpret Results</a:t>
              </a:r>
              <a:endParaRPr lang="en-US" sz="1400" dirty="0"/>
            </a:p>
          </p:txBody>
        </p:sp>
        <p:sp>
          <p:nvSpPr>
            <p:cNvPr id="44" name="Rectangle 43"/>
            <p:cNvSpPr/>
            <p:nvPr/>
          </p:nvSpPr>
          <p:spPr>
            <a:xfrm>
              <a:off x="1085208" y="3410691"/>
              <a:ext cx="1375559" cy="472520"/>
            </a:xfrm>
            <a:prstGeom prst="rect">
              <a:avLst/>
            </a:prstGeom>
            <a:ln>
              <a:headEnd w="med" len="med"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/>
                <a:t>Audio input</a:t>
              </a:r>
              <a:endParaRPr lang="en-US" sz="1400" dirty="0"/>
            </a:p>
          </p:txBody>
        </p:sp>
        <p:sp>
          <p:nvSpPr>
            <p:cNvPr id="45" name="Rectangle 44"/>
            <p:cNvSpPr/>
            <p:nvPr/>
          </p:nvSpPr>
          <p:spPr>
            <a:xfrm>
              <a:off x="4568357" y="2626155"/>
              <a:ext cx="1554067" cy="472520"/>
            </a:xfrm>
            <a:prstGeom prst="rect">
              <a:avLst/>
            </a:prstGeom>
            <a:ln>
              <a:headEnd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/>
                <a:t>Mobile Bluetooth Adaptor</a:t>
              </a:r>
              <a:endParaRPr lang="en-US" sz="1400" dirty="0"/>
            </a:p>
          </p:txBody>
        </p:sp>
        <p:sp>
          <p:nvSpPr>
            <p:cNvPr id="46" name="Rectangle 45"/>
            <p:cNvSpPr/>
            <p:nvPr/>
          </p:nvSpPr>
          <p:spPr>
            <a:xfrm>
              <a:off x="2691777" y="3410691"/>
              <a:ext cx="1501564" cy="472520"/>
            </a:xfrm>
            <a:prstGeom prst="rect">
              <a:avLst/>
            </a:prstGeom>
            <a:ln>
              <a:headEnd w="med" len="med"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/>
                <a:t>Voice Processing</a:t>
              </a:r>
              <a:endParaRPr lang="en-US" sz="1400" dirty="0"/>
            </a:p>
          </p:txBody>
        </p:sp>
        <p:sp>
          <p:nvSpPr>
            <p:cNvPr id="47" name="Rectangle 46"/>
            <p:cNvSpPr/>
            <p:nvPr/>
          </p:nvSpPr>
          <p:spPr>
            <a:xfrm>
              <a:off x="4568357" y="3410691"/>
              <a:ext cx="1554067" cy="472520"/>
            </a:xfrm>
            <a:prstGeom prst="rect">
              <a:avLst/>
            </a:prstGeom>
            <a:ln>
              <a:headEnd w="med" len="med"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/>
                <a:t>Recipe helper mobile interface</a:t>
              </a:r>
              <a:endParaRPr lang="en-US" sz="1400" dirty="0"/>
            </a:p>
          </p:txBody>
        </p:sp>
        <p:cxnSp>
          <p:nvCxnSpPr>
            <p:cNvPr id="49" name="Elbow Connector 48"/>
            <p:cNvCxnSpPr>
              <a:stCxn id="38" idx="2"/>
              <a:endCxn id="40" idx="1"/>
            </p:cNvCxnSpPr>
            <p:nvPr/>
          </p:nvCxnSpPr>
          <p:spPr>
            <a:xfrm rot="16200000" flipH="1">
              <a:off x="3593300" y="1019841"/>
              <a:ext cx="167202" cy="1782912"/>
            </a:xfrm>
            <a:prstGeom prst="bentConnector2">
              <a:avLst/>
            </a:prstGeom>
            <a:ln w="38100">
              <a:solidFill>
                <a:schemeClr val="accent6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Arrow Connector 49"/>
            <p:cNvCxnSpPr>
              <a:stCxn id="39" idx="2"/>
              <a:endCxn id="40" idx="0"/>
            </p:cNvCxnSpPr>
            <p:nvPr/>
          </p:nvCxnSpPr>
          <p:spPr>
            <a:xfrm flipH="1">
              <a:off x="5345391" y="1085201"/>
              <a:ext cx="2063" cy="673437"/>
            </a:xfrm>
            <a:prstGeom prst="straightConnector1">
              <a:avLst/>
            </a:prstGeom>
            <a:ln w="38100">
              <a:solidFill>
                <a:schemeClr val="accent6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Arrow Connector 50"/>
            <p:cNvCxnSpPr>
              <a:stCxn id="40" idx="2"/>
              <a:endCxn id="45" idx="0"/>
            </p:cNvCxnSpPr>
            <p:nvPr/>
          </p:nvCxnSpPr>
          <p:spPr>
            <a:xfrm>
              <a:off x="5345391" y="2231158"/>
              <a:ext cx="0" cy="394997"/>
            </a:xfrm>
            <a:prstGeom prst="straightConnector1">
              <a:avLst/>
            </a:prstGeom>
            <a:ln w="38100">
              <a:solidFill>
                <a:schemeClr val="accent6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Arrow Connector 51"/>
            <p:cNvCxnSpPr>
              <a:stCxn id="45" idx="2"/>
              <a:endCxn id="47" idx="0"/>
            </p:cNvCxnSpPr>
            <p:nvPr/>
          </p:nvCxnSpPr>
          <p:spPr>
            <a:xfrm>
              <a:off x="5345391" y="3098675"/>
              <a:ext cx="0" cy="312016"/>
            </a:xfrm>
            <a:prstGeom prst="straightConnector1">
              <a:avLst/>
            </a:prstGeom>
            <a:ln w="38100">
              <a:solidFill>
                <a:schemeClr val="accent6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Arrow Connector 52"/>
            <p:cNvCxnSpPr>
              <a:stCxn id="44" idx="3"/>
            </p:cNvCxnSpPr>
            <p:nvPr/>
          </p:nvCxnSpPr>
          <p:spPr>
            <a:xfrm>
              <a:off x="2460767" y="3646951"/>
              <a:ext cx="231010" cy="0"/>
            </a:xfrm>
            <a:prstGeom prst="straightConnector1">
              <a:avLst/>
            </a:prstGeom>
            <a:ln w="38100">
              <a:solidFill>
                <a:schemeClr val="accent6"/>
              </a:solidFill>
              <a:headEnd w="med" len="me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Arrow Connector 53"/>
            <p:cNvCxnSpPr>
              <a:endCxn id="47" idx="1"/>
            </p:cNvCxnSpPr>
            <p:nvPr/>
          </p:nvCxnSpPr>
          <p:spPr>
            <a:xfrm>
              <a:off x="4193342" y="3646951"/>
              <a:ext cx="375016" cy="0"/>
            </a:xfrm>
            <a:prstGeom prst="straightConnector1">
              <a:avLst/>
            </a:prstGeom>
            <a:ln w="38100">
              <a:solidFill>
                <a:schemeClr val="accent6"/>
              </a:solidFill>
              <a:headEnd w="med" len="me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Arrow Connector 54"/>
            <p:cNvCxnSpPr>
              <a:stCxn id="41" idx="3"/>
              <a:endCxn id="42" idx="1"/>
            </p:cNvCxnSpPr>
            <p:nvPr/>
          </p:nvCxnSpPr>
          <p:spPr>
            <a:xfrm>
              <a:off x="4348233" y="4585212"/>
              <a:ext cx="241896" cy="0"/>
            </a:xfrm>
            <a:prstGeom prst="straightConnector1">
              <a:avLst/>
            </a:prstGeom>
            <a:ln w="38100">
              <a:solidFill>
                <a:schemeClr val="accent6"/>
              </a:solidFill>
              <a:headEnd w="med" len="me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Arrow Connector 55"/>
            <p:cNvCxnSpPr>
              <a:stCxn id="42" idx="0"/>
              <a:endCxn id="47" idx="2"/>
            </p:cNvCxnSpPr>
            <p:nvPr/>
          </p:nvCxnSpPr>
          <p:spPr>
            <a:xfrm flipV="1">
              <a:off x="5340911" y="3883211"/>
              <a:ext cx="4480" cy="465741"/>
            </a:xfrm>
            <a:prstGeom prst="straightConnector1">
              <a:avLst/>
            </a:prstGeom>
            <a:ln w="38100">
              <a:solidFill>
                <a:schemeClr val="accent6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Elbow Connector 56"/>
            <p:cNvCxnSpPr>
              <a:stCxn id="43" idx="1"/>
              <a:endCxn id="47" idx="3"/>
            </p:cNvCxnSpPr>
            <p:nvPr/>
          </p:nvCxnSpPr>
          <p:spPr>
            <a:xfrm rot="10800000" flipV="1">
              <a:off x="6122424" y="3645029"/>
              <a:ext cx="299908" cy="1921"/>
            </a:xfrm>
            <a:prstGeom prst="bentConnector3">
              <a:avLst>
                <a:gd name="adj1" fmla="val 50000"/>
              </a:avLst>
            </a:prstGeom>
            <a:ln w="38100">
              <a:solidFill>
                <a:schemeClr val="accent6"/>
              </a:solidFill>
              <a:headEnd w="med" len="me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Rectangle 57"/>
            <p:cNvSpPr/>
            <p:nvPr/>
          </p:nvSpPr>
          <p:spPr>
            <a:xfrm>
              <a:off x="6713531" y="609419"/>
              <a:ext cx="1554067" cy="472520"/>
            </a:xfrm>
            <a:prstGeom prst="rect">
              <a:avLst/>
            </a:prstGeom>
            <a:ln>
              <a:headEnd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/>
                <a:t>Thermometer</a:t>
              </a:r>
              <a:endParaRPr lang="en-US" sz="1400" dirty="0"/>
            </a:p>
          </p:txBody>
        </p:sp>
        <p:cxnSp>
          <p:nvCxnSpPr>
            <p:cNvPr id="59" name="Elbow Connector 58"/>
            <p:cNvCxnSpPr>
              <a:stCxn id="58" idx="1"/>
              <a:endCxn id="39" idx="3"/>
            </p:cNvCxnSpPr>
            <p:nvPr/>
          </p:nvCxnSpPr>
          <p:spPr>
            <a:xfrm rot="10800000" flipV="1">
              <a:off x="6124487" y="845679"/>
              <a:ext cx="589044" cy="3262"/>
            </a:xfrm>
            <a:prstGeom prst="bentConnector3">
              <a:avLst>
                <a:gd name="adj1" fmla="val 50000"/>
              </a:avLst>
            </a:prstGeom>
            <a:ln w="38100">
              <a:solidFill>
                <a:schemeClr val="accent6"/>
              </a:solidFill>
              <a:headEnd w="med" len="me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Rectangle 67"/>
            <p:cNvSpPr/>
            <p:nvPr/>
          </p:nvSpPr>
          <p:spPr>
            <a:xfrm>
              <a:off x="959203" y="4348952"/>
              <a:ext cx="1645570" cy="472520"/>
            </a:xfrm>
            <a:prstGeom prst="rect">
              <a:avLst/>
            </a:prstGeom>
            <a:ln>
              <a:headEnd w="med" len="med"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/>
                <a:t>Camera system controller </a:t>
              </a:r>
              <a:endParaRPr lang="en-US" sz="1400" dirty="0"/>
            </a:p>
          </p:txBody>
        </p:sp>
        <p:cxnSp>
          <p:nvCxnSpPr>
            <p:cNvPr id="69" name="Straight Arrow Connector 68"/>
            <p:cNvCxnSpPr>
              <a:stCxn id="68" idx="3"/>
              <a:endCxn id="41" idx="1"/>
            </p:cNvCxnSpPr>
            <p:nvPr/>
          </p:nvCxnSpPr>
          <p:spPr>
            <a:xfrm>
              <a:off x="2604773" y="4585212"/>
              <a:ext cx="241896" cy="0"/>
            </a:xfrm>
            <a:prstGeom prst="straightConnector1">
              <a:avLst/>
            </a:prstGeom>
            <a:ln w="38100">
              <a:solidFill>
                <a:schemeClr val="accent6"/>
              </a:solidFill>
              <a:headEnd w="med" len="me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0" name="Rectangle 69"/>
            <p:cNvSpPr/>
            <p:nvPr/>
          </p:nvSpPr>
          <p:spPr>
            <a:xfrm>
              <a:off x="6422332" y="2606298"/>
              <a:ext cx="1554067" cy="472520"/>
            </a:xfrm>
            <a:prstGeom prst="rect">
              <a:avLst/>
            </a:prstGeom>
            <a:ln>
              <a:headEnd w="med" len="med"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/>
                <a:t>Yummly API</a:t>
              </a:r>
              <a:endParaRPr lang="en-US" sz="1400" dirty="0"/>
            </a:p>
          </p:txBody>
        </p:sp>
        <p:cxnSp>
          <p:nvCxnSpPr>
            <p:cNvPr id="71" name="Elbow Connector 70"/>
            <p:cNvCxnSpPr>
              <a:stCxn id="70" idx="2"/>
              <a:endCxn id="43" idx="0"/>
            </p:cNvCxnSpPr>
            <p:nvPr/>
          </p:nvCxnSpPr>
          <p:spPr>
            <a:xfrm rot="5400000">
              <a:off x="7034390" y="3243794"/>
              <a:ext cx="329952" cy="12700"/>
            </a:xfrm>
            <a:prstGeom prst="bentConnector3">
              <a:avLst>
                <a:gd name="adj1" fmla="val 50000"/>
              </a:avLst>
            </a:prstGeom>
            <a:ln w="38100">
              <a:solidFill>
                <a:schemeClr val="accent6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5" name="Rectangle 74"/>
            <p:cNvSpPr/>
            <p:nvPr/>
          </p:nvSpPr>
          <p:spPr>
            <a:xfrm>
              <a:off x="1504022" y="613814"/>
              <a:ext cx="2562288" cy="472520"/>
            </a:xfrm>
            <a:prstGeom prst="rect">
              <a:avLst/>
            </a:prstGeom>
            <a:ln>
              <a:headEnd w="med" len="med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/>
                <a:t>Kitchen Actions</a:t>
              </a:r>
              <a:endParaRPr lang="en-US" sz="1400" dirty="0"/>
            </a:p>
          </p:txBody>
        </p:sp>
        <p:cxnSp>
          <p:nvCxnSpPr>
            <p:cNvPr id="76" name="Elbow Connector 75"/>
            <p:cNvCxnSpPr>
              <a:stCxn id="39" idx="1"/>
              <a:endCxn id="75" idx="3"/>
            </p:cNvCxnSpPr>
            <p:nvPr/>
          </p:nvCxnSpPr>
          <p:spPr>
            <a:xfrm rot="10800000" flipV="1">
              <a:off x="4066310" y="848940"/>
              <a:ext cx="504110" cy="1133"/>
            </a:xfrm>
            <a:prstGeom prst="bentConnector3">
              <a:avLst>
                <a:gd name="adj1" fmla="val 50000"/>
              </a:avLst>
            </a:prstGeom>
            <a:ln w="38100">
              <a:solidFill>
                <a:schemeClr val="accent6"/>
              </a:solidFill>
              <a:headEnd w="med" len="me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Elbow Connector 78"/>
            <p:cNvCxnSpPr>
              <a:stCxn id="38" idx="0"/>
              <a:endCxn id="75" idx="2"/>
            </p:cNvCxnSpPr>
            <p:nvPr/>
          </p:nvCxnSpPr>
          <p:spPr>
            <a:xfrm rot="16200000" flipV="1">
              <a:off x="2650885" y="1220615"/>
              <a:ext cx="268842" cy="279"/>
            </a:xfrm>
            <a:prstGeom prst="bentConnector3">
              <a:avLst>
                <a:gd name="adj1" fmla="val 50000"/>
              </a:avLst>
            </a:prstGeom>
            <a:ln w="38100">
              <a:solidFill>
                <a:schemeClr val="accent6"/>
              </a:solidFill>
              <a:headEnd w="med" len="me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7" name="Group 66"/>
          <p:cNvGrpSpPr/>
          <p:nvPr/>
        </p:nvGrpSpPr>
        <p:grpSpPr>
          <a:xfrm>
            <a:off x="279712" y="3559743"/>
            <a:ext cx="876923" cy="1330890"/>
            <a:chOff x="5940804" y="5396668"/>
            <a:chExt cx="876923" cy="1330890"/>
          </a:xfrm>
        </p:grpSpPr>
        <p:sp>
          <p:nvSpPr>
            <p:cNvPr id="3" name="Rectangle 2"/>
            <p:cNvSpPr/>
            <p:nvPr/>
          </p:nvSpPr>
          <p:spPr>
            <a:xfrm>
              <a:off x="5940804" y="5463204"/>
              <a:ext cx="239054" cy="236260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Rectangle 59"/>
            <p:cNvSpPr/>
            <p:nvPr/>
          </p:nvSpPr>
          <p:spPr>
            <a:xfrm>
              <a:off x="5940804" y="5789434"/>
              <a:ext cx="239054" cy="23626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Rectangle 60"/>
            <p:cNvSpPr/>
            <p:nvPr/>
          </p:nvSpPr>
          <p:spPr>
            <a:xfrm>
              <a:off x="5940804" y="6107098"/>
              <a:ext cx="239054" cy="236260"/>
            </a:xfrm>
            <a:prstGeom prst="rect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Rectangle 61"/>
            <p:cNvSpPr/>
            <p:nvPr/>
          </p:nvSpPr>
          <p:spPr>
            <a:xfrm>
              <a:off x="5940804" y="6424762"/>
              <a:ext cx="239054" cy="236260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6223654" y="5396668"/>
              <a:ext cx="57099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Dan</a:t>
              </a:r>
              <a:endParaRPr lang="en-US" dirty="0"/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6223654" y="5699464"/>
              <a:ext cx="59407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Tom</a:t>
              </a:r>
              <a:endParaRPr lang="en-US" dirty="0"/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6223654" y="6040562"/>
              <a:ext cx="40267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Eli</a:t>
              </a:r>
              <a:endParaRPr lang="en-US" dirty="0"/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6223654" y="6358226"/>
              <a:ext cx="58086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Kyle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92374246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/>
          <a:lstStyle/>
          <a:p>
            <a:r>
              <a:rPr lang="en-US" dirty="0" smtClean="0"/>
              <a:t>What We Had For MDR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Digitally controlled hot plate</a:t>
            </a:r>
          </a:p>
          <a:p>
            <a:r>
              <a:rPr lang="en-US" dirty="0" smtClean="0"/>
              <a:t>Standard handshake via Bluetooth between tablet and microcontroller hub</a:t>
            </a:r>
          </a:p>
          <a:p>
            <a:r>
              <a:rPr lang="en-US" dirty="0" smtClean="0"/>
              <a:t>Barcode module up and running</a:t>
            </a:r>
          </a:p>
          <a:p>
            <a:r>
              <a:rPr lang="en-US" dirty="0" smtClean="0"/>
              <a:t>GUI prototype, recipe search, and basic recipe guidance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104062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/>
          <a:lstStyle/>
          <a:p>
            <a:r>
              <a:rPr lang="en-US" dirty="0" smtClean="0"/>
              <a:t>MDR Progress</a:t>
            </a:r>
            <a:endParaRPr lang="en-US" dirty="0"/>
          </a:p>
        </p:txBody>
      </p:sp>
      <p:grpSp>
        <p:nvGrpSpPr>
          <p:cNvPr id="32" name="Group 31"/>
          <p:cNvGrpSpPr/>
          <p:nvPr/>
        </p:nvGrpSpPr>
        <p:grpSpPr>
          <a:xfrm>
            <a:off x="1470591" y="1949575"/>
            <a:ext cx="7493300" cy="4707335"/>
            <a:chOff x="888700" y="494422"/>
            <a:chExt cx="7493300" cy="4707335"/>
          </a:xfrm>
        </p:grpSpPr>
        <p:sp>
          <p:nvSpPr>
            <p:cNvPr id="33" name="Rectangle 32"/>
            <p:cNvSpPr/>
            <p:nvPr/>
          </p:nvSpPr>
          <p:spPr>
            <a:xfrm>
              <a:off x="888700" y="4255582"/>
              <a:ext cx="5346999" cy="946175"/>
            </a:xfrm>
            <a:prstGeom prst="rect">
              <a:avLst/>
            </a:prstGeom>
            <a:ln>
              <a:solidFill>
                <a:schemeClr val="accent6">
                  <a:lumMod val="50000"/>
                </a:schemeClr>
              </a:solidFill>
              <a:prstDash val="lgDash"/>
              <a:headEnd w="med" len="med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b" anchorCtr="0"/>
            <a:lstStyle/>
            <a:p>
              <a:r>
                <a:rPr lang="en-US" sz="1400" dirty="0" smtClean="0">
                  <a:solidFill>
                    <a:schemeClr val="tx1"/>
                  </a:solidFill>
                </a:rPr>
                <a:t>Ingredients Tracking</a:t>
              </a:r>
              <a:endParaRPr 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34" name="Rectangle 33"/>
            <p:cNvSpPr/>
            <p:nvPr/>
          </p:nvSpPr>
          <p:spPr>
            <a:xfrm>
              <a:off x="4424351" y="2490044"/>
              <a:ext cx="3645105" cy="1650808"/>
            </a:xfrm>
            <a:prstGeom prst="rect">
              <a:avLst/>
            </a:prstGeom>
            <a:ln>
              <a:solidFill>
                <a:schemeClr val="accent6">
                  <a:lumMod val="50000"/>
                </a:schemeClr>
              </a:solidFill>
              <a:prstDash val="lgDash"/>
              <a:headEnd w="med" len="med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b" anchorCtr="0"/>
            <a:lstStyle/>
            <a:p>
              <a:pPr algn="r"/>
              <a:r>
                <a:rPr lang="en-US" sz="1400" dirty="0" smtClean="0">
                  <a:solidFill>
                    <a:schemeClr val="tx1"/>
                  </a:solidFill>
                </a:rPr>
                <a:t>Recipe Assistance</a:t>
              </a:r>
              <a:endParaRPr 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35" name="Rectangle 34"/>
            <p:cNvSpPr/>
            <p:nvPr/>
          </p:nvSpPr>
          <p:spPr>
            <a:xfrm>
              <a:off x="888700" y="3194676"/>
              <a:ext cx="3406646" cy="946175"/>
            </a:xfrm>
            <a:prstGeom prst="rect">
              <a:avLst/>
            </a:prstGeom>
            <a:ln>
              <a:solidFill>
                <a:schemeClr val="accent6">
                  <a:lumMod val="50000"/>
                </a:schemeClr>
              </a:solidFill>
              <a:prstDash val="lgDash"/>
              <a:headEnd w="med" len="med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b" anchorCtr="0"/>
            <a:lstStyle/>
            <a:p>
              <a:r>
                <a:rPr lang="en-US" sz="1400" dirty="0" smtClean="0">
                  <a:solidFill>
                    <a:schemeClr val="tx1"/>
                  </a:solidFill>
                </a:rPr>
                <a:t>Voice Recognition</a:t>
              </a:r>
              <a:endParaRPr 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36" name="Rectangle 35"/>
            <p:cNvSpPr/>
            <p:nvPr/>
          </p:nvSpPr>
          <p:spPr>
            <a:xfrm>
              <a:off x="1050706" y="494422"/>
              <a:ext cx="7331294" cy="1895473"/>
            </a:xfrm>
            <a:prstGeom prst="rect">
              <a:avLst/>
            </a:prstGeom>
            <a:ln>
              <a:solidFill>
                <a:schemeClr val="accent6">
                  <a:lumMod val="50000"/>
                </a:schemeClr>
              </a:solidFill>
              <a:prstDash val="lgDash"/>
              <a:headEnd w="med" len="med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b" anchorCtr="0"/>
            <a:lstStyle/>
            <a:p>
              <a:r>
                <a:rPr lang="en-US" sz="1400" dirty="0" smtClean="0">
                  <a:solidFill>
                    <a:schemeClr val="tx1"/>
                  </a:solidFill>
                </a:rPr>
                <a:t>Appliance Devices</a:t>
              </a:r>
              <a:endParaRPr 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38" name="Rectangle 37"/>
            <p:cNvSpPr/>
            <p:nvPr/>
          </p:nvSpPr>
          <p:spPr>
            <a:xfrm>
              <a:off x="2037044" y="1338508"/>
              <a:ext cx="1501564" cy="472520"/>
            </a:xfrm>
            <a:prstGeom prst="rect">
              <a:avLst/>
            </a:prstGeom>
            <a:ln>
              <a:headEnd w="med" len="med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/>
                <a:t>Stove Controller</a:t>
              </a:r>
              <a:endParaRPr lang="en-US" sz="1400" dirty="0"/>
            </a:p>
          </p:txBody>
        </p:sp>
        <p:sp>
          <p:nvSpPr>
            <p:cNvPr id="39" name="Rectangle 38"/>
            <p:cNvSpPr/>
            <p:nvPr/>
          </p:nvSpPr>
          <p:spPr>
            <a:xfrm>
              <a:off x="4570420" y="612681"/>
              <a:ext cx="1554067" cy="472520"/>
            </a:xfrm>
            <a:prstGeom prst="rect">
              <a:avLst/>
            </a:prstGeom>
            <a:ln>
              <a:headEnd w="med" len="med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/>
                <a:t>Oven Controller</a:t>
              </a:r>
              <a:endParaRPr lang="en-US" sz="1400" dirty="0"/>
            </a:p>
          </p:txBody>
        </p:sp>
        <p:sp>
          <p:nvSpPr>
            <p:cNvPr id="40" name="Rectangle 39"/>
            <p:cNvSpPr/>
            <p:nvPr/>
          </p:nvSpPr>
          <p:spPr>
            <a:xfrm>
              <a:off x="4568357" y="1758638"/>
              <a:ext cx="1554067" cy="472520"/>
            </a:xfrm>
            <a:prstGeom prst="rect">
              <a:avLst/>
            </a:prstGeom>
            <a:ln>
              <a:headEnd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/>
                <a:t>Bluetooth Devices</a:t>
              </a:r>
              <a:endParaRPr lang="en-US" sz="1400" dirty="0"/>
            </a:p>
          </p:txBody>
        </p:sp>
        <p:sp>
          <p:nvSpPr>
            <p:cNvPr id="41" name="Rectangle 40"/>
            <p:cNvSpPr/>
            <p:nvPr/>
          </p:nvSpPr>
          <p:spPr>
            <a:xfrm>
              <a:off x="2846669" y="4348952"/>
              <a:ext cx="1501564" cy="472520"/>
            </a:xfrm>
            <a:prstGeom prst="rect">
              <a:avLst/>
            </a:prstGeom>
            <a:ln>
              <a:headEnd w="med" len="med"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/>
                <a:t>UPC lookup</a:t>
              </a:r>
              <a:endParaRPr lang="en-US" sz="1400" dirty="0"/>
            </a:p>
          </p:txBody>
        </p:sp>
        <p:sp>
          <p:nvSpPr>
            <p:cNvPr id="42" name="Rectangle 41"/>
            <p:cNvSpPr/>
            <p:nvPr/>
          </p:nvSpPr>
          <p:spPr>
            <a:xfrm>
              <a:off x="4590129" y="4348952"/>
              <a:ext cx="1501564" cy="472520"/>
            </a:xfrm>
            <a:prstGeom prst="rect">
              <a:avLst/>
            </a:prstGeom>
            <a:ln>
              <a:headEnd w="med" len="med"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/>
                <a:t>Ingredients Database</a:t>
              </a:r>
              <a:endParaRPr lang="en-US" sz="1400" dirty="0"/>
            </a:p>
          </p:txBody>
        </p:sp>
        <p:sp>
          <p:nvSpPr>
            <p:cNvPr id="43" name="Rectangle 42"/>
            <p:cNvSpPr/>
            <p:nvPr/>
          </p:nvSpPr>
          <p:spPr>
            <a:xfrm>
              <a:off x="6422332" y="3408770"/>
              <a:ext cx="1554067" cy="472520"/>
            </a:xfrm>
            <a:prstGeom prst="rect">
              <a:avLst/>
            </a:prstGeom>
            <a:ln>
              <a:headEnd w="med" len="med"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/>
                <a:t>Interpret Results</a:t>
              </a:r>
              <a:endParaRPr lang="en-US" sz="1400" dirty="0"/>
            </a:p>
          </p:txBody>
        </p:sp>
        <p:sp>
          <p:nvSpPr>
            <p:cNvPr id="44" name="Rectangle 43"/>
            <p:cNvSpPr/>
            <p:nvPr/>
          </p:nvSpPr>
          <p:spPr>
            <a:xfrm>
              <a:off x="1085208" y="3410691"/>
              <a:ext cx="1375559" cy="472520"/>
            </a:xfrm>
            <a:prstGeom prst="rect">
              <a:avLst/>
            </a:prstGeom>
            <a:ln>
              <a:headEnd w="med" len="med"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/>
                <a:t>Audio input</a:t>
              </a:r>
              <a:endParaRPr lang="en-US" sz="1400" dirty="0"/>
            </a:p>
          </p:txBody>
        </p:sp>
        <p:sp>
          <p:nvSpPr>
            <p:cNvPr id="45" name="Rectangle 44"/>
            <p:cNvSpPr/>
            <p:nvPr/>
          </p:nvSpPr>
          <p:spPr>
            <a:xfrm>
              <a:off x="4568357" y="2626155"/>
              <a:ext cx="1554067" cy="472520"/>
            </a:xfrm>
            <a:prstGeom prst="rect">
              <a:avLst/>
            </a:prstGeom>
            <a:ln>
              <a:headEnd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/>
                <a:t>Mobile Bluetooth Adaptor</a:t>
              </a:r>
              <a:endParaRPr lang="en-US" sz="1400" dirty="0"/>
            </a:p>
          </p:txBody>
        </p:sp>
        <p:sp>
          <p:nvSpPr>
            <p:cNvPr id="46" name="Rectangle 45"/>
            <p:cNvSpPr/>
            <p:nvPr/>
          </p:nvSpPr>
          <p:spPr>
            <a:xfrm>
              <a:off x="2691777" y="3410691"/>
              <a:ext cx="1501564" cy="472520"/>
            </a:xfrm>
            <a:prstGeom prst="rect">
              <a:avLst/>
            </a:prstGeom>
            <a:ln>
              <a:headEnd w="med" len="med"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/>
                <a:t>Voice Processing</a:t>
              </a:r>
              <a:endParaRPr lang="en-US" sz="1400" dirty="0"/>
            </a:p>
          </p:txBody>
        </p:sp>
        <p:sp>
          <p:nvSpPr>
            <p:cNvPr id="47" name="Rectangle 46"/>
            <p:cNvSpPr/>
            <p:nvPr/>
          </p:nvSpPr>
          <p:spPr>
            <a:xfrm>
              <a:off x="4568357" y="3410691"/>
              <a:ext cx="1554067" cy="472520"/>
            </a:xfrm>
            <a:prstGeom prst="rect">
              <a:avLst/>
            </a:prstGeom>
            <a:ln>
              <a:headEnd w="med" len="med"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/>
                <a:t>Recipe helper mobile interface</a:t>
              </a:r>
              <a:endParaRPr lang="en-US" sz="1400" dirty="0"/>
            </a:p>
          </p:txBody>
        </p:sp>
        <p:cxnSp>
          <p:nvCxnSpPr>
            <p:cNvPr id="49" name="Elbow Connector 48"/>
            <p:cNvCxnSpPr>
              <a:stCxn id="38" idx="2"/>
              <a:endCxn id="40" idx="1"/>
            </p:cNvCxnSpPr>
            <p:nvPr/>
          </p:nvCxnSpPr>
          <p:spPr>
            <a:xfrm rot="16200000" flipH="1">
              <a:off x="3586156" y="1012697"/>
              <a:ext cx="183870" cy="1780531"/>
            </a:xfrm>
            <a:prstGeom prst="bentConnector2">
              <a:avLst/>
            </a:prstGeom>
            <a:ln w="38100">
              <a:solidFill>
                <a:schemeClr val="accent6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Arrow Connector 49"/>
            <p:cNvCxnSpPr>
              <a:stCxn id="39" idx="2"/>
              <a:endCxn id="40" idx="0"/>
            </p:cNvCxnSpPr>
            <p:nvPr/>
          </p:nvCxnSpPr>
          <p:spPr>
            <a:xfrm flipH="1">
              <a:off x="5345391" y="1085201"/>
              <a:ext cx="2063" cy="673437"/>
            </a:xfrm>
            <a:prstGeom prst="straightConnector1">
              <a:avLst/>
            </a:prstGeom>
            <a:ln w="38100">
              <a:solidFill>
                <a:schemeClr val="accent6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Arrow Connector 50"/>
            <p:cNvCxnSpPr>
              <a:stCxn id="40" idx="2"/>
              <a:endCxn id="45" idx="0"/>
            </p:cNvCxnSpPr>
            <p:nvPr/>
          </p:nvCxnSpPr>
          <p:spPr>
            <a:xfrm>
              <a:off x="5345391" y="2231158"/>
              <a:ext cx="0" cy="394997"/>
            </a:xfrm>
            <a:prstGeom prst="straightConnector1">
              <a:avLst/>
            </a:prstGeom>
            <a:ln w="38100">
              <a:solidFill>
                <a:schemeClr val="accent6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Arrow Connector 51"/>
            <p:cNvCxnSpPr>
              <a:stCxn id="45" idx="2"/>
              <a:endCxn id="47" idx="0"/>
            </p:cNvCxnSpPr>
            <p:nvPr/>
          </p:nvCxnSpPr>
          <p:spPr>
            <a:xfrm>
              <a:off x="5345391" y="3098675"/>
              <a:ext cx="0" cy="312016"/>
            </a:xfrm>
            <a:prstGeom prst="straightConnector1">
              <a:avLst/>
            </a:prstGeom>
            <a:ln w="38100">
              <a:solidFill>
                <a:schemeClr val="accent6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Arrow Connector 52"/>
            <p:cNvCxnSpPr>
              <a:stCxn id="44" idx="3"/>
            </p:cNvCxnSpPr>
            <p:nvPr/>
          </p:nvCxnSpPr>
          <p:spPr>
            <a:xfrm>
              <a:off x="2460767" y="3646951"/>
              <a:ext cx="231010" cy="0"/>
            </a:xfrm>
            <a:prstGeom prst="straightConnector1">
              <a:avLst/>
            </a:prstGeom>
            <a:ln w="38100">
              <a:solidFill>
                <a:schemeClr val="accent6"/>
              </a:solidFill>
              <a:headEnd w="med" len="me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Arrow Connector 53"/>
            <p:cNvCxnSpPr>
              <a:endCxn id="47" idx="1"/>
            </p:cNvCxnSpPr>
            <p:nvPr/>
          </p:nvCxnSpPr>
          <p:spPr>
            <a:xfrm>
              <a:off x="4193342" y="3646951"/>
              <a:ext cx="375016" cy="0"/>
            </a:xfrm>
            <a:prstGeom prst="straightConnector1">
              <a:avLst/>
            </a:prstGeom>
            <a:ln w="38100">
              <a:solidFill>
                <a:schemeClr val="accent6"/>
              </a:solidFill>
              <a:headEnd w="med" len="me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Arrow Connector 54"/>
            <p:cNvCxnSpPr>
              <a:stCxn id="41" idx="3"/>
              <a:endCxn id="42" idx="1"/>
            </p:cNvCxnSpPr>
            <p:nvPr/>
          </p:nvCxnSpPr>
          <p:spPr>
            <a:xfrm>
              <a:off x="4348233" y="4585212"/>
              <a:ext cx="241896" cy="0"/>
            </a:xfrm>
            <a:prstGeom prst="straightConnector1">
              <a:avLst/>
            </a:prstGeom>
            <a:ln w="38100">
              <a:solidFill>
                <a:schemeClr val="accent6"/>
              </a:solidFill>
              <a:headEnd w="med" len="me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Arrow Connector 55"/>
            <p:cNvCxnSpPr>
              <a:stCxn id="42" idx="0"/>
              <a:endCxn id="47" idx="2"/>
            </p:cNvCxnSpPr>
            <p:nvPr/>
          </p:nvCxnSpPr>
          <p:spPr>
            <a:xfrm flipV="1">
              <a:off x="5340911" y="3883211"/>
              <a:ext cx="4480" cy="465741"/>
            </a:xfrm>
            <a:prstGeom prst="straightConnector1">
              <a:avLst/>
            </a:prstGeom>
            <a:ln w="38100">
              <a:solidFill>
                <a:schemeClr val="accent6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Elbow Connector 56"/>
            <p:cNvCxnSpPr>
              <a:stCxn id="43" idx="1"/>
              <a:endCxn id="47" idx="3"/>
            </p:cNvCxnSpPr>
            <p:nvPr/>
          </p:nvCxnSpPr>
          <p:spPr>
            <a:xfrm rot="10800000" flipV="1">
              <a:off x="6122424" y="3645029"/>
              <a:ext cx="299908" cy="1921"/>
            </a:xfrm>
            <a:prstGeom prst="bentConnector3">
              <a:avLst>
                <a:gd name="adj1" fmla="val 50000"/>
              </a:avLst>
            </a:prstGeom>
            <a:ln w="38100">
              <a:solidFill>
                <a:schemeClr val="accent6"/>
              </a:solidFill>
              <a:headEnd w="med" len="me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Rectangle 57"/>
            <p:cNvSpPr/>
            <p:nvPr/>
          </p:nvSpPr>
          <p:spPr>
            <a:xfrm>
              <a:off x="6713531" y="609419"/>
              <a:ext cx="1554067" cy="472520"/>
            </a:xfrm>
            <a:prstGeom prst="rect">
              <a:avLst/>
            </a:prstGeom>
            <a:ln>
              <a:headEnd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/>
                <a:t>Thermometer</a:t>
              </a:r>
              <a:endParaRPr lang="en-US" sz="1400" dirty="0"/>
            </a:p>
          </p:txBody>
        </p:sp>
        <p:cxnSp>
          <p:nvCxnSpPr>
            <p:cNvPr id="59" name="Elbow Connector 58"/>
            <p:cNvCxnSpPr>
              <a:stCxn id="58" idx="1"/>
              <a:endCxn id="39" idx="3"/>
            </p:cNvCxnSpPr>
            <p:nvPr/>
          </p:nvCxnSpPr>
          <p:spPr>
            <a:xfrm rot="10800000" flipV="1">
              <a:off x="6124487" y="845679"/>
              <a:ext cx="589044" cy="3262"/>
            </a:xfrm>
            <a:prstGeom prst="bentConnector3">
              <a:avLst>
                <a:gd name="adj1" fmla="val 50000"/>
              </a:avLst>
            </a:prstGeom>
            <a:ln w="38100">
              <a:solidFill>
                <a:schemeClr val="accent6"/>
              </a:solidFill>
              <a:headEnd w="med" len="me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Rectangle 67"/>
            <p:cNvSpPr/>
            <p:nvPr/>
          </p:nvSpPr>
          <p:spPr>
            <a:xfrm>
              <a:off x="959203" y="4348952"/>
              <a:ext cx="1645570" cy="472520"/>
            </a:xfrm>
            <a:prstGeom prst="rect">
              <a:avLst/>
            </a:prstGeom>
            <a:ln>
              <a:headEnd w="med" len="med"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/>
                <a:t>Camera system controller </a:t>
              </a:r>
              <a:endParaRPr lang="en-US" sz="1400" dirty="0"/>
            </a:p>
          </p:txBody>
        </p:sp>
        <p:cxnSp>
          <p:nvCxnSpPr>
            <p:cNvPr id="69" name="Straight Arrow Connector 68"/>
            <p:cNvCxnSpPr>
              <a:stCxn id="68" idx="3"/>
              <a:endCxn id="41" idx="1"/>
            </p:cNvCxnSpPr>
            <p:nvPr/>
          </p:nvCxnSpPr>
          <p:spPr>
            <a:xfrm>
              <a:off x="2604773" y="4585212"/>
              <a:ext cx="241896" cy="0"/>
            </a:xfrm>
            <a:prstGeom prst="straightConnector1">
              <a:avLst/>
            </a:prstGeom>
            <a:ln w="38100">
              <a:solidFill>
                <a:schemeClr val="accent6"/>
              </a:solidFill>
              <a:headEnd w="med" len="me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0" name="Rectangle 69"/>
            <p:cNvSpPr/>
            <p:nvPr/>
          </p:nvSpPr>
          <p:spPr>
            <a:xfrm>
              <a:off x="6422332" y="2606298"/>
              <a:ext cx="1554067" cy="472520"/>
            </a:xfrm>
            <a:prstGeom prst="rect">
              <a:avLst/>
            </a:prstGeom>
            <a:ln>
              <a:headEnd w="med" len="med"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/>
                <a:t>Yummly API</a:t>
              </a:r>
              <a:endParaRPr lang="en-US" sz="1400" dirty="0"/>
            </a:p>
          </p:txBody>
        </p:sp>
        <p:cxnSp>
          <p:nvCxnSpPr>
            <p:cNvPr id="71" name="Elbow Connector 70"/>
            <p:cNvCxnSpPr>
              <a:stCxn id="70" idx="2"/>
              <a:endCxn id="43" idx="0"/>
            </p:cNvCxnSpPr>
            <p:nvPr/>
          </p:nvCxnSpPr>
          <p:spPr>
            <a:xfrm rot="5400000">
              <a:off x="7034390" y="3243794"/>
              <a:ext cx="329952" cy="12700"/>
            </a:xfrm>
            <a:prstGeom prst="bentConnector3">
              <a:avLst>
                <a:gd name="adj1" fmla="val 50000"/>
              </a:avLst>
            </a:prstGeom>
            <a:ln w="38100">
              <a:solidFill>
                <a:schemeClr val="accent6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5" name="Rectangle 74"/>
            <p:cNvSpPr/>
            <p:nvPr/>
          </p:nvSpPr>
          <p:spPr>
            <a:xfrm>
              <a:off x="1504022" y="613814"/>
              <a:ext cx="2562288" cy="472520"/>
            </a:xfrm>
            <a:prstGeom prst="rect">
              <a:avLst/>
            </a:prstGeom>
            <a:ln>
              <a:headEnd w="med" len="med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/>
                <a:t>Kitchen Actions</a:t>
              </a:r>
              <a:endParaRPr lang="en-US" sz="1400" dirty="0"/>
            </a:p>
          </p:txBody>
        </p:sp>
        <p:cxnSp>
          <p:nvCxnSpPr>
            <p:cNvPr id="76" name="Elbow Connector 75"/>
            <p:cNvCxnSpPr>
              <a:stCxn id="39" idx="1"/>
              <a:endCxn id="75" idx="3"/>
            </p:cNvCxnSpPr>
            <p:nvPr/>
          </p:nvCxnSpPr>
          <p:spPr>
            <a:xfrm rot="10800000" flipV="1">
              <a:off x="4066310" y="848940"/>
              <a:ext cx="504110" cy="1133"/>
            </a:xfrm>
            <a:prstGeom prst="bentConnector3">
              <a:avLst>
                <a:gd name="adj1" fmla="val 50000"/>
              </a:avLst>
            </a:prstGeom>
            <a:ln w="38100">
              <a:solidFill>
                <a:schemeClr val="accent6"/>
              </a:solidFill>
              <a:headEnd w="med" len="me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Elbow Connector 78"/>
            <p:cNvCxnSpPr>
              <a:stCxn id="38" idx="0"/>
              <a:endCxn id="75" idx="2"/>
            </p:cNvCxnSpPr>
            <p:nvPr/>
          </p:nvCxnSpPr>
          <p:spPr>
            <a:xfrm rot="16200000" flipV="1">
              <a:off x="2660409" y="1211091"/>
              <a:ext cx="252174" cy="2660"/>
            </a:xfrm>
            <a:prstGeom prst="bentConnector3">
              <a:avLst>
                <a:gd name="adj1" fmla="val 50000"/>
              </a:avLst>
            </a:prstGeom>
            <a:ln w="38100">
              <a:solidFill>
                <a:schemeClr val="accent6"/>
              </a:solidFill>
              <a:headEnd w="med" len="me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7" name="Group 66"/>
          <p:cNvGrpSpPr/>
          <p:nvPr/>
        </p:nvGrpSpPr>
        <p:grpSpPr>
          <a:xfrm>
            <a:off x="279712" y="3559743"/>
            <a:ext cx="876923" cy="1330890"/>
            <a:chOff x="5940804" y="5396668"/>
            <a:chExt cx="876923" cy="1330890"/>
          </a:xfrm>
        </p:grpSpPr>
        <p:sp>
          <p:nvSpPr>
            <p:cNvPr id="3" name="Rectangle 2"/>
            <p:cNvSpPr/>
            <p:nvPr/>
          </p:nvSpPr>
          <p:spPr>
            <a:xfrm>
              <a:off x="5940804" y="5463204"/>
              <a:ext cx="239054" cy="236260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Rectangle 59"/>
            <p:cNvSpPr/>
            <p:nvPr/>
          </p:nvSpPr>
          <p:spPr>
            <a:xfrm>
              <a:off x="5940804" y="5789434"/>
              <a:ext cx="239054" cy="23626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Rectangle 60"/>
            <p:cNvSpPr/>
            <p:nvPr/>
          </p:nvSpPr>
          <p:spPr>
            <a:xfrm>
              <a:off x="5940804" y="6107098"/>
              <a:ext cx="239054" cy="236260"/>
            </a:xfrm>
            <a:prstGeom prst="rect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Rectangle 61"/>
            <p:cNvSpPr/>
            <p:nvPr/>
          </p:nvSpPr>
          <p:spPr>
            <a:xfrm>
              <a:off x="5940804" y="6424762"/>
              <a:ext cx="239054" cy="236260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6223654" y="5396668"/>
              <a:ext cx="57099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Dan</a:t>
              </a:r>
              <a:endParaRPr lang="en-US" dirty="0"/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6223654" y="5699464"/>
              <a:ext cx="59407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Tom</a:t>
              </a:r>
              <a:endParaRPr lang="en-US" dirty="0"/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6223654" y="6040562"/>
              <a:ext cx="40267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Eli</a:t>
              </a:r>
              <a:endParaRPr lang="en-US" dirty="0"/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6223654" y="6358226"/>
              <a:ext cx="58086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Kyle</a:t>
              </a:r>
              <a:endParaRPr lang="en-US" dirty="0"/>
            </a:p>
          </p:txBody>
        </p:sp>
      </p:grpSp>
      <p:sp>
        <p:nvSpPr>
          <p:cNvPr id="78" name="Oval 77"/>
          <p:cNvSpPr/>
          <p:nvPr/>
        </p:nvSpPr>
        <p:spPr>
          <a:xfrm>
            <a:off x="3899668" y="2655874"/>
            <a:ext cx="361345" cy="328398"/>
          </a:xfrm>
          <a:prstGeom prst="ellipse">
            <a:avLst/>
          </a:prstGeom>
          <a:solidFill>
            <a:srgbClr val="92D050"/>
          </a:solidFill>
          <a:ln>
            <a:solidFill>
              <a:srgbClr val="66FF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  <a:sym typeface="Wingdings" panose="05000000000000000000" pitchFamily="2" charset="2"/>
              </a:rPr>
              <a:t></a:t>
            </a:r>
            <a:endParaRPr lang="en-US" sz="3600" b="1" dirty="0">
              <a:solidFill>
                <a:schemeClr val="tx1"/>
              </a:solidFill>
            </a:endParaRPr>
          </a:p>
        </p:txBody>
      </p:sp>
      <p:sp>
        <p:nvSpPr>
          <p:cNvPr id="87" name="Oval 86"/>
          <p:cNvSpPr/>
          <p:nvPr/>
        </p:nvSpPr>
        <p:spPr>
          <a:xfrm>
            <a:off x="4640782" y="5669844"/>
            <a:ext cx="361345" cy="328398"/>
          </a:xfrm>
          <a:prstGeom prst="ellipse">
            <a:avLst/>
          </a:prstGeom>
          <a:solidFill>
            <a:srgbClr val="92D050"/>
          </a:solidFill>
          <a:ln>
            <a:solidFill>
              <a:srgbClr val="66FF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  <a:sym typeface="Wingdings" panose="05000000000000000000" pitchFamily="2" charset="2"/>
              </a:rPr>
              <a:t></a:t>
            </a:r>
            <a:endParaRPr lang="en-US" sz="3600" b="1" dirty="0">
              <a:solidFill>
                <a:schemeClr val="tx1"/>
              </a:solidFill>
            </a:endParaRPr>
          </a:p>
        </p:txBody>
      </p:sp>
      <p:sp>
        <p:nvSpPr>
          <p:cNvPr id="88" name="Oval 87"/>
          <p:cNvSpPr/>
          <p:nvPr/>
        </p:nvSpPr>
        <p:spPr>
          <a:xfrm>
            <a:off x="2912323" y="5676100"/>
            <a:ext cx="361345" cy="328398"/>
          </a:xfrm>
          <a:prstGeom prst="ellipse">
            <a:avLst/>
          </a:prstGeom>
          <a:solidFill>
            <a:srgbClr val="92D050"/>
          </a:solidFill>
          <a:ln>
            <a:solidFill>
              <a:srgbClr val="66FF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  <a:sym typeface="Wingdings" panose="05000000000000000000" pitchFamily="2" charset="2"/>
              </a:rPr>
              <a:t></a:t>
            </a:r>
            <a:endParaRPr lang="en-US" sz="3600" b="1" dirty="0">
              <a:solidFill>
                <a:schemeClr val="tx1"/>
              </a:solidFill>
            </a:endParaRPr>
          </a:p>
        </p:txBody>
      </p:sp>
      <p:sp>
        <p:nvSpPr>
          <p:cNvPr id="89" name="Oval 88"/>
          <p:cNvSpPr/>
          <p:nvPr/>
        </p:nvSpPr>
        <p:spPr>
          <a:xfrm>
            <a:off x="6475913" y="4719897"/>
            <a:ext cx="361345" cy="328398"/>
          </a:xfrm>
          <a:prstGeom prst="ellipse">
            <a:avLst/>
          </a:prstGeom>
          <a:solidFill>
            <a:srgbClr val="92D050"/>
          </a:solidFill>
          <a:ln>
            <a:solidFill>
              <a:srgbClr val="66FF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  <a:sym typeface="Wingdings" panose="05000000000000000000" pitchFamily="2" charset="2"/>
              </a:rPr>
              <a:t></a:t>
            </a:r>
            <a:endParaRPr lang="en-US" sz="3600" b="1" dirty="0">
              <a:solidFill>
                <a:schemeClr val="tx1"/>
              </a:solidFill>
            </a:endParaRPr>
          </a:p>
        </p:txBody>
      </p:sp>
      <p:sp>
        <p:nvSpPr>
          <p:cNvPr id="90" name="Oval 89"/>
          <p:cNvSpPr/>
          <p:nvPr/>
        </p:nvSpPr>
        <p:spPr>
          <a:xfrm>
            <a:off x="8316182" y="3980979"/>
            <a:ext cx="361345" cy="328398"/>
          </a:xfrm>
          <a:prstGeom prst="ellipse">
            <a:avLst/>
          </a:prstGeom>
          <a:solidFill>
            <a:srgbClr val="92D050"/>
          </a:solidFill>
          <a:ln>
            <a:solidFill>
              <a:srgbClr val="66FF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  <a:sym typeface="Wingdings" panose="05000000000000000000" pitchFamily="2" charset="2"/>
              </a:rPr>
              <a:t></a:t>
            </a:r>
            <a:endParaRPr lang="en-US" sz="3600" b="1" dirty="0">
              <a:solidFill>
                <a:schemeClr val="tx1"/>
              </a:solidFill>
            </a:endParaRPr>
          </a:p>
        </p:txBody>
      </p:sp>
      <p:sp>
        <p:nvSpPr>
          <p:cNvPr id="91" name="Oval 90"/>
          <p:cNvSpPr/>
          <p:nvPr/>
        </p:nvSpPr>
        <p:spPr>
          <a:xfrm>
            <a:off x="6523641" y="3925317"/>
            <a:ext cx="361345" cy="328398"/>
          </a:xfrm>
          <a:prstGeom prst="ellipse">
            <a:avLst/>
          </a:prstGeom>
          <a:solidFill>
            <a:srgbClr val="92D050"/>
          </a:solidFill>
          <a:ln>
            <a:solidFill>
              <a:srgbClr val="66FF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  <a:sym typeface="Wingdings" panose="05000000000000000000" pitchFamily="2" charset="2"/>
              </a:rPr>
              <a:t></a:t>
            </a:r>
            <a:endParaRPr lang="en-US" sz="3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369605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 tmFilter="0,0; .5, 1; 1, 1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 tmFilter="0,0; .5, 1; 1, 1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 tmFilter="0,0; .5, 1; 1, 1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 tmFilter="0,0; .5, 1; 1, 1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 tmFilter="0,0; .5, 1; 1, 1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" grpId="0" animBg="1"/>
      <p:bldP spid="87" grpId="0" animBg="1"/>
      <p:bldP spid="88" grpId="0" animBg="1"/>
      <p:bldP spid="89" grpId="0" animBg="1"/>
      <p:bldP spid="90" grpId="0" animBg="1"/>
      <p:bldP spid="9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4"/>
                </a:solidFill>
              </a:rPr>
              <a:t>Recipe Fetch, Parsing, and Guidance</a:t>
            </a:r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4">
                    <a:lumMod val="50000"/>
                  </a:schemeClr>
                </a:solidFill>
              </a:rPr>
              <a:t>Eli Siskind</a:t>
            </a:r>
            <a:endParaRPr lang="en-US" dirty="0">
              <a:solidFill>
                <a:schemeClr val="accent4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436145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/>
          <a:lstStyle/>
          <a:p>
            <a:r>
              <a:rPr lang="en-US" dirty="0" smtClean="0"/>
              <a:t>Context</a:t>
            </a:r>
            <a:endParaRPr lang="en-US" dirty="0"/>
          </a:p>
        </p:txBody>
      </p:sp>
      <p:sp>
        <p:nvSpPr>
          <p:cNvPr id="100" name="Rectangle 99"/>
          <p:cNvSpPr/>
          <p:nvPr/>
        </p:nvSpPr>
        <p:spPr>
          <a:xfrm>
            <a:off x="253263" y="5000922"/>
            <a:ext cx="1554067" cy="472520"/>
          </a:xfrm>
          <a:prstGeom prst="rect">
            <a:avLst/>
          </a:prstGeom>
          <a:ln>
            <a:headEnd w="med" len="med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Recipe Database</a:t>
            </a:r>
            <a:endParaRPr lang="en-US" sz="1400" dirty="0"/>
          </a:p>
        </p:txBody>
      </p:sp>
      <p:grpSp>
        <p:nvGrpSpPr>
          <p:cNvPr id="69" name="Group 68"/>
          <p:cNvGrpSpPr/>
          <p:nvPr/>
        </p:nvGrpSpPr>
        <p:grpSpPr>
          <a:xfrm>
            <a:off x="874386" y="2824626"/>
            <a:ext cx="569508" cy="559623"/>
            <a:chOff x="980769" y="2893214"/>
            <a:chExt cx="956574" cy="1152043"/>
          </a:xfrm>
        </p:grpSpPr>
        <p:sp>
          <p:nvSpPr>
            <p:cNvPr id="70" name="TextBox 69"/>
            <p:cNvSpPr txBox="1"/>
            <p:nvPr/>
          </p:nvSpPr>
          <p:spPr>
            <a:xfrm>
              <a:off x="993590" y="2893214"/>
              <a:ext cx="913034" cy="4435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 smtClean="0"/>
                <a:t>Barcode</a:t>
              </a:r>
              <a:endParaRPr lang="en-US" sz="900" dirty="0"/>
            </a:p>
          </p:txBody>
        </p:sp>
        <p:pic>
          <p:nvPicPr>
            <p:cNvPr id="71" name="Picture 2" descr="http://photoshopinc.com/free-stock-photo/wp-content/uploads/2009/05/website-template-stock-photo-upc-barcoad2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0769" y="3273369"/>
              <a:ext cx="956574" cy="7718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2" name="Group 71"/>
          <p:cNvGrpSpPr/>
          <p:nvPr/>
        </p:nvGrpSpPr>
        <p:grpSpPr>
          <a:xfrm>
            <a:off x="1807330" y="3886200"/>
            <a:ext cx="480476" cy="863863"/>
            <a:chOff x="1426029" y="1690688"/>
            <a:chExt cx="2567473" cy="4616135"/>
          </a:xfrm>
          <a:scene3d>
            <a:camera prst="perspectiveHeroicExtremeLeftFacing"/>
            <a:lightRig rig="threePt" dir="t"/>
          </a:scene3d>
        </p:grpSpPr>
        <p:sp>
          <p:nvSpPr>
            <p:cNvPr id="74" name="Rounded Rectangle 73"/>
            <p:cNvSpPr/>
            <p:nvPr/>
          </p:nvSpPr>
          <p:spPr>
            <a:xfrm>
              <a:off x="1426029" y="1690688"/>
              <a:ext cx="2567473" cy="4616135"/>
            </a:xfrm>
            <a:prstGeom prst="roundRect">
              <a:avLst/>
            </a:prstGeom>
            <a:solidFill>
              <a:schemeClr val="tx1">
                <a:lumMod val="75000"/>
                <a:lumOff val="25000"/>
              </a:schemeClr>
            </a:solidFill>
            <a:sp3d>
              <a:bevelT w="69850" h="25400"/>
            </a:sp3d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75" name="Rounded Rectangle 74"/>
            <p:cNvSpPr/>
            <p:nvPr/>
          </p:nvSpPr>
          <p:spPr>
            <a:xfrm>
              <a:off x="2378528" y="5992101"/>
              <a:ext cx="662473" cy="130628"/>
            </a:xfrm>
            <a:prstGeom prst="roundRect">
              <a:avLst>
                <a:gd name="adj" fmla="val 50000"/>
              </a:avLst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/>
            </a:p>
          </p:txBody>
        </p:sp>
        <p:sp>
          <p:nvSpPr>
            <p:cNvPr id="76" name="Rectangle 75"/>
            <p:cNvSpPr/>
            <p:nvPr/>
          </p:nvSpPr>
          <p:spPr>
            <a:xfrm>
              <a:off x="1642188" y="2056429"/>
              <a:ext cx="2127379" cy="3655753"/>
            </a:xfrm>
            <a:prstGeom prst="rect">
              <a:avLst/>
            </a:prstGeom>
            <a:effectLst/>
            <a:sp3d>
              <a:bevelT w="57150" h="0"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" dirty="0" err="1" smtClean="0"/>
                <a:t>Sudo</a:t>
              </a:r>
              <a:r>
                <a:rPr lang="en-US" sz="400" dirty="0" smtClean="0"/>
                <a:t> Chef</a:t>
              </a:r>
            </a:p>
            <a:p>
              <a:pPr algn="ctr"/>
              <a:endParaRPr lang="en-US" sz="400" dirty="0"/>
            </a:p>
            <a:p>
              <a:pPr algn="ctr"/>
              <a:r>
                <a:rPr lang="en-US" sz="300" dirty="0" smtClean="0"/>
                <a:t>INVENTORY</a:t>
              </a:r>
            </a:p>
            <a:p>
              <a:pPr algn="ctr"/>
              <a:r>
                <a:rPr lang="en-US" sz="300" dirty="0" smtClean="0"/>
                <a:t>RECIPES</a:t>
              </a:r>
            </a:p>
            <a:p>
              <a:pPr algn="ctr"/>
              <a:r>
                <a:rPr lang="en-US" sz="300" dirty="0" smtClean="0"/>
                <a:t>SETTINGS</a:t>
              </a:r>
            </a:p>
            <a:p>
              <a:pPr algn="ctr"/>
              <a:r>
                <a:rPr lang="en-US" sz="300" dirty="0" smtClean="0"/>
                <a:t>HISTORY</a:t>
              </a:r>
            </a:p>
            <a:p>
              <a:pPr algn="ctr"/>
              <a:endParaRPr lang="en-US" sz="400" dirty="0"/>
            </a:p>
            <a:p>
              <a:pPr algn="ctr"/>
              <a:r>
                <a:rPr lang="en-US" sz="400" dirty="0" smtClean="0"/>
                <a:t>about</a:t>
              </a:r>
            </a:p>
          </p:txBody>
        </p:sp>
      </p:grpSp>
      <p:grpSp>
        <p:nvGrpSpPr>
          <p:cNvPr id="79" name="Group 78"/>
          <p:cNvGrpSpPr/>
          <p:nvPr/>
        </p:nvGrpSpPr>
        <p:grpSpPr>
          <a:xfrm>
            <a:off x="6999915" y="4430213"/>
            <a:ext cx="1549204" cy="1404314"/>
            <a:chOff x="1045028" y="2641019"/>
            <a:chExt cx="3890866" cy="3526971"/>
          </a:xfrm>
        </p:grpSpPr>
        <p:sp>
          <p:nvSpPr>
            <p:cNvPr id="84" name="Rectangle 83"/>
            <p:cNvSpPr/>
            <p:nvPr/>
          </p:nvSpPr>
          <p:spPr>
            <a:xfrm>
              <a:off x="1045028" y="3182194"/>
              <a:ext cx="3890865" cy="121299"/>
            </a:xfrm>
            <a:prstGeom prst="rect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Rectangle 100"/>
            <p:cNvSpPr/>
            <p:nvPr/>
          </p:nvSpPr>
          <p:spPr>
            <a:xfrm>
              <a:off x="1045029" y="2641019"/>
              <a:ext cx="3890865" cy="541175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  <a:shade val="30000"/>
                    <a:satMod val="115000"/>
                  </a:schemeClr>
                </a:gs>
                <a:gs pos="50000">
                  <a:schemeClr val="bg1">
                    <a:lumMod val="85000"/>
                    <a:shade val="67500"/>
                    <a:satMod val="115000"/>
                  </a:schemeClr>
                </a:gs>
                <a:gs pos="100000">
                  <a:schemeClr val="bg1">
                    <a:lumMod val="85000"/>
                    <a:shade val="100000"/>
                    <a:satMod val="115000"/>
                  </a:schemeClr>
                </a:gs>
              </a:gsLst>
              <a:lin ang="18900000" scaled="1"/>
              <a:tileRect/>
            </a:gradFill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Rectangle 101"/>
            <p:cNvSpPr/>
            <p:nvPr/>
          </p:nvSpPr>
          <p:spPr>
            <a:xfrm>
              <a:off x="1045028" y="3303493"/>
              <a:ext cx="3890865" cy="2864497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  <a:shade val="30000"/>
                    <a:satMod val="115000"/>
                  </a:schemeClr>
                </a:gs>
                <a:gs pos="50000">
                  <a:schemeClr val="bg1">
                    <a:lumMod val="85000"/>
                    <a:shade val="67500"/>
                    <a:satMod val="115000"/>
                  </a:schemeClr>
                </a:gs>
                <a:gs pos="100000">
                  <a:schemeClr val="bg1">
                    <a:lumMod val="85000"/>
                    <a:shade val="100000"/>
                    <a:satMod val="115000"/>
                  </a:schemeClr>
                </a:gs>
              </a:gsLst>
              <a:lin ang="18900000" scaled="1"/>
              <a:tileRect/>
            </a:gradFill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Rounded Rectangle 102"/>
            <p:cNvSpPr/>
            <p:nvPr/>
          </p:nvSpPr>
          <p:spPr>
            <a:xfrm>
              <a:off x="1483568" y="2762317"/>
              <a:ext cx="989044" cy="298579"/>
            </a:xfrm>
            <a:prstGeom prst="round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>
                  <a:solidFill>
                    <a:schemeClr val="accent3">
                      <a:lumMod val="20000"/>
                      <a:lumOff val="80000"/>
                    </a:schemeClr>
                  </a:solidFill>
                  <a:effectLst>
                    <a:glow rad="63500">
                      <a:schemeClr val="accent3">
                        <a:satMod val="175000"/>
                        <a:alpha val="40000"/>
                      </a:schemeClr>
                    </a:glow>
                  </a:effectLst>
                </a:rPr>
                <a:t>350</a:t>
              </a:r>
              <a:r>
                <a:rPr lang="en-US" sz="800" dirty="0" smtClean="0">
                  <a:solidFill>
                    <a:schemeClr val="accent3">
                      <a:lumMod val="20000"/>
                      <a:lumOff val="80000"/>
                    </a:schemeClr>
                  </a:solidFill>
                  <a:effectLst>
                    <a:glow rad="63500">
                      <a:schemeClr val="accent3">
                        <a:satMod val="175000"/>
                        <a:alpha val="40000"/>
                      </a:schemeClr>
                    </a:glow>
                  </a:effectLst>
                </a:rPr>
                <a:t>°</a:t>
              </a:r>
              <a:endParaRPr lang="en-US" sz="800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</a:endParaRPr>
            </a:p>
          </p:txBody>
        </p:sp>
        <p:grpSp>
          <p:nvGrpSpPr>
            <p:cNvPr id="104" name="Group 103"/>
            <p:cNvGrpSpPr/>
            <p:nvPr/>
          </p:nvGrpSpPr>
          <p:grpSpPr>
            <a:xfrm>
              <a:off x="2673219" y="2752813"/>
              <a:ext cx="317241" cy="317585"/>
              <a:chOff x="6643396" y="3741576"/>
              <a:chExt cx="2870714" cy="2873828"/>
            </a:xfrm>
          </p:grpSpPr>
          <p:sp>
            <p:nvSpPr>
              <p:cNvPr id="113" name="Rounded Rectangle 112"/>
              <p:cNvSpPr/>
              <p:nvPr/>
            </p:nvSpPr>
            <p:spPr>
              <a:xfrm>
                <a:off x="6643396" y="3741576"/>
                <a:ext cx="914400" cy="914400"/>
              </a:xfrm>
              <a:prstGeom prst="roundRect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6" name="Rounded Rectangle 115"/>
              <p:cNvSpPr/>
              <p:nvPr/>
            </p:nvSpPr>
            <p:spPr>
              <a:xfrm>
                <a:off x="7621553" y="3741576"/>
                <a:ext cx="914400" cy="914400"/>
              </a:xfrm>
              <a:prstGeom prst="roundRect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7" name="Rounded Rectangle 116"/>
              <p:cNvSpPr/>
              <p:nvPr/>
            </p:nvSpPr>
            <p:spPr>
              <a:xfrm>
                <a:off x="8599710" y="3741576"/>
                <a:ext cx="914400" cy="914400"/>
              </a:xfrm>
              <a:prstGeom prst="roundRect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8" name="Rounded Rectangle 117"/>
              <p:cNvSpPr/>
              <p:nvPr/>
            </p:nvSpPr>
            <p:spPr>
              <a:xfrm>
                <a:off x="6643396" y="4721290"/>
                <a:ext cx="914400" cy="914400"/>
              </a:xfrm>
              <a:prstGeom prst="roundRect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8" name="Rounded Rectangle 137"/>
              <p:cNvSpPr/>
              <p:nvPr/>
            </p:nvSpPr>
            <p:spPr>
              <a:xfrm>
                <a:off x="7621553" y="4721290"/>
                <a:ext cx="914400" cy="914400"/>
              </a:xfrm>
              <a:prstGeom prst="roundRect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9" name="Rounded Rectangle 138"/>
              <p:cNvSpPr/>
              <p:nvPr/>
            </p:nvSpPr>
            <p:spPr>
              <a:xfrm>
                <a:off x="8599710" y="4721290"/>
                <a:ext cx="914400" cy="914400"/>
              </a:xfrm>
              <a:prstGeom prst="roundRect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1" name="Rounded Rectangle 140"/>
              <p:cNvSpPr/>
              <p:nvPr/>
            </p:nvSpPr>
            <p:spPr>
              <a:xfrm>
                <a:off x="6643396" y="5701004"/>
                <a:ext cx="914400" cy="914400"/>
              </a:xfrm>
              <a:prstGeom prst="roundRect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2" name="Rounded Rectangle 141"/>
              <p:cNvSpPr/>
              <p:nvPr/>
            </p:nvSpPr>
            <p:spPr>
              <a:xfrm>
                <a:off x="7621553" y="5701004"/>
                <a:ext cx="914400" cy="914400"/>
              </a:xfrm>
              <a:prstGeom prst="roundRect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4" name="Rounded Rectangle 143"/>
              <p:cNvSpPr/>
              <p:nvPr/>
            </p:nvSpPr>
            <p:spPr>
              <a:xfrm>
                <a:off x="8599710" y="5701004"/>
                <a:ext cx="914400" cy="914400"/>
              </a:xfrm>
              <a:prstGeom prst="roundRect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10" name="Rounded Rectangle 109"/>
            <p:cNvSpPr/>
            <p:nvPr/>
          </p:nvSpPr>
          <p:spPr>
            <a:xfrm>
              <a:off x="3157899" y="2762317"/>
              <a:ext cx="1372674" cy="298579"/>
            </a:xfrm>
            <a:prstGeom prst="roundRect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accent6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111" name="Rounded Rectangle 110"/>
            <p:cNvSpPr/>
            <p:nvPr/>
          </p:nvSpPr>
          <p:spPr>
            <a:xfrm>
              <a:off x="1466958" y="3523557"/>
              <a:ext cx="3047004" cy="119280"/>
            </a:xfrm>
            <a:prstGeom prst="round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" name="Rounded Rectangle 111"/>
            <p:cNvSpPr/>
            <p:nvPr/>
          </p:nvSpPr>
          <p:spPr>
            <a:xfrm>
              <a:off x="1466957" y="3997232"/>
              <a:ext cx="3047005" cy="1595534"/>
            </a:xfrm>
            <a:prstGeom prst="round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5" name="Group 144"/>
          <p:cNvGrpSpPr/>
          <p:nvPr/>
        </p:nvGrpSpPr>
        <p:grpSpPr>
          <a:xfrm flipH="1">
            <a:off x="294307" y="2338135"/>
            <a:ext cx="674313" cy="1548065"/>
            <a:chOff x="6978013" y="2992191"/>
            <a:chExt cx="1487312" cy="3414521"/>
          </a:xfrm>
        </p:grpSpPr>
        <p:sp>
          <p:nvSpPr>
            <p:cNvPr id="147" name="Oval 20"/>
            <p:cNvSpPr/>
            <p:nvPr/>
          </p:nvSpPr>
          <p:spPr>
            <a:xfrm flipH="1">
              <a:off x="7512472" y="2992191"/>
              <a:ext cx="803304" cy="871970"/>
            </a:xfrm>
            <a:custGeom>
              <a:avLst/>
              <a:gdLst>
                <a:gd name="connsiteX0" fmla="*/ 0 w 914400"/>
                <a:gd name="connsiteY0" fmla="*/ 457200 h 914400"/>
                <a:gd name="connsiteX1" fmla="*/ 457200 w 914400"/>
                <a:gd name="connsiteY1" fmla="*/ 0 h 914400"/>
                <a:gd name="connsiteX2" fmla="*/ 914400 w 914400"/>
                <a:gd name="connsiteY2" fmla="*/ 457200 h 914400"/>
                <a:gd name="connsiteX3" fmla="*/ 457200 w 914400"/>
                <a:gd name="connsiteY3" fmla="*/ 914400 h 914400"/>
                <a:gd name="connsiteX4" fmla="*/ 0 w 914400"/>
                <a:gd name="connsiteY4" fmla="*/ 457200 h 914400"/>
                <a:gd name="connsiteX0" fmla="*/ 0 w 914400"/>
                <a:gd name="connsiteY0" fmla="*/ 414471 h 871671"/>
                <a:gd name="connsiteX1" fmla="*/ 457200 w 914400"/>
                <a:gd name="connsiteY1" fmla="*/ 0 h 871671"/>
                <a:gd name="connsiteX2" fmla="*/ 914400 w 914400"/>
                <a:gd name="connsiteY2" fmla="*/ 414471 h 871671"/>
                <a:gd name="connsiteX3" fmla="*/ 457200 w 914400"/>
                <a:gd name="connsiteY3" fmla="*/ 871671 h 871671"/>
                <a:gd name="connsiteX4" fmla="*/ 0 w 914400"/>
                <a:gd name="connsiteY4" fmla="*/ 414471 h 871671"/>
                <a:gd name="connsiteX0" fmla="*/ 0 w 803305"/>
                <a:gd name="connsiteY0" fmla="*/ 423026 h 871684"/>
                <a:gd name="connsiteX1" fmla="*/ 346105 w 803305"/>
                <a:gd name="connsiteY1" fmla="*/ 9 h 871684"/>
                <a:gd name="connsiteX2" fmla="*/ 803305 w 803305"/>
                <a:gd name="connsiteY2" fmla="*/ 414480 h 871684"/>
                <a:gd name="connsiteX3" fmla="*/ 346105 w 803305"/>
                <a:gd name="connsiteY3" fmla="*/ 871680 h 871684"/>
                <a:gd name="connsiteX4" fmla="*/ 0 w 803305"/>
                <a:gd name="connsiteY4" fmla="*/ 423026 h 871684"/>
                <a:gd name="connsiteX0" fmla="*/ 0 w 863125"/>
                <a:gd name="connsiteY0" fmla="*/ 423026 h 871684"/>
                <a:gd name="connsiteX1" fmla="*/ 405925 w 863125"/>
                <a:gd name="connsiteY1" fmla="*/ 9 h 871684"/>
                <a:gd name="connsiteX2" fmla="*/ 863125 w 863125"/>
                <a:gd name="connsiteY2" fmla="*/ 414480 h 871684"/>
                <a:gd name="connsiteX3" fmla="*/ 405925 w 863125"/>
                <a:gd name="connsiteY3" fmla="*/ 871680 h 871684"/>
                <a:gd name="connsiteX4" fmla="*/ 0 w 863125"/>
                <a:gd name="connsiteY4" fmla="*/ 423026 h 871684"/>
                <a:gd name="connsiteX0" fmla="*/ 0 w 863125"/>
                <a:gd name="connsiteY0" fmla="*/ 423026 h 871688"/>
                <a:gd name="connsiteX1" fmla="*/ 405925 w 863125"/>
                <a:gd name="connsiteY1" fmla="*/ 9 h 871688"/>
                <a:gd name="connsiteX2" fmla="*/ 863125 w 863125"/>
                <a:gd name="connsiteY2" fmla="*/ 414480 h 871688"/>
                <a:gd name="connsiteX3" fmla="*/ 405925 w 863125"/>
                <a:gd name="connsiteY3" fmla="*/ 871680 h 871688"/>
                <a:gd name="connsiteX4" fmla="*/ 0 w 863125"/>
                <a:gd name="connsiteY4" fmla="*/ 423026 h 871688"/>
                <a:gd name="connsiteX0" fmla="*/ 0 w 863125"/>
                <a:gd name="connsiteY0" fmla="*/ 423066 h 871728"/>
                <a:gd name="connsiteX1" fmla="*/ 405925 w 863125"/>
                <a:gd name="connsiteY1" fmla="*/ 49 h 871728"/>
                <a:gd name="connsiteX2" fmla="*/ 863125 w 863125"/>
                <a:gd name="connsiteY2" fmla="*/ 414520 h 871728"/>
                <a:gd name="connsiteX3" fmla="*/ 405925 w 863125"/>
                <a:gd name="connsiteY3" fmla="*/ 871720 h 871728"/>
                <a:gd name="connsiteX4" fmla="*/ 0 w 863125"/>
                <a:gd name="connsiteY4" fmla="*/ 423066 h 871728"/>
                <a:gd name="connsiteX0" fmla="*/ 0 w 803304"/>
                <a:gd name="connsiteY0" fmla="*/ 423176 h 871970"/>
                <a:gd name="connsiteX1" fmla="*/ 405925 w 803304"/>
                <a:gd name="connsiteY1" fmla="*/ 159 h 871970"/>
                <a:gd name="connsiteX2" fmla="*/ 803304 w 803304"/>
                <a:gd name="connsiteY2" fmla="*/ 457359 h 871970"/>
                <a:gd name="connsiteX3" fmla="*/ 405925 w 803304"/>
                <a:gd name="connsiteY3" fmla="*/ 871830 h 871970"/>
                <a:gd name="connsiteX4" fmla="*/ 0 w 803304"/>
                <a:gd name="connsiteY4" fmla="*/ 423176 h 8719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3304" h="871970">
                  <a:moveTo>
                    <a:pt x="0" y="423176"/>
                  </a:moveTo>
                  <a:cubicBezTo>
                    <a:pt x="0" y="141165"/>
                    <a:pt x="272041" y="-5538"/>
                    <a:pt x="405925" y="159"/>
                  </a:cubicBezTo>
                  <a:cubicBezTo>
                    <a:pt x="539809" y="5856"/>
                    <a:pt x="760575" y="68121"/>
                    <a:pt x="803304" y="457359"/>
                  </a:cubicBezTo>
                  <a:cubicBezTo>
                    <a:pt x="803304" y="709864"/>
                    <a:pt x="539809" y="877527"/>
                    <a:pt x="405925" y="871830"/>
                  </a:cubicBezTo>
                  <a:cubicBezTo>
                    <a:pt x="272041" y="866133"/>
                    <a:pt x="0" y="705187"/>
                    <a:pt x="0" y="423176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8" name="Freeform 147"/>
            <p:cNvSpPr/>
            <p:nvPr/>
          </p:nvSpPr>
          <p:spPr>
            <a:xfrm flipH="1">
              <a:off x="7909256" y="3875489"/>
              <a:ext cx="30256" cy="1290414"/>
            </a:xfrm>
            <a:custGeom>
              <a:avLst/>
              <a:gdLst>
                <a:gd name="connsiteX0" fmla="*/ 48703 w 287985"/>
                <a:gd name="connsiteY0" fmla="*/ 0 h 1867522"/>
                <a:gd name="connsiteX1" fmla="*/ 5974 w 287985"/>
                <a:gd name="connsiteY1" fmla="*/ 1623701 h 1867522"/>
                <a:gd name="connsiteX2" fmla="*/ 31612 w 287985"/>
                <a:gd name="connsiteY2" fmla="*/ 1845892 h 1867522"/>
                <a:gd name="connsiteX3" fmla="*/ 287985 w 287985"/>
                <a:gd name="connsiteY3" fmla="*/ 1478422 h 1867522"/>
                <a:gd name="connsiteX0" fmla="*/ 26616 w 265898"/>
                <a:gd name="connsiteY0" fmla="*/ 0 h 1889681"/>
                <a:gd name="connsiteX1" fmla="*/ 52253 w 265898"/>
                <a:gd name="connsiteY1" fmla="*/ 461473 h 1889681"/>
                <a:gd name="connsiteX2" fmla="*/ 9525 w 265898"/>
                <a:gd name="connsiteY2" fmla="*/ 1845892 h 1889681"/>
                <a:gd name="connsiteX3" fmla="*/ 265898 w 265898"/>
                <a:gd name="connsiteY3" fmla="*/ 1478422 h 1889681"/>
                <a:gd name="connsiteX0" fmla="*/ 5409 w 244691"/>
                <a:gd name="connsiteY0" fmla="*/ 0 h 1520042"/>
                <a:gd name="connsiteX1" fmla="*/ 31046 w 244691"/>
                <a:gd name="connsiteY1" fmla="*/ 461473 h 1520042"/>
                <a:gd name="connsiteX2" fmla="*/ 31047 w 244691"/>
                <a:gd name="connsiteY2" fmla="*/ 1076771 h 1520042"/>
                <a:gd name="connsiteX3" fmla="*/ 244691 w 244691"/>
                <a:gd name="connsiteY3" fmla="*/ 1478422 h 1520042"/>
                <a:gd name="connsiteX0" fmla="*/ 5409 w 150687"/>
                <a:gd name="connsiteY0" fmla="*/ 0 h 1706863"/>
                <a:gd name="connsiteX1" fmla="*/ 31046 w 150687"/>
                <a:gd name="connsiteY1" fmla="*/ 461473 h 1706863"/>
                <a:gd name="connsiteX2" fmla="*/ 31047 w 150687"/>
                <a:gd name="connsiteY2" fmla="*/ 1076771 h 1706863"/>
                <a:gd name="connsiteX3" fmla="*/ 150687 w 150687"/>
                <a:gd name="connsiteY3" fmla="*/ 1674975 h 1706863"/>
                <a:gd name="connsiteX0" fmla="*/ 5409 w 150687"/>
                <a:gd name="connsiteY0" fmla="*/ 0 h 1674975"/>
                <a:gd name="connsiteX1" fmla="*/ 31046 w 150687"/>
                <a:gd name="connsiteY1" fmla="*/ 461473 h 1674975"/>
                <a:gd name="connsiteX2" fmla="*/ 31047 w 150687"/>
                <a:gd name="connsiteY2" fmla="*/ 1076771 h 1674975"/>
                <a:gd name="connsiteX3" fmla="*/ 150687 w 150687"/>
                <a:gd name="connsiteY3" fmla="*/ 1674975 h 1674975"/>
                <a:gd name="connsiteX0" fmla="*/ 5409 w 73775"/>
                <a:gd name="connsiteY0" fmla="*/ 0 h 1726250"/>
                <a:gd name="connsiteX1" fmla="*/ 31046 w 73775"/>
                <a:gd name="connsiteY1" fmla="*/ 461473 h 1726250"/>
                <a:gd name="connsiteX2" fmla="*/ 31047 w 73775"/>
                <a:gd name="connsiteY2" fmla="*/ 1076771 h 1726250"/>
                <a:gd name="connsiteX3" fmla="*/ 73775 w 73775"/>
                <a:gd name="connsiteY3" fmla="*/ 1726250 h 1726250"/>
                <a:gd name="connsiteX0" fmla="*/ 0 w 68366"/>
                <a:gd name="connsiteY0" fmla="*/ 0 h 1726250"/>
                <a:gd name="connsiteX1" fmla="*/ 25638 w 68366"/>
                <a:gd name="connsiteY1" fmla="*/ 1076771 h 1726250"/>
                <a:gd name="connsiteX2" fmla="*/ 68366 w 68366"/>
                <a:gd name="connsiteY2" fmla="*/ 1726250 h 1726250"/>
                <a:gd name="connsiteX0" fmla="*/ 0 w 68366"/>
                <a:gd name="connsiteY0" fmla="*/ 0 h 1726250"/>
                <a:gd name="connsiteX1" fmla="*/ 25638 w 68366"/>
                <a:gd name="connsiteY1" fmla="*/ 1076771 h 1726250"/>
                <a:gd name="connsiteX2" fmla="*/ 68366 w 68366"/>
                <a:gd name="connsiteY2" fmla="*/ 1726250 h 1726250"/>
                <a:gd name="connsiteX0" fmla="*/ 0 w 25826"/>
                <a:gd name="connsiteY0" fmla="*/ 0 h 1709158"/>
                <a:gd name="connsiteX1" fmla="*/ 25638 w 25826"/>
                <a:gd name="connsiteY1" fmla="*/ 1076771 h 1709158"/>
                <a:gd name="connsiteX2" fmla="*/ 17091 w 25826"/>
                <a:gd name="connsiteY2" fmla="*/ 1709158 h 1709158"/>
                <a:gd name="connsiteX0" fmla="*/ 0 w 17091"/>
                <a:gd name="connsiteY0" fmla="*/ 0 h 1709158"/>
                <a:gd name="connsiteX1" fmla="*/ 2933 w 17091"/>
                <a:gd name="connsiteY1" fmla="*/ 1050153 h 1709158"/>
                <a:gd name="connsiteX2" fmla="*/ 17091 w 17091"/>
                <a:gd name="connsiteY2" fmla="*/ 1709158 h 1709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7091" h="1709158">
                  <a:moveTo>
                    <a:pt x="0" y="0"/>
                  </a:moveTo>
                  <a:cubicBezTo>
                    <a:pt x="5341" y="224327"/>
                    <a:pt x="85" y="765293"/>
                    <a:pt x="2933" y="1050153"/>
                  </a:cubicBezTo>
                  <a:cubicBezTo>
                    <a:pt x="5781" y="1335013"/>
                    <a:pt x="-2138" y="1308218"/>
                    <a:pt x="17091" y="1709158"/>
                  </a:cubicBezTo>
                </a:path>
              </a:pathLst>
            </a:cu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9" name="Freeform 148"/>
            <p:cNvSpPr/>
            <p:nvPr/>
          </p:nvSpPr>
          <p:spPr>
            <a:xfrm flipH="1">
              <a:off x="7926598" y="4055151"/>
              <a:ext cx="538727" cy="999857"/>
            </a:xfrm>
            <a:custGeom>
              <a:avLst/>
              <a:gdLst>
                <a:gd name="connsiteX0" fmla="*/ 549622 w 549622"/>
                <a:gd name="connsiteY0" fmla="*/ 0 h 794758"/>
                <a:gd name="connsiteX1" fmla="*/ 11236 w 549622"/>
                <a:gd name="connsiteY1" fmla="*/ 230736 h 794758"/>
                <a:gd name="connsiteX2" fmla="*/ 182152 w 549622"/>
                <a:gd name="connsiteY2" fmla="*/ 615297 h 794758"/>
                <a:gd name="connsiteX3" fmla="*/ 156515 w 549622"/>
                <a:gd name="connsiteY3" fmla="*/ 794758 h 794758"/>
                <a:gd name="connsiteX0" fmla="*/ 552599 w 552599"/>
                <a:gd name="connsiteY0" fmla="*/ 0 h 794758"/>
                <a:gd name="connsiteX1" fmla="*/ 14213 w 552599"/>
                <a:gd name="connsiteY1" fmla="*/ 230736 h 794758"/>
                <a:gd name="connsiteX2" fmla="*/ 159492 w 552599"/>
                <a:gd name="connsiteY2" fmla="*/ 794758 h 794758"/>
                <a:gd name="connsiteX0" fmla="*/ 525579 w 525579"/>
                <a:gd name="connsiteY0" fmla="*/ 0 h 1162227"/>
                <a:gd name="connsiteX1" fmla="*/ 12831 w 525579"/>
                <a:gd name="connsiteY1" fmla="*/ 598205 h 1162227"/>
                <a:gd name="connsiteX2" fmla="*/ 158110 w 525579"/>
                <a:gd name="connsiteY2" fmla="*/ 1162227 h 1162227"/>
                <a:gd name="connsiteX0" fmla="*/ 541751 w 541751"/>
                <a:gd name="connsiteY0" fmla="*/ 0 h 1162227"/>
                <a:gd name="connsiteX1" fmla="*/ 11911 w 541751"/>
                <a:gd name="connsiteY1" fmla="*/ 495655 h 1162227"/>
                <a:gd name="connsiteX2" fmla="*/ 174282 w 541751"/>
                <a:gd name="connsiteY2" fmla="*/ 1162227 h 1162227"/>
                <a:gd name="connsiteX0" fmla="*/ 538727 w 538727"/>
                <a:gd name="connsiteY0" fmla="*/ 0 h 999857"/>
                <a:gd name="connsiteX1" fmla="*/ 8887 w 538727"/>
                <a:gd name="connsiteY1" fmla="*/ 495655 h 999857"/>
                <a:gd name="connsiteX2" fmla="*/ 205442 w 538727"/>
                <a:gd name="connsiteY2" fmla="*/ 999857 h 999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38727" h="999857">
                  <a:moveTo>
                    <a:pt x="538727" y="0"/>
                  </a:moveTo>
                  <a:cubicBezTo>
                    <a:pt x="300156" y="64093"/>
                    <a:pt x="64435" y="329012"/>
                    <a:pt x="8887" y="495655"/>
                  </a:cubicBezTo>
                  <a:cubicBezTo>
                    <a:pt x="-46661" y="662298"/>
                    <a:pt x="175176" y="882352"/>
                    <a:pt x="205442" y="999857"/>
                  </a:cubicBezTo>
                </a:path>
              </a:pathLst>
            </a:cu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0" name="Freeform 149"/>
            <p:cNvSpPr/>
            <p:nvPr/>
          </p:nvSpPr>
          <p:spPr>
            <a:xfrm>
              <a:off x="6978013" y="4049039"/>
              <a:ext cx="948585" cy="445018"/>
            </a:xfrm>
            <a:custGeom>
              <a:avLst/>
              <a:gdLst>
                <a:gd name="connsiteX0" fmla="*/ 549622 w 549622"/>
                <a:gd name="connsiteY0" fmla="*/ 0 h 794758"/>
                <a:gd name="connsiteX1" fmla="*/ 11236 w 549622"/>
                <a:gd name="connsiteY1" fmla="*/ 230736 h 794758"/>
                <a:gd name="connsiteX2" fmla="*/ 182152 w 549622"/>
                <a:gd name="connsiteY2" fmla="*/ 615297 h 794758"/>
                <a:gd name="connsiteX3" fmla="*/ 156515 w 549622"/>
                <a:gd name="connsiteY3" fmla="*/ 794758 h 794758"/>
                <a:gd name="connsiteX0" fmla="*/ 552599 w 552599"/>
                <a:gd name="connsiteY0" fmla="*/ 0 h 794758"/>
                <a:gd name="connsiteX1" fmla="*/ 14213 w 552599"/>
                <a:gd name="connsiteY1" fmla="*/ 230736 h 794758"/>
                <a:gd name="connsiteX2" fmla="*/ 159492 w 552599"/>
                <a:gd name="connsiteY2" fmla="*/ 794758 h 794758"/>
                <a:gd name="connsiteX0" fmla="*/ 525579 w 525579"/>
                <a:gd name="connsiteY0" fmla="*/ 0 h 1162227"/>
                <a:gd name="connsiteX1" fmla="*/ 12831 w 525579"/>
                <a:gd name="connsiteY1" fmla="*/ 598205 h 1162227"/>
                <a:gd name="connsiteX2" fmla="*/ 158110 w 525579"/>
                <a:gd name="connsiteY2" fmla="*/ 1162227 h 1162227"/>
                <a:gd name="connsiteX0" fmla="*/ 541751 w 541751"/>
                <a:gd name="connsiteY0" fmla="*/ 0 h 1162227"/>
                <a:gd name="connsiteX1" fmla="*/ 11911 w 541751"/>
                <a:gd name="connsiteY1" fmla="*/ 495655 h 1162227"/>
                <a:gd name="connsiteX2" fmla="*/ 174282 w 541751"/>
                <a:gd name="connsiteY2" fmla="*/ 1162227 h 1162227"/>
                <a:gd name="connsiteX0" fmla="*/ 538727 w 538727"/>
                <a:gd name="connsiteY0" fmla="*/ 0 h 999857"/>
                <a:gd name="connsiteX1" fmla="*/ 8887 w 538727"/>
                <a:gd name="connsiteY1" fmla="*/ 495655 h 999857"/>
                <a:gd name="connsiteX2" fmla="*/ 205442 w 538727"/>
                <a:gd name="connsiteY2" fmla="*/ 999857 h 999857"/>
                <a:gd name="connsiteX0" fmla="*/ 2242398 w 2242398"/>
                <a:gd name="connsiteY0" fmla="*/ 0 h 497046"/>
                <a:gd name="connsiteX1" fmla="*/ 1712558 w 2242398"/>
                <a:gd name="connsiteY1" fmla="*/ 495655 h 497046"/>
                <a:gd name="connsiteX2" fmla="*/ 494 w 2242398"/>
                <a:gd name="connsiteY2" fmla="*/ 179463 h 497046"/>
                <a:gd name="connsiteX0" fmla="*/ 2242439 w 2242439"/>
                <a:gd name="connsiteY0" fmla="*/ 0 h 650535"/>
                <a:gd name="connsiteX1" fmla="*/ 1604855 w 2242439"/>
                <a:gd name="connsiteY1" fmla="*/ 649480 h 650535"/>
                <a:gd name="connsiteX2" fmla="*/ 535 w 2242439"/>
                <a:gd name="connsiteY2" fmla="*/ 179463 h 6505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242439" h="650535">
                  <a:moveTo>
                    <a:pt x="2242439" y="0"/>
                  </a:moveTo>
                  <a:cubicBezTo>
                    <a:pt x="2003868" y="64093"/>
                    <a:pt x="1978506" y="619570"/>
                    <a:pt x="1604855" y="649480"/>
                  </a:cubicBezTo>
                  <a:cubicBezTo>
                    <a:pt x="1231204" y="679390"/>
                    <a:pt x="-29731" y="61958"/>
                    <a:pt x="535" y="179463"/>
                  </a:cubicBezTo>
                </a:path>
              </a:pathLst>
            </a:cu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1" name="Freeform 150"/>
            <p:cNvSpPr/>
            <p:nvPr/>
          </p:nvSpPr>
          <p:spPr>
            <a:xfrm>
              <a:off x="7672471" y="5157357"/>
              <a:ext cx="425550" cy="1249355"/>
            </a:xfrm>
            <a:custGeom>
              <a:avLst/>
              <a:gdLst>
                <a:gd name="connsiteX0" fmla="*/ 0 w 1010145"/>
                <a:gd name="connsiteY0" fmla="*/ 1051366 h 1059911"/>
                <a:gd name="connsiteX1" fmla="*/ 196554 w 1010145"/>
                <a:gd name="connsiteY1" fmla="*/ 324973 h 1059911"/>
                <a:gd name="connsiteX2" fmla="*/ 598206 w 1010145"/>
                <a:gd name="connsiteY2" fmla="*/ 233 h 1059911"/>
                <a:gd name="connsiteX3" fmla="*/ 982767 w 1010145"/>
                <a:gd name="connsiteY3" fmla="*/ 367702 h 1059911"/>
                <a:gd name="connsiteX4" fmla="*/ 948583 w 1010145"/>
                <a:gd name="connsiteY4" fmla="*/ 1059911 h 1059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10145" h="1059911">
                  <a:moveTo>
                    <a:pt x="0" y="1051366"/>
                  </a:moveTo>
                  <a:cubicBezTo>
                    <a:pt x="48426" y="775764"/>
                    <a:pt x="96853" y="500162"/>
                    <a:pt x="196554" y="324973"/>
                  </a:cubicBezTo>
                  <a:cubicBezTo>
                    <a:pt x="296255" y="149784"/>
                    <a:pt x="467171" y="-6888"/>
                    <a:pt x="598206" y="233"/>
                  </a:cubicBezTo>
                  <a:cubicBezTo>
                    <a:pt x="729241" y="7354"/>
                    <a:pt x="924371" y="191089"/>
                    <a:pt x="982767" y="367702"/>
                  </a:cubicBezTo>
                  <a:cubicBezTo>
                    <a:pt x="1041163" y="544315"/>
                    <a:pt x="994873" y="802113"/>
                    <a:pt x="948583" y="1059911"/>
                  </a:cubicBezTo>
                </a:path>
              </a:pathLst>
            </a:cu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52" name="Elbow Connector 151"/>
          <p:cNvCxnSpPr>
            <a:endCxn id="74" idx="0"/>
          </p:cNvCxnSpPr>
          <p:nvPr/>
        </p:nvCxnSpPr>
        <p:spPr>
          <a:xfrm rot="16200000" flipH="1">
            <a:off x="1387321" y="3225952"/>
            <a:ext cx="882889" cy="437606"/>
          </a:xfrm>
          <a:prstGeom prst="bentConnector3">
            <a:avLst>
              <a:gd name="adj1" fmla="val -963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3" name="Group 152"/>
          <p:cNvGrpSpPr/>
          <p:nvPr/>
        </p:nvGrpSpPr>
        <p:grpSpPr>
          <a:xfrm>
            <a:off x="6964747" y="2917639"/>
            <a:ext cx="1737294" cy="709865"/>
            <a:chOff x="6400800" y="2115308"/>
            <a:chExt cx="2282631" cy="932692"/>
          </a:xfrm>
        </p:grpSpPr>
        <p:sp>
          <p:nvSpPr>
            <p:cNvPr id="158" name="Rectangle 157"/>
            <p:cNvSpPr/>
            <p:nvPr/>
          </p:nvSpPr>
          <p:spPr>
            <a:xfrm>
              <a:off x="6400800" y="2384222"/>
              <a:ext cx="2282631" cy="663778"/>
            </a:xfrm>
            <a:prstGeom prst="rect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  <a:scene3d>
              <a:camera prst="perspectiveRelaxedModerately"/>
              <a:lightRig rig="threePt" dir="t"/>
            </a:scene3d>
            <a:sp3d>
              <a:bevelB h="355600"/>
            </a:sp3d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9" name="Oval 158"/>
            <p:cNvSpPr/>
            <p:nvPr/>
          </p:nvSpPr>
          <p:spPr>
            <a:xfrm>
              <a:off x="6593177" y="2115308"/>
              <a:ext cx="1901464" cy="70197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  <a:scene3d>
              <a:camera prst="perspectiveRelaxedModerately"/>
              <a:lightRig rig="threePt" dir="t"/>
            </a:scene3d>
            <a:sp3d contourW="12700" prstMaterial="matte">
              <a:bevelB w="0" h="266700"/>
              <a:contourClr>
                <a:schemeClr val="tx1">
                  <a:lumMod val="50000"/>
                  <a:lumOff val="50000"/>
                </a:schemeClr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0" name="Freeform 159"/>
            <p:cNvSpPr/>
            <p:nvPr/>
          </p:nvSpPr>
          <p:spPr>
            <a:xfrm>
              <a:off x="6716836" y="2219291"/>
              <a:ext cx="1657340" cy="484020"/>
            </a:xfrm>
            <a:custGeom>
              <a:avLst/>
              <a:gdLst>
                <a:gd name="connsiteX0" fmla="*/ 1324081 w 2457565"/>
                <a:gd name="connsiteY0" fmla="*/ 650081 h 650081"/>
                <a:gd name="connsiteX1" fmla="*/ 106 w 2457565"/>
                <a:gd name="connsiteY1" fmla="*/ 431006 h 650081"/>
                <a:gd name="connsiteX2" fmla="*/ 1257406 w 2457565"/>
                <a:gd name="connsiteY2" fmla="*/ 2381 h 650081"/>
                <a:gd name="connsiteX3" fmla="*/ 2457556 w 2457565"/>
                <a:gd name="connsiteY3" fmla="*/ 269081 h 650081"/>
                <a:gd name="connsiteX4" fmla="*/ 1276456 w 2457565"/>
                <a:gd name="connsiteY4" fmla="*/ 507206 h 650081"/>
                <a:gd name="connsiteX5" fmla="*/ 285856 w 2457565"/>
                <a:gd name="connsiteY5" fmla="*/ 431006 h 650081"/>
                <a:gd name="connsiteX6" fmla="*/ 1209781 w 2457565"/>
                <a:gd name="connsiteY6" fmla="*/ 126206 h 650081"/>
                <a:gd name="connsiteX7" fmla="*/ 2028931 w 2457565"/>
                <a:gd name="connsiteY7" fmla="*/ 250031 h 650081"/>
                <a:gd name="connsiteX8" fmla="*/ 1295506 w 2457565"/>
                <a:gd name="connsiteY8" fmla="*/ 383381 h 650081"/>
                <a:gd name="connsiteX9" fmla="*/ 628756 w 2457565"/>
                <a:gd name="connsiteY9" fmla="*/ 383381 h 650081"/>
                <a:gd name="connsiteX10" fmla="*/ 1238356 w 2457565"/>
                <a:gd name="connsiteY10" fmla="*/ 221456 h 650081"/>
                <a:gd name="connsiteX11" fmla="*/ 1486006 w 2457565"/>
                <a:gd name="connsiteY11" fmla="*/ 240506 h 650081"/>
                <a:gd name="connsiteX12" fmla="*/ 1247881 w 2457565"/>
                <a:gd name="connsiteY12" fmla="*/ 307181 h 650081"/>
                <a:gd name="connsiteX0" fmla="*/ 1324089 w 2457573"/>
                <a:gd name="connsiteY0" fmla="*/ 648597 h 648597"/>
                <a:gd name="connsiteX1" fmla="*/ 114 w 2457573"/>
                <a:gd name="connsiteY1" fmla="*/ 429522 h 648597"/>
                <a:gd name="connsiteX2" fmla="*/ 1257414 w 2457573"/>
                <a:gd name="connsiteY2" fmla="*/ 897 h 648597"/>
                <a:gd name="connsiteX3" fmla="*/ 2457564 w 2457573"/>
                <a:gd name="connsiteY3" fmla="*/ 267597 h 648597"/>
                <a:gd name="connsiteX4" fmla="*/ 1276464 w 2457573"/>
                <a:gd name="connsiteY4" fmla="*/ 505722 h 648597"/>
                <a:gd name="connsiteX5" fmla="*/ 285864 w 2457573"/>
                <a:gd name="connsiteY5" fmla="*/ 429522 h 648597"/>
                <a:gd name="connsiteX6" fmla="*/ 1209789 w 2457573"/>
                <a:gd name="connsiteY6" fmla="*/ 124722 h 648597"/>
                <a:gd name="connsiteX7" fmla="*/ 2028939 w 2457573"/>
                <a:gd name="connsiteY7" fmla="*/ 248547 h 648597"/>
                <a:gd name="connsiteX8" fmla="*/ 1295514 w 2457573"/>
                <a:gd name="connsiteY8" fmla="*/ 381897 h 648597"/>
                <a:gd name="connsiteX9" fmla="*/ 628764 w 2457573"/>
                <a:gd name="connsiteY9" fmla="*/ 381897 h 648597"/>
                <a:gd name="connsiteX10" fmla="*/ 1238364 w 2457573"/>
                <a:gd name="connsiteY10" fmla="*/ 219972 h 648597"/>
                <a:gd name="connsiteX11" fmla="*/ 1486014 w 2457573"/>
                <a:gd name="connsiteY11" fmla="*/ 239022 h 648597"/>
                <a:gd name="connsiteX12" fmla="*/ 1247889 w 2457573"/>
                <a:gd name="connsiteY12" fmla="*/ 305697 h 648597"/>
                <a:gd name="connsiteX0" fmla="*/ 1324142 w 2457626"/>
                <a:gd name="connsiteY0" fmla="*/ 648597 h 648597"/>
                <a:gd name="connsiteX1" fmla="*/ 167 w 2457626"/>
                <a:gd name="connsiteY1" fmla="*/ 429522 h 648597"/>
                <a:gd name="connsiteX2" fmla="*/ 1257467 w 2457626"/>
                <a:gd name="connsiteY2" fmla="*/ 897 h 648597"/>
                <a:gd name="connsiteX3" fmla="*/ 2457617 w 2457626"/>
                <a:gd name="connsiteY3" fmla="*/ 267597 h 648597"/>
                <a:gd name="connsiteX4" fmla="*/ 1276517 w 2457626"/>
                <a:gd name="connsiteY4" fmla="*/ 505722 h 648597"/>
                <a:gd name="connsiteX5" fmla="*/ 285917 w 2457626"/>
                <a:gd name="connsiteY5" fmla="*/ 429522 h 648597"/>
                <a:gd name="connsiteX6" fmla="*/ 1209842 w 2457626"/>
                <a:gd name="connsiteY6" fmla="*/ 124722 h 648597"/>
                <a:gd name="connsiteX7" fmla="*/ 2028992 w 2457626"/>
                <a:gd name="connsiteY7" fmla="*/ 248547 h 648597"/>
                <a:gd name="connsiteX8" fmla="*/ 1295567 w 2457626"/>
                <a:gd name="connsiteY8" fmla="*/ 381897 h 648597"/>
                <a:gd name="connsiteX9" fmla="*/ 628817 w 2457626"/>
                <a:gd name="connsiteY9" fmla="*/ 381897 h 648597"/>
                <a:gd name="connsiteX10" fmla="*/ 1238417 w 2457626"/>
                <a:gd name="connsiteY10" fmla="*/ 219972 h 648597"/>
                <a:gd name="connsiteX11" fmla="*/ 1486067 w 2457626"/>
                <a:gd name="connsiteY11" fmla="*/ 239022 h 648597"/>
                <a:gd name="connsiteX12" fmla="*/ 1247942 w 2457626"/>
                <a:gd name="connsiteY12" fmla="*/ 305697 h 648597"/>
                <a:gd name="connsiteX0" fmla="*/ 1324082 w 2457566"/>
                <a:gd name="connsiteY0" fmla="*/ 648241 h 648241"/>
                <a:gd name="connsiteX1" fmla="*/ 107 w 2457566"/>
                <a:gd name="connsiteY1" fmla="*/ 429166 h 648241"/>
                <a:gd name="connsiteX2" fmla="*/ 1257407 w 2457566"/>
                <a:gd name="connsiteY2" fmla="*/ 541 h 648241"/>
                <a:gd name="connsiteX3" fmla="*/ 2457557 w 2457566"/>
                <a:gd name="connsiteY3" fmla="*/ 343441 h 648241"/>
                <a:gd name="connsiteX4" fmla="*/ 1276457 w 2457566"/>
                <a:gd name="connsiteY4" fmla="*/ 505366 h 648241"/>
                <a:gd name="connsiteX5" fmla="*/ 285857 w 2457566"/>
                <a:gd name="connsiteY5" fmla="*/ 429166 h 648241"/>
                <a:gd name="connsiteX6" fmla="*/ 1209782 w 2457566"/>
                <a:gd name="connsiteY6" fmla="*/ 124366 h 648241"/>
                <a:gd name="connsiteX7" fmla="*/ 2028932 w 2457566"/>
                <a:gd name="connsiteY7" fmla="*/ 248191 h 648241"/>
                <a:gd name="connsiteX8" fmla="*/ 1295507 w 2457566"/>
                <a:gd name="connsiteY8" fmla="*/ 381541 h 648241"/>
                <a:gd name="connsiteX9" fmla="*/ 628757 w 2457566"/>
                <a:gd name="connsiteY9" fmla="*/ 381541 h 648241"/>
                <a:gd name="connsiteX10" fmla="*/ 1238357 w 2457566"/>
                <a:gd name="connsiteY10" fmla="*/ 219616 h 648241"/>
                <a:gd name="connsiteX11" fmla="*/ 1486007 w 2457566"/>
                <a:gd name="connsiteY11" fmla="*/ 238666 h 648241"/>
                <a:gd name="connsiteX12" fmla="*/ 1247882 w 2457566"/>
                <a:gd name="connsiteY12" fmla="*/ 305341 h 648241"/>
                <a:gd name="connsiteX0" fmla="*/ 1324082 w 2457988"/>
                <a:gd name="connsiteY0" fmla="*/ 648765 h 648765"/>
                <a:gd name="connsiteX1" fmla="*/ 107 w 2457988"/>
                <a:gd name="connsiteY1" fmla="*/ 429690 h 648765"/>
                <a:gd name="connsiteX2" fmla="*/ 1257407 w 2457988"/>
                <a:gd name="connsiteY2" fmla="*/ 1065 h 648765"/>
                <a:gd name="connsiteX3" fmla="*/ 2457557 w 2457988"/>
                <a:gd name="connsiteY3" fmla="*/ 343965 h 648765"/>
                <a:gd name="connsiteX4" fmla="*/ 1276457 w 2457988"/>
                <a:gd name="connsiteY4" fmla="*/ 505890 h 648765"/>
                <a:gd name="connsiteX5" fmla="*/ 285857 w 2457988"/>
                <a:gd name="connsiteY5" fmla="*/ 429690 h 648765"/>
                <a:gd name="connsiteX6" fmla="*/ 1209782 w 2457988"/>
                <a:gd name="connsiteY6" fmla="*/ 124890 h 648765"/>
                <a:gd name="connsiteX7" fmla="*/ 2028932 w 2457988"/>
                <a:gd name="connsiteY7" fmla="*/ 248715 h 648765"/>
                <a:gd name="connsiteX8" fmla="*/ 1295507 w 2457988"/>
                <a:gd name="connsiteY8" fmla="*/ 382065 h 648765"/>
                <a:gd name="connsiteX9" fmla="*/ 628757 w 2457988"/>
                <a:gd name="connsiteY9" fmla="*/ 382065 h 648765"/>
                <a:gd name="connsiteX10" fmla="*/ 1238357 w 2457988"/>
                <a:gd name="connsiteY10" fmla="*/ 220140 h 648765"/>
                <a:gd name="connsiteX11" fmla="*/ 1486007 w 2457988"/>
                <a:gd name="connsiteY11" fmla="*/ 239190 h 648765"/>
                <a:gd name="connsiteX12" fmla="*/ 1247882 w 2457988"/>
                <a:gd name="connsiteY12" fmla="*/ 305865 h 648765"/>
                <a:gd name="connsiteX0" fmla="*/ 1324082 w 2457566"/>
                <a:gd name="connsiteY0" fmla="*/ 648435 h 648435"/>
                <a:gd name="connsiteX1" fmla="*/ 107 w 2457566"/>
                <a:gd name="connsiteY1" fmla="*/ 429360 h 648435"/>
                <a:gd name="connsiteX2" fmla="*/ 1257407 w 2457566"/>
                <a:gd name="connsiteY2" fmla="*/ 735 h 648435"/>
                <a:gd name="connsiteX3" fmla="*/ 2457557 w 2457566"/>
                <a:gd name="connsiteY3" fmla="*/ 343635 h 648435"/>
                <a:gd name="connsiteX4" fmla="*/ 1276457 w 2457566"/>
                <a:gd name="connsiteY4" fmla="*/ 505560 h 648435"/>
                <a:gd name="connsiteX5" fmla="*/ 285857 w 2457566"/>
                <a:gd name="connsiteY5" fmla="*/ 429360 h 648435"/>
                <a:gd name="connsiteX6" fmla="*/ 1209782 w 2457566"/>
                <a:gd name="connsiteY6" fmla="*/ 124560 h 648435"/>
                <a:gd name="connsiteX7" fmla="*/ 2028932 w 2457566"/>
                <a:gd name="connsiteY7" fmla="*/ 248385 h 648435"/>
                <a:gd name="connsiteX8" fmla="*/ 1295507 w 2457566"/>
                <a:gd name="connsiteY8" fmla="*/ 381735 h 648435"/>
                <a:gd name="connsiteX9" fmla="*/ 628757 w 2457566"/>
                <a:gd name="connsiteY9" fmla="*/ 381735 h 648435"/>
                <a:gd name="connsiteX10" fmla="*/ 1238357 w 2457566"/>
                <a:gd name="connsiteY10" fmla="*/ 219810 h 648435"/>
                <a:gd name="connsiteX11" fmla="*/ 1486007 w 2457566"/>
                <a:gd name="connsiteY11" fmla="*/ 238860 h 648435"/>
                <a:gd name="connsiteX12" fmla="*/ 1247882 w 2457566"/>
                <a:gd name="connsiteY12" fmla="*/ 305535 h 648435"/>
                <a:gd name="connsiteX0" fmla="*/ 1324082 w 2457566"/>
                <a:gd name="connsiteY0" fmla="*/ 648435 h 648435"/>
                <a:gd name="connsiteX1" fmla="*/ 107 w 2457566"/>
                <a:gd name="connsiteY1" fmla="*/ 429360 h 648435"/>
                <a:gd name="connsiteX2" fmla="*/ 1257407 w 2457566"/>
                <a:gd name="connsiteY2" fmla="*/ 735 h 648435"/>
                <a:gd name="connsiteX3" fmla="*/ 2457557 w 2457566"/>
                <a:gd name="connsiteY3" fmla="*/ 343635 h 648435"/>
                <a:gd name="connsiteX4" fmla="*/ 1276457 w 2457566"/>
                <a:gd name="connsiteY4" fmla="*/ 505560 h 648435"/>
                <a:gd name="connsiteX5" fmla="*/ 285857 w 2457566"/>
                <a:gd name="connsiteY5" fmla="*/ 429360 h 648435"/>
                <a:gd name="connsiteX6" fmla="*/ 1209782 w 2457566"/>
                <a:gd name="connsiteY6" fmla="*/ 124560 h 648435"/>
                <a:gd name="connsiteX7" fmla="*/ 2114657 w 2457566"/>
                <a:gd name="connsiteY7" fmla="*/ 305535 h 648435"/>
                <a:gd name="connsiteX8" fmla="*/ 1295507 w 2457566"/>
                <a:gd name="connsiteY8" fmla="*/ 381735 h 648435"/>
                <a:gd name="connsiteX9" fmla="*/ 628757 w 2457566"/>
                <a:gd name="connsiteY9" fmla="*/ 381735 h 648435"/>
                <a:gd name="connsiteX10" fmla="*/ 1238357 w 2457566"/>
                <a:gd name="connsiteY10" fmla="*/ 219810 h 648435"/>
                <a:gd name="connsiteX11" fmla="*/ 1486007 w 2457566"/>
                <a:gd name="connsiteY11" fmla="*/ 238860 h 648435"/>
                <a:gd name="connsiteX12" fmla="*/ 1247882 w 2457566"/>
                <a:gd name="connsiteY12" fmla="*/ 305535 h 648435"/>
                <a:gd name="connsiteX0" fmla="*/ 1324082 w 2457566"/>
                <a:gd name="connsiteY0" fmla="*/ 648435 h 648435"/>
                <a:gd name="connsiteX1" fmla="*/ 107 w 2457566"/>
                <a:gd name="connsiteY1" fmla="*/ 429360 h 648435"/>
                <a:gd name="connsiteX2" fmla="*/ 1257407 w 2457566"/>
                <a:gd name="connsiteY2" fmla="*/ 735 h 648435"/>
                <a:gd name="connsiteX3" fmla="*/ 2457557 w 2457566"/>
                <a:gd name="connsiteY3" fmla="*/ 343635 h 648435"/>
                <a:gd name="connsiteX4" fmla="*/ 1276457 w 2457566"/>
                <a:gd name="connsiteY4" fmla="*/ 505560 h 648435"/>
                <a:gd name="connsiteX5" fmla="*/ 285857 w 2457566"/>
                <a:gd name="connsiteY5" fmla="*/ 429360 h 648435"/>
                <a:gd name="connsiteX6" fmla="*/ 1209782 w 2457566"/>
                <a:gd name="connsiteY6" fmla="*/ 124560 h 648435"/>
                <a:gd name="connsiteX7" fmla="*/ 2152757 w 2457566"/>
                <a:gd name="connsiteY7" fmla="*/ 305535 h 648435"/>
                <a:gd name="connsiteX8" fmla="*/ 1295507 w 2457566"/>
                <a:gd name="connsiteY8" fmla="*/ 381735 h 648435"/>
                <a:gd name="connsiteX9" fmla="*/ 628757 w 2457566"/>
                <a:gd name="connsiteY9" fmla="*/ 381735 h 648435"/>
                <a:gd name="connsiteX10" fmla="*/ 1238357 w 2457566"/>
                <a:gd name="connsiteY10" fmla="*/ 219810 h 648435"/>
                <a:gd name="connsiteX11" fmla="*/ 1486007 w 2457566"/>
                <a:gd name="connsiteY11" fmla="*/ 238860 h 648435"/>
                <a:gd name="connsiteX12" fmla="*/ 1247882 w 2457566"/>
                <a:gd name="connsiteY12" fmla="*/ 305535 h 648435"/>
                <a:gd name="connsiteX0" fmla="*/ 1324082 w 2457566"/>
                <a:gd name="connsiteY0" fmla="*/ 648435 h 648435"/>
                <a:gd name="connsiteX1" fmla="*/ 107 w 2457566"/>
                <a:gd name="connsiteY1" fmla="*/ 429360 h 648435"/>
                <a:gd name="connsiteX2" fmla="*/ 1257407 w 2457566"/>
                <a:gd name="connsiteY2" fmla="*/ 735 h 648435"/>
                <a:gd name="connsiteX3" fmla="*/ 2457557 w 2457566"/>
                <a:gd name="connsiteY3" fmla="*/ 343635 h 648435"/>
                <a:gd name="connsiteX4" fmla="*/ 1276457 w 2457566"/>
                <a:gd name="connsiteY4" fmla="*/ 505560 h 648435"/>
                <a:gd name="connsiteX5" fmla="*/ 285857 w 2457566"/>
                <a:gd name="connsiteY5" fmla="*/ 429360 h 648435"/>
                <a:gd name="connsiteX6" fmla="*/ 1209782 w 2457566"/>
                <a:gd name="connsiteY6" fmla="*/ 124560 h 648435"/>
                <a:gd name="connsiteX7" fmla="*/ 2152757 w 2457566"/>
                <a:gd name="connsiteY7" fmla="*/ 305535 h 648435"/>
                <a:gd name="connsiteX8" fmla="*/ 1295507 w 2457566"/>
                <a:gd name="connsiteY8" fmla="*/ 381735 h 648435"/>
                <a:gd name="connsiteX9" fmla="*/ 628757 w 2457566"/>
                <a:gd name="connsiteY9" fmla="*/ 381735 h 648435"/>
                <a:gd name="connsiteX10" fmla="*/ 1238357 w 2457566"/>
                <a:gd name="connsiteY10" fmla="*/ 219810 h 648435"/>
                <a:gd name="connsiteX11" fmla="*/ 1486007 w 2457566"/>
                <a:gd name="connsiteY11" fmla="*/ 238860 h 648435"/>
                <a:gd name="connsiteX12" fmla="*/ 1247882 w 2457566"/>
                <a:gd name="connsiteY12" fmla="*/ 305535 h 648435"/>
                <a:gd name="connsiteX0" fmla="*/ 1324082 w 2457566"/>
                <a:gd name="connsiteY0" fmla="*/ 648435 h 648435"/>
                <a:gd name="connsiteX1" fmla="*/ 107 w 2457566"/>
                <a:gd name="connsiteY1" fmla="*/ 429360 h 648435"/>
                <a:gd name="connsiteX2" fmla="*/ 1257407 w 2457566"/>
                <a:gd name="connsiteY2" fmla="*/ 735 h 648435"/>
                <a:gd name="connsiteX3" fmla="*/ 2457557 w 2457566"/>
                <a:gd name="connsiteY3" fmla="*/ 343635 h 648435"/>
                <a:gd name="connsiteX4" fmla="*/ 1276457 w 2457566"/>
                <a:gd name="connsiteY4" fmla="*/ 505560 h 648435"/>
                <a:gd name="connsiteX5" fmla="*/ 285857 w 2457566"/>
                <a:gd name="connsiteY5" fmla="*/ 429360 h 648435"/>
                <a:gd name="connsiteX6" fmla="*/ 1238357 w 2457566"/>
                <a:gd name="connsiteY6" fmla="*/ 115035 h 648435"/>
                <a:gd name="connsiteX7" fmla="*/ 2152757 w 2457566"/>
                <a:gd name="connsiteY7" fmla="*/ 305535 h 648435"/>
                <a:gd name="connsiteX8" fmla="*/ 1295507 w 2457566"/>
                <a:gd name="connsiteY8" fmla="*/ 381735 h 648435"/>
                <a:gd name="connsiteX9" fmla="*/ 628757 w 2457566"/>
                <a:gd name="connsiteY9" fmla="*/ 381735 h 648435"/>
                <a:gd name="connsiteX10" fmla="*/ 1238357 w 2457566"/>
                <a:gd name="connsiteY10" fmla="*/ 219810 h 648435"/>
                <a:gd name="connsiteX11" fmla="*/ 1486007 w 2457566"/>
                <a:gd name="connsiteY11" fmla="*/ 238860 h 648435"/>
                <a:gd name="connsiteX12" fmla="*/ 1247882 w 2457566"/>
                <a:gd name="connsiteY12" fmla="*/ 305535 h 648435"/>
                <a:gd name="connsiteX0" fmla="*/ 1324082 w 2457566"/>
                <a:gd name="connsiteY0" fmla="*/ 648435 h 648435"/>
                <a:gd name="connsiteX1" fmla="*/ 107 w 2457566"/>
                <a:gd name="connsiteY1" fmla="*/ 429360 h 648435"/>
                <a:gd name="connsiteX2" fmla="*/ 1257407 w 2457566"/>
                <a:gd name="connsiteY2" fmla="*/ 735 h 648435"/>
                <a:gd name="connsiteX3" fmla="*/ 2457557 w 2457566"/>
                <a:gd name="connsiteY3" fmla="*/ 343635 h 648435"/>
                <a:gd name="connsiteX4" fmla="*/ 1276457 w 2457566"/>
                <a:gd name="connsiteY4" fmla="*/ 505560 h 648435"/>
                <a:gd name="connsiteX5" fmla="*/ 285857 w 2457566"/>
                <a:gd name="connsiteY5" fmla="*/ 429360 h 648435"/>
                <a:gd name="connsiteX6" fmla="*/ 1238357 w 2457566"/>
                <a:gd name="connsiteY6" fmla="*/ 115035 h 648435"/>
                <a:gd name="connsiteX7" fmla="*/ 2152757 w 2457566"/>
                <a:gd name="connsiteY7" fmla="*/ 305535 h 648435"/>
                <a:gd name="connsiteX8" fmla="*/ 1295507 w 2457566"/>
                <a:gd name="connsiteY8" fmla="*/ 381735 h 648435"/>
                <a:gd name="connsiteX9" fmla="*/ 628757 w 2457566"/>
                <a:gd name="connsiteY9" fmla="*/ 381735 h 648435"/>
                <a:gd name="connsiteX10" fmla="*/ 1238357 w 2457566"/>
                <a:gd name="connsiteY10" fmla="*/ 219810 h 648435"/>
                <a:gd name="connsiteX11" fmla="*/ 1486007 w 2457566"/>
                <a:gd name="connsiteY11" fmla="*/ 238860 h 648435"/>
                <a:gd name="connsiteX12" fmla="*/ 1247882 w 2457566"/>
                <a:gd name="connsiteY12" fmla="*/ 305535 h 648435"/>
                <a:gd name="connsiteX0" fmla="*/ 1323978 w 2457462"/>
                <a:gd name="connsiteY0" fmla="*/ 648435 h 648435"/>
                <a:gd name="connsiteX1" fmla="*/ 3 w 2457462"/>
                <a:gd name="connsiteY1" fmla="*/ 429360 h 648435"/>
                <a:gd name="connsiteX2" fmla="*/ 1257303 w 2457462"/>
                <a:gd name="connsiteY2" fmla="*/ 735 h 648435"/>
                <a:gd name="connsiteX3" fmla="*/ 2457453 w 2457462"/>
                <a:gd name="connsiteY3" fmla="*/ 343635 h 648435"/>
                <a:gd name="connsiteX4" fmla="*/ 1276353 w 2457462"/>
                <a:gd name="connsiteY4" fmla="*/ 505560 h 648435"/>
                <a:gd name="connsiteX5" fmla="*/ 285753 w 2457462"/>
                <a:gd name="connsiteY5" fmla="*/ 429360 h 648435"/>
                <a:gd name="connsiteX6" fmla="*/ 1238253 w 2457462"/>
                <a:gd name="connsiteY6" fmla="*/ 115035 h 648435"/>
                <a:gd name="connsiteX7" fmla="*/ 2152653 w 2457462"/>
                <a:gd name="connsiteY7" fmla="*/ 305535 h 648435"/>
                <a:gd name="connsiteX8" fmla="*/ 1295403 w 2457462"/>
                <a:gd name="connsiteY8" fmla="*/ 381735 h 648435"/>
                <a:gd name="connsiteX9" fmla="*/ 628653 w 2457462"/>
                <a:gd name="connsiteY9" fmla="*/ 381735 h 648435"/>
                <a:gd name="connsiteX10" fmla="*/ 1238253 w 2457462"/>
                <a:gd name="connsiteY10" fmla="*/ 219810 h 648435"/>
                <a:gd name="connsiteX11" fmla="*/ 1485903 w 2457462"/>
                <a:gd name="connsiteY11" fmla="*/ 238860 h 648435"/>
                <a:gd name="connsiteX12" fmla="*/ 1247778 w 2457462"/>
                <a:gd name="connsiteY12" fmla="*/ 305535 h 648435"/>
                <a:gd name="connsiteX0" fmla="*/ 1323978 w 2457462"/>
                <a:gd name="connsiteY0" fmla="*/ 648435 h 649987"/>
                <a:gd name="connsiteX1" fmla="*/ 3 w 2457462"/>
                <a:gd name="connsiteY1" fmla="*/ 429360 h 649987"/>
                <a:gd name="connsiteX2" fmla="*/ 1257303 w 2457462"/>
                <a:gd name="connsiteY2" fmla="*/ 735 h 649987"/>
                <a:gd name="connsiteX3" fmla="*/ 2457453 w 2457462"/>
                <a:gd name="connsiteY3" fmla="*/ 343635 h 649987"/>
                <a:gd name="connsiteX4" fmla="*/ 1276353 w 2457462"/>
                <a:gd name="connsiteY4" fmla="*/ 505560 h 649987"/>
                <a:gd name="connsiteX5" fmla="*/ 285753 w 2457462"/>
                <a:gd name="connsiteY5" fmla="*/ 429360 h 649987"/>
                <a:gd name="connsiteX6" fmla="*/ 1238253 w 2457462"/>
                <a:gd name="connsiteY6" fmla="*/ 115035 h 649987"/>
                <a:gd name="connsiteX7" fmla="*/ 2152653 w 2457462"/>
                <a:gd name="connsiteY7" fmla="*/ 305535 h 649987"/>
                <a:gd name="connsiteX8" fmla="*/ 1295403 w 2457462"/>
                <a:gd name="connsiteY8" fmla="*/ 381735 h 649987"/>
                <a:gd name="connsiteX9" fmla="*/ 628653 w 2457462"/>
                <a:gd name="connsiteY9" fmla="*/ 381735 h 649987"/>
                <a:gd name="connsiteX10" fmla="*/ 1238253 w 2457462"/>
                <a:gd name="connsiteY10" fmla="*/ 219810 h 649987"/>
                <a:gd name="connsiteX11" fmla="*/ 1485903 w 2457462"/>
                <a:gd name="connsiteY11" fmla="*/ 238860 h 649987"/>
                <a:gd name="connsiteX12" fmla="*/ 1247778 w 2457462"/>
                <a:gd name="connsiteY12" fmla="*/ 305535 h 649987"/>
                <a:gd name="connsiteX0" fmla="*/ 1323978 w 2457462"/>
                <a:gd name="connsiteY0" fmla="*/ 648435 h 648435"/>
                <a:gd name="connsiteX1" fmla="*/ 3 w 2457462"/>
                <a:gd name="connsiteY1" fmla="*/ 429360 h 648435"/>
                <a:gd name="connsiteX2" fmla="*/ 1257303 w 2457462"/>
                <a:gd name="connsiteY2" fmla="*/ 735 h 648435"/>
                <a:gd name="connsiteX3" fmla="*/ 2457453 w 2457462"/>
                <a:gd name="connsiteY3" fmla="*/ 343635 h 648435"/>
                <a:gd name="connsiteX4" fmla="*/ 1276353 w 2457462"/>
                <a:gd name="connsiteY4" fmla="*/ 505560 h 648435"/>
                <a:gd name="connsiteX5" fmla="*/ 285753 w 2457462"/>
                <a:gd name="connsiteY5" fmla="*/ 429360 h 648435"/>
                <a:gd name="connsiteX6" fmla="*/ 1238253 w 2457462"/>
                <a:gd name="connsiteY6" fmla="*/ 115035 h 648435"/>
                <a:gd name="connsiteX7" fmla="*/ 2152653 w 2457462"/>
                <a:gd name="connsiteY7" fmla="*/ 305535 h 648435"/>
                <a:gd name="connsiteX8" fmla="*/ 1295403 w 2457462"/>
                <a:gd name="connsiteY8" fmla="*/ 381735 h 648435"/>
                <a:gd name="connsiteX9" fmla="*/ 628653 w 2457462"/>
                <a:gd name="connsiteY9" fmla="*/ 381735 h 648435"/>
                <a:gd name="connsiteX10" fmla="*/ 1238253 w 2457462"/>
                <a:gd name="connsiteY10" fmla="*/ 219810 h 648435"/>
                <a:gd name="connsiteX11" fmla="*/ 1485903 w 2457462"/>
                <a:gd name="connsiteY11" fmla="*/ 238860 h 648435"/>
                <a:gd name="connsiteX12" fmla="*/ 1247778 w 2457462"/>
                <a:gd name="connsiteY12" fmla="*/ 305535 h 648435"/>
                <a:gd name="connsiteX0" fmla="*/ 1323978 w 2457462"/>
                <a:gd name="connsiteY0" fmla="*/ 648435 h 648435"/>
                <a:gd name="connsiteX1" fmla="*/ 3 w 2457462"/>
                <a:gd name="connsiteY1" fmla="*/ 429360 h 648435"/>
                <a:gd name="connsiteX2" fmla="*/ 1257303 w 2457462"/>
                <a:gd name="connsiteY2" fmla="*/ 735 h 648435"/>
                <a:gd name="connsiteX3" fmla="*/ 2457453 w 2457462"/>
                <a:gd name="connsiteY3" fmla="*/ 343635 h 648435"/>
                <a:gd name="connsiteX4" fmla="*/ 1276353 w 2457462"/>
                <a:gd name="connsiteY4" fmla="*/ 505560 h 648435"/>
                <a:gd name="connsiteX5" fmla="*/ 285753 w 2457462"/>
                <a:gd name="connsiteY5" fmla="*/ 429360 h 648435"/>
                <a:gd name="connsiteX6" fmla="*/ 1238253 w 2457462"/>
                <a:gd name="connsiteY6" fmla="*/ 115035 h 648435"/>
                <a:gd name="connsiteX7" fmla="*/ 2152653 w 2457462"/>
                <a:gd name="connsiteY7" fmla="*/ 305535 h 648435"/>
                <a:gd name="connsiteX8" fmla="*/ 1295403 w 2457462"/>
                <a:gd name="connsiteY8" fmla="*/ 381735 h 648435"/>
                <a:gd name="connsiteX9" fmla="*/ 628653 w 2457462"/>
                <a:gd name="connsiteY9" fmla="*/ 381735 h 648435"/>
                <a:gd name="connsiteX10" fmla="*/ 1238253 w 2457462"/>
                <a:gd name="connsiteY10" fmla="*/ 219810 h 648435"/>
                <a:gd name="connsiteX11" fmla="*/ 1485903 w 2457462"/>
                <a:gd name="connsiteY11" fmla="*/ 238860 h 648435"/>
                <a:gd name="connsiteX12" fmla="*/ 1247778 w 2457462"/>
                <a:gd name="connsiteY12" fmla="*/ 305535 h 648435"/>
                <a:gd name="connsiteX0" fmla="*/ 1323978 w 2457462"/>
                <a:gd name="connsiteY0" fmla="*/ 648435 h 648435"/>
                <a:gd name="connsiteX1" fmla="*/ 3 w 2457462"/>
                <a:gd name="connsiteY1" fmla="*/ 429360 h 648435"/>
                <a:gd name="connsiteX2" fmla="*/ 1257303 w 2457462"/>
                <a:gd name="connsiteY2" fmla="*/ 735 h 648435"/>
                <a:gd name="connsiteX3" fmla="*/ 2457453 w 2457462"/>
                <a:gd name="connsiteY3" fmla="*/ 343635 h 648435"/>
                <a:gd name="connsiteX4" fmla="*/ 1276353 w 2457462"/>
                <a:gd name="connsiteY4" fmla="*/ 505560 h 648435"/>
                <a:gd name="connsiteX5" fmla="*/ 285753 w 2457462"/>
                <a:gd name="connsiteY5" fmla="*/ 429360 h 648435"/>
                <a:gd name="connsiteX6" fmla="*/ 1295403 w 2457462"/>
                <a:gd name="connsiteY6" fmla="*/ 115035 h 648435"/>
                <a:gd name="connsiteX7" fmla="*/ 2152653 w 2457462"/>
                <a:gd name="connsiteY7" fmla="*/ 305535 h 648435"/>
                <a:gd name="connsiteX8" fmla="*/ 1295403 w 2457462"/>
                <a:gd name="connsiteY8" fmla="*/ 381735 h 648435"/>
                <a:gd name="connsiteX9" fmla="*/ 628653 w 2457462"/>
                <a:gd name="connsiteY9" fmla="*/ 381735 h 648435"/>
                <a:gd name="connsiteX10" fmla="*/ 1238253 w 2457462"/>
                <a:gd name="connsiteY10" fmla="*/ 219810 h 648435"/>
                <a:gd name="connsiteX11" fmla="*/ 1485903 w 2457462"/>
                <a:gd name="connsiteY11" fmla="*/ 238860 h 648435"/>
                <a:gd name="connsiteX12" fmla="*/ 1247778 w 2457462"/>
                <a:gd name="connsiteY12" fmla="*/ 305535 h 648435"/>
                <a:gd name="connsiteX0" fmla="*/ 1323978 w 2457462"/>
                <a:gd name="connsiteY0" fmla="*/ 648435 h 648435"/>
                <a:gd name="connsiteX1" fmla="*/ 3 w 2457462"/>
                <a:gd name="connsiteY1" fmla="*/ 429360 h 648435"/>
                <a:gd name="connsiteX2" fmla="*/ 1257303 w 2457462"/>
                <a:gd name="connsiteY2" fmla="*/ 735 h 648435"/>
                <a:gd name="connsiteX3" fmla="*/ 2457453 w 2457462"/>
                <a:gd name="connsiteY3" fmla="*/ 343635 h 648435"/>
                <a:gd name="connsiteX4" fmla="*/ 1276353 w 2457462"/>
                <a:gd name="connsiteY4" fmla="*/ 505560 h 648435"/>
                <a:gd name="connsiteX5" fmla="*/ 333378 w 2457462"/>
                <a:gd name="connsiteY5" fmla="*/ 391260 h 648435"/>
                <a:gd name="connsiteX6" fmla="*/ 1295403 w 2457462"/>
                <a:gd name="connsiteY6" fmla="*/ 115035 h 648435"/>
                <a:gd name="connsiteX7" fmla="*/ 2152653 w 2457462"/>
                <a:gd name="connsiteY7" fmla="*/ 305535 h 648435"/>
                <a:gd name="connsiteX8" fmla="*/ 1295403 w 2457462"/>
                <a:gd name="connsiteY8" fmla="*/ 381735 h 648435"/>
                <a:gd name="connsiteX9" fmla="*/ 628653 w 2457462"/>
                <a:gd name="connsiteY9" fmla="*/ 381735 h 648435"/>
                <a:gd name="connsiteX10" fmla="*/ 1238253 w 2457462"/>
                <a:gd name="connsiteY10" fmla="*/ 219810 h 648435"/>
                <a:gd name="connsiteX11" fmla="*/ 1485903 w 2457462"/>
                <a:gd name="connsiteY11" fmla="*/ 238860 h 648435"/>
                <a:gd name="connsiteX12" fmla="*/ 1247778 w 2457462"/>
                <a:gd name="connsiteY12" fmla="*/ 305535 h 648435"/>
                <a:gd name="connsiteX0" fmla="*/ 1323978 w 2457462"/>
                <a:gd name="connsiteY0" fmla="*/ 648435 h 648435"/>
                <a:gd name="connsiteX1" fmla="*/ 3 w 2457462"/>
                <a:gd name="connsiteY1" fmla="*/ 429360 h 648435"/>
                <a:gd name="connsiteX2" fmla="*/ 1257303 w 2457462"/>
                <a:gd name="connsiteY2" fmla="*/ 735 h 648435"/>
                <a:gd name="connsiteX3" fmla="*/ 2457453 w 2457462"/>
                <a:gd name="connsiteY3" fmla="*/ 343635 h 648435"/>
                <a:gd name="connsiteX4" fmla="*/ 1276353 w 2457462"/>
                <a:gd name="connsiteY4" fmla="*/ 505560 h 648435"/>
                <a:gd name="connsiteX5" fmla="*/ 333378 w 2457462"/>
                <a:gd name="connsiteY5" fmla="*/ 391260 h 648435"/>
                <a:gd name="connsiteX6" fmla="*/ 1295403 w 2457462"/>
                <a:gd name="connsiteY6" fmla="*/ 115035 h 648435"/>
                <a:gd name="connsiteX7" fmla="*/ 2152653 w 2457462"/>
                <a:gd name="connsiteY7" fmla="*/ 305535 h 648435"/>
                <a:gd name="connsiteX8" fmla="*/ 1295403 w 2457462"/>
                <a:gd name="connsiteY8" fmla="*/ 381735 h 648435"/>
                <a:gd name="connsiteX9" fmla="*/ 628653 w 2457462"/>
                <a:gd name="connsiteY9" fmla="*/ 381735 h 648435"/>
                <a:gd name="connsiteX10" fmla="*/ 1238253 w 2457462"/>
                <a:gd name="connsiteY10" fmla="*/ 219810 h 648435"/>
                <a:gd name="connsiteX11" fmla="*/ 1485903 w 2457462"/>
                <a:gd name="connsiteY11" fmla="*/ 238860 h 648435"/>
                <a:gd name="connsiteX12" fmla="*/ 1247778 w 2457462"/>
                <a:gd name="connsiteY12" fmla="*/ 305535 h 648435"/>
                <a:gd name="connsiteX0" fmla="*/ 1323978 w 2457462"/>
                <a:gd name="connsiteY0" fmla="*/ 648435 h 648435"/>
                <a:gd name="connsiteX1" fmla="*/ 3 w 2457462"/>
                <a:gd name="connsiteY1" fmla="*/ 429360 h 648435"/>
                <a:gd name="connsiteX2" fmla="*/ 1257303 w 2457462"/>
                <a:gd name="connsiteY2" fmla="*/ 735 h 648435"/>
                <a:gd name="connsiteX3" fmla="*/ 2457453 w 2457462"/>
                <a:gd name="connsiteY3" fmla="*/ 343635 h 648435"/>
                <a:gd name="connsiteX4" fmla="*/ 1276353 w 2457462"/>
                <a:gd name="connsiteY4" fmla="*/ 505560 h 648435"/>
                <a:gd name="connsiteX5" fmla="*/ 333378 w 2457462"/>
                <a:gd name="connsiteY5" fmla="*/ 391260 h 648435"/>
                <a:gd name="connsiteX6" fmla="*/ 1295403 w 2457462"/>
                <a:gd name="connsiteY6" fmla="*/ 115035 h 648435"/>
                <a:gd name="connsiteX7" fmla="*/ 2152653 w 2457462"/>
                <a:gd name="connsiteY7" fmla="*/ 305535 h 648435"/>
                <a:gd name="connsiteX8" fmla="*/ 1295403 w 2457462"/>
                <a:gd name="connsiteY8" fmla="*/ 381735 h 648435"/>
                <a:gd name="connsiteX9" fmla="*/ 628653 w 2457462"/>
                <a:gd name="connsiteY9" fmla="*/ 381735 h 648435"/>
                <a:gd name="connsiteX10" fmla="*/ 1238253 w 2457462"/>
                <a:gd name="connsiteY10" fmla="*/ 219810 h 648435"/>
                <a:gd name="connsiteX11" fmla="*/ 1485903 w 2457462"/>
                <a:gd name="connsiteY11" fmla="*/ 238860 h 648435"/>
                <a:gd name="connsiteX12" fmla="*/ 1247778 w 2457462"/>
                <a:gd name="connsiteY12" fmla="*/ 305535 h 648435"/>
                <a:gd name="connsiteX0" fmla="*/ 1323978 w 2457462"/>
                <a:gd name="connsiteY0" fmla="*/ 648250 h 648250"/>
                <a:gd name="connsiteX1" fmla="*/ 3 w 2457462"/>
                <a:gd name="connsiteY1" fmla="*/ 429175 h 648250"/>
                <a:gd name="connsiteX2" fmla="*/ 1257303 w 2457462"/>
                <a:gd name="connsiteY2" fmla="*/ 550 h 648250"/>
                <a:gd name="connsiteX3" fmla="*/ 2457453 w 2457462"/>
                <a:gd name="connsiteY3" fmla="*/ 343450 h 648250"/>
                <a:gd name="connsiteX4" fmla="*/ 1276353 w 2457462"/>
                <a:gd name="connsiteY4" fmla="*/ 533950 h 648250"/>
                <a:gd name="connsiteX5" fmla="*/ 333378 w 2457462"/>
                <a:gd name="connsiteY5" fmla="*/ 391075 h 648250"/>
                <a:gd name="connsiteX6" fmla="*/ 1295403 w 2457462"/>
                <a:gd name="connsiteY6" fmla="*/ 114850 h 648250"/>
                <a:gd name="connsiteX7" fmla="*/ 2152653 w 2457462"/>
                <a:gd name="connsiteY7" fmla="*/ 305350 h 648250"/>
                <a:gd name="connsiteX8" fmla="*/ 1295403 w 2457462"/>
                <a:gd name="connsiteY8" fmla="*/ 381550 h 648250"/>
                <a:gd name="connsiteX9" fmla="*/ 628653 w 2457462"/>
                <a:gd name="connsiteY9" fmla="*/ 381550 h 648250"/>
                <a:gd name="connsiteX10" fmla="*/ 1238253 w 2457462"/>
                <a:gd name="connsiteY10" fmla="*/ 219625 h 648250"/>
                <a:gd name="connsiteX11" fmla="*/ 1485903 w 2457462"/>
                <a:gd name="connsiteY11" fmla="*/ 238675 h 648250"/>
                <a:gd name="connsiteX12" fmla="*/ 1247778 w 2457462"/>
                <a:gd name="connsiteY12" fmla="*/ 305350 h 648250"/>
                <a:gd name="connsiteX0" fmla="*/ 1323978 w 2457462"/>
                <a:gd name="connsiteY0" fmla="*/ 648250 h 648250"/>
                <a:gd name="connsiteX1" fmla="*/ 3 w 2457462"/>
                <a:gd name="connsiteY1" fmla="*/ 429175 h 648250"/>
                <a:gd name="connsiteX2" fmla="*/ 1257303 w 2457462"/>
                <a:gd name="connsiteY2" fmla="*/ 550 h 648250"/>
                <a:gd name="connsiteX3" fmla="*/ 2457453 w 2457462"/>
                <a:gd name="connsiteY3" fmla="*/ 343450 h 648250"/>
                <a:gd name="connsiteX4" fmla="*/ 1276353 w 2457462"/>
                <a:gd name="connsiteY4" fmla="*/ 533950 h 648250"/>
                <a:gd name="connsiteX5" fmla="*/ 333378 w 2457462"/>
                <a:gd name="connsiteY5" fmla="*/ 391075 h 648250"/>
                <a:gd name="connsiteX6" fmla="*/ 1295403 w 2457462"/>
                <a:gd name="connsiteY6" fmla="*/ 114850 h 648250"/>
                <a:gd name="connsiteX7" fmla="*/ 2152653 w 2457462"/>
                <a:gd name="connsiteY7" fmla="*/ 305350 h 648250"/>
                <a:gd name="connsiteX8" fmla="*/ 1295403 w 2457462"/>
                <a:gd name="connsiteY8" fmla="*/ 438700 h 648250"/>
                <a:gd name="connsiteX9" fmla="*/ 628653 w 2457462"/>
                <a:gd name="connsiteY9" fmla="*/ 381550 h 648250"/>
                <a:gd name="connsiteX10" fmla="*/ 1238253 w 2457462"/>
                <a:gd name="connsiteY10" fmla="*/ 219625 h 648250"/>
                <a:gd name="connsiteX11" fmla="*/ 1485903 w 2457462"/>
                <a:gd name="connsiteY11" fmla="*/ 238675 h 648250"/>
                <a:gd name="connsiteX12" fmla="*/ 1247778 w 2457462"/>
                <a:gd name="connsiteY12" fmla="*/ 305350 h 648250"/>
                <a:gd name="connsiteX0" fmla="*/ 1323978 w 2457462"/>
                <a:gd name="connsiteY0" fmla="*/ 648250 h 648250"/>
                <a:gd name="connsiteX1" fmla="*/ 3 w 2457462"/>
                <a:gd name="connsiteY1" fmla="*/ 429175 h 648250"/>
                <a:gd name="connsiteX2" fmla="*/ 1257303 w 2457462"/>
                <a:gd name="connsiteY2" fmla="*/ 550 h 648250"/>
                <a:gd name="connsiteX3" fmla="*/ 2457453 w 2457462"/>
                <a:gd name="connsiteY3" fmla="*/ 343450 h 648250"/>
                <a:gd name="connsiteX4" fmla="*/ 1276353 w 2457462"/>
                <a:gd name="connsiteY4" fmla="*/ 533950 h 648250"/>
                <a:gd name="connsiteX5" fmla="*/ 333378 w 2457462"/>
                <a:gd name="connsiteY5" fmla="*/ 391075 h 648250"/>
                <a:gd name="connsiteX6" fmla="*/ 1295403 w 2457462"/>
                <a:gd name="connsiteY6" fmla="*/ 114850 h 648250"/>
                <a:gd name="connsiteX7" fmla="*/ 2152653 w 2457462"/>
                <a:gd name="connsiteY7" fmla="*/ 305350 h 648250"/>
                <a:gd name="connsiteX8" fmla="*/ 1295403 w 2457462"/>
                <a:gd name="connsiteY8" fmla="*/ 438700 h 648250"/>
                <a:gd name="connsiteX9" fmla="*/ 628653 w 2457462"/>
                <a:gd name="connsiteY9" fmla="*/ 381550 h 648250"/>
                <a:gd name="connsiteX10" fmla="*/ 1238253 w 2457462"/>
                <a:gd name="connsiteY10" fmla="*/ 219625 h 648250"/>
                <a:gd name="connsiteX11" fmla="*/ 1485903 w 2457462"/>
                <a:gd name="connsiteY11" fmla="*/ 238675 h 648250"/>
                <a:gd name="connsiteX12" fmla="*/ 1238253 w 2457462"/>
                <a:gd name="connsiteY12" fmla="*/ 333925 h 648250"/>
                <a:gd name="connsiteX0" fmla="*/ 1323978 w 2457462"/>
                <a:gd name="connsiteY0" fmla="*/ 648250 h 648250"/>
                <a:gd name="connsiteX1" fmla="*/ 3 w 2457462"/>
                <a:gd name="connsiteY1" fmla="*/ 429175 h 648250"/>
                <a:gd name="connsiteX2" fmla="*/ 1257303 w 2457462"/>
                <a:gd name="connsiteY2" fmla="*/ 550 h 648250"/>
                <a:gd name="connsiteX3" fmla="*/ 2457453 w 2457462"/>
                <a:gd name="connsiteY3" fmla="*/ 343450 h 648250"/>
                <a:gd name="connsiteX4" fmla="*/ 1276353 w 2457462"/>
                <a:gd name="connsiteY4" fmla="*/ 533950 h 648250"/>
                <a:gd name="connsiteX5" fmla="*/ 333378 w 2457462"/>
                <a:gd name="connsiteY5" fmla="*/ 391075 h 648250"/>
                <a:gd name="connsiteX6" fmla="*/ 1295403 w 2457462"/>
                <a:gd name="connsiteY6" fmla="*/ 114850 h 648250"/>
                <a:gd name="connsiteX7" fmla="*/ 2152653 w 2457462"/>
                <a:gd name="connsiteY7" fmla="*/ 305350 h 648250"/>
                <a:gd name="connsiteX8" fmla="*/ 1295403 w 2457462"/>
                <a:gd name="connsiteY8" fmla="*/ 438700 h 648250"/>
                <a:gd name="connsiteX9" fmla="*/ 628653 w 2457462"/>
                <a:gd name="connsiteY9" fmla="*/ 381550 h 648250"/>
                <a:gd name="connsiteX10" fmla="*/ 1238253 w 2457462"/>
                <a:gd name="connsiteY10" fmla="*/ 219625 h 648250"/>
                <a:gd name="connsiteX11" fmla="*/ 1590678 w 2457462"/>
                <a:gd name="connsiteY11" fmla="*/ 295825 h 648250"/>
                <a:gd name="connsiteX12" fmla="*/ 1238253 w 2457462"/>
                <a:gd name="connsiteY12" fmla="*/ 333925 h 648250"/>
                <a:gd name="connsiteX0" fmla="*/ 1323978 w 2457462"/>
                <a:gd name="connsiteY0" fmla="*/ 648250 h 648250"/>
                <a:gd name="connsiteX1" fmla="*/ 3 w 2457462"/>
                <a:gd name="connsiteY1" fmla="*/ 429175 h 648250"/>
                <a:gd name="connsiteX2" fmla="*/ 1257303 w 2457462"/>
                <a:gd name="connsiteY2" fmla="*/ 550 h 648250"/>
                <a:gd name="connsiteX3" fmla="*/ 2457453 w 2457462"/>
                <a:gd name="connsiteY3" fmla="*/ 343450 h 648250"/>
                <a:gd name="connsiteX4" fmla="*/ 1276353 w 2457462"/>
                <a:gd name="connsiteY4" fmla="*/ 533950 h 648250"/>
                <a:gd name="connsiteX5" fmla="*/ 333378 w 2457462"/>
                <a:gd name="connsiteY5" fmla="*/ 391075 h 648250"/>
                <a:gd name="connsiteX6" fmla="*/ 1295403 w 2457462"/>
                <a:gd name="connsiteY6" fmla="*/ 114850 h 648250"/>
                <a:gd name="connsiteX7" fmla="*/ 2152653 w 2457462"/>
                <a:gd name="connsiteY7" fmla="*/ 305350 h 648250"/>
                <a:gd name="connsiteX8" fmla="*/ 1295403 w 2457462"/>
                <a:gd name="connsiteY8" fmla="*/ 438700 h 648250"/>
                <a:gd name="connsiteX9" fmla="*/ 628653 w 2457462"/>
                <a:gd name="connsiteY9" fmla="*/ 381550 h 648250"/>
                <a:gd name="connsiteX10" fmla="*/ 1238253 w 2457462"/>
                <a:gd name="connsiteY10" fmla="*/ 219625 h 648250"/>
                <a:gd name="connsiteX11" fmla="*/ 1609728 w 2457462"/>
                <a:gd name="connsiteY11" fmla="*/ 257725 h 648250"/>
                <a:gd name="connsiteX12" fmla="*/ 1238253 w 2457462"/>
                <a:gd name="connsiteY12" fmla="*/ 333925 h 648250"/>
                <a:gd name="connsiteX0" fmla="*/ 1323978 w 2457462"/>
                <a:gd name="connsiteY0" fmla="*/ 648250 h 648250"/>
                <a:gd name="connsiteX1" fmla="*/ 3 w 2457462"/>
                <a:gd name="connsiteY1" fmla="*/ 429175 h 648250"/>
                <a:gd name="connsiteX2" fmla="*/ 1257303 w 2457462"/>
                <a:gd name="connsiteY2" fmla="*/ 550 h 648250"/>
                <a:gd name="connsiteX3" fmla="*/ 2457453 w 2457462"/>
                <a:gd name="connsiteY3" fmla="*/ 343450 h 648250"/>
                <a:gd name="connsiteX4" fmla="*/ 1276353 w 2457462"/>
                <a:gd name="connsiteY4" fmla="*/ 533950 h 648250"/>
                <a:gd name="connsiteX5" fmla="*/ 333378 w 2457462"/>
                <a:gd name="connsiteY5" fmla="*/ 391075 h 648250"/>
                <a:gd name="connsiteX6" fmla="*/ 1295403 w 2457462"/>
                <a:gd name="connsiteY6" fmla="*/ 114850 h 648250"/>
                <a:gd name="connsiteX7" fmla="*/ 2152653 w 2457462"/>
                <a:gd name="connsiteY7" fmla="*/ 305350 h 648250"/>
                <a:gd name="connsiteX8" fmla="*/ 1295403 w 2457462"/>
                <a:gd name="connsiteY8" fmla="*/ 438700 h 648250"/>
                <a:gd name="connsiteX9" fmla="*/ 628653 w 2457462"/>
                <a:gd name="connsiteY9" fmla="*/ 381550 h 648250"/>
                <a:gd name="connsiteX10" fmla="*/ 1238253 w 2457462"/>
                <a:gd name="connsiteY10" fmla="*/ 219625 h 648250"/>
                <a:gd name="connsiteX11" fmla="*/ 1609728 w 2457462"/>
                <a:gd name="connsiteY11" fmla="*/ 257725 h 648250"/>
                <a:gd name="connsiteX12" fmla="*/ 1238253 w 2457462"/>
                <a:gd name="connsiteY12" fmla="*/ 333925 h 648250"/>
                <a:gd name="connsiteX0" fmla="*/ 1323978 w 2457462"/>
                <a:gd name="connsiteY0" fmla="*/ 648250 h 648250"/>
                <a:gd name="connsiteX1" fmla="*/ 3 w 2457462"/>
                <a:gd name="connsiteY1" fmla="*/ 429175 h 648250"/>
                <a:gd name="connsiteX2" fmla="*/ 1257303 w 2457462"/>
                <a:gd name="connsiteY2" fmla="*/ 550 h 648250"/>
                <a:gd name="connsiteX3" fmla="*/ 2457453 w 2457462"/>
                <a:gd name="connsiteY3" fmla="*/ 343450 h 648250"/>
                <a:gd name="connsiteX4" fmla="*/ 1276353 w 2457462"/>
                <a:gd name="connsiteY4" fmla="*/ 533950 h 648250"/>
                <a:gd name="connsiteX5" fmla="*/ 266703 w 2457462"/>
                <a:gd name="connsiteY5" fmla="*/ 419650 h 648250"/>
                <a:gd name="connsiteX6" fmla="*/ 1295403 w 2457462"/>
                <a:gd name="connsiteY6" fmla="*/ 114850 h 648250"/>
                <a:gd name="connsiteX7" fmla="*/ 2152653 w 2457462"/>
                <a:gd name="connsiteY7" fmla="*/ 305350 h 648250"/>
                <a:gd name="connsiteX8" fmla="*/ 1295403 w 2457462"/>
                <a:gd name="connsiteY8" fmla="*/ 438700 h 648250"/>
                <a:gd name="connsiteX9" fmla="*/ 628653 w 2457462"/>
                <a:gd name="connsiteY9" fmla="*/ 381550 h 648250"/>
                <a:gd name="connsiteX10" fmla="*/ 1238253 w 2457462"/>
                <a:gd name="connsiteY10" fmla="*/ 219625 h 648250"/>
                <a:gd name="connsiteX11" fmla="*/ 1609728 w 2457462"/>
                <a:gd name="connsiteY11" fmla="*/ 257725 h 648250"/>
                <a:gd name="connsiteX12" fmla="*/ 1238253 w 2457462"/>
                <a:gd name="connsiteY12" fmla="*/ 333925 h 648250"/>
                <a:gd name="connsiteX0" fmla="*/ 1323978 w 2457462"/>
                <a:gd name="connsiteY0" fmla="*/ 648250 h 648250"/>
                <a:gd name="connsiteX1" fmla="*/ 3 w 2457462"/>
                <a:gd name="connsiteY1" fmla="*/ 429175 h 648250"/>
                <a:gd name="connsiteX2" fmla="*/ 1257303 w 2457462"/>
                <a:gd name="connsiteY2" fmla="*/ 550 h 648250"/>
                <a:gd name="connsiteX3" fmla="*/ 2457453 w 2457462"/>
                <a:gd name="connsiteY3" fmla="*/ 343450 h 648250"/>
                <a:gd name="connsiteX4" fmla="*/ 1276353 w 2457462"/>
                <a:gd name="connsiteY4" fmla="*/ 533950 h 648250"/>
                <a:gd name="connsiteX5" fmla="*/ 266703 w 2457462"/>
                <a:gd name="connsiteY5" fmla="*/ 419650 h 648250"/>
                <a:gd name="connsiteX6" fmla="*/ 1295403 w 2457462"/>
                <a:gd name="connsiteY6" fmla="*/ 114850 h 648250"/>
                <a:gd name="connsiteX7" fmla="*/ 2152653 w 2457462"/>
                <a:gd name="connsiteY7" fmla="*/ 305350 h 648250"/>
                <a:gd name="connsiteX8" fmla="*/ 1295403 w 2457462"/>
                <a:gd name="connsiteY8" fmla="*/ 438700 h 648250"/>
                <a:gd name="connsiteX9" fmla="*/ 628653 w 2457462"/>
                <a:gd name="connsiteY9" fmla="*/ 381550 h 648250"/>
                <a:gd name="connsiteX10" fmla="*/ 1238253 w 2457462"/>
                <a:gd name="connsiteY10" fmla="*/ 219625 h 648250"/>
                <a:gd name="connsiteX11" fmla="*/ 1609728 w 2457462"/>
                <a:gd name="connsiteY11" fmla="*/ 257725 h 648250"/>
                <a:gd name="connsiteX12" fmla="*/ 1238253 w 2457462"/>
                <a:gd name="connsiteY12" fmla="*/ 333925 h 648250"/>
                <a:gd name="connsiteX0" fmla="*/ 1323978 w 2457462"/>
                <a:gd name="connsiteY0" fmla="*/ 648250 h 648250"/>
                <a:gd name="connsiteX1" fmla="*/ 3 w 2457462"/>
                <a:gd name="connsiteY1" fmla="*/ 429175 h 648250"/>
                <a:gd name="connsiteX2" fmla="*/ 1257303 w 2457462"/>
                <a:gd name="connsiteY2" fmla="*/ 550 h 648250"/>
                <a:gd name="connsiteX3" fmla="*/ 2457453 w 2457462"/>
                <a:gd name="connsiteY3" fmla="*/ 343450 h 648250"/>
                <a:gd name="connsiteX4" fmla="*/ 1276353 w 2457462"/>
                <a:gd name="connsiteY4" fmla="*/ 533950 h 648250"/>
                <a:gd name="connsiteX5" fmla="*/ 266703 w 2457462"/>
                <a:gd name="connsiteY5" fmla="*/ 419650 h 648250"/>
                <a:gd name="connsiteX6" fmla="*/ 1295403 w 2457462"/>
                <a:gd name="connsiteY6" fmla="*/ 114850 h 648250"/>
                <a:gd name="connsiteX7" fmla="*/ 2152653 w 2457462"/>
                <a:gd name="connsiteY7" fmla="*/ 305350 h 648250"/>
                <a:gd name="connsiteX8" fmla="*/ 1295403 w 2457462"/>
                <a:gd name="connsiteY8" fmla="*/ 438700 h 648250"/>
                <a:gd name="connsiteX9" fmla="*/ 628653 w 2457462"/>
                <a:gd name="connsiteY9" fmla="*/ 381550 h 648250"/>
                <a:gd name="connsiteX10" fmla="*/ 1238253 w 2457462"/>
                <a:gd name="connsiteY10" fmla="*/ 219625 h 648250"/>
                <a:gd name="connsiteX11" fmla="*/ 1609728 w 2457462"/>
                <a:gd name="connsiteY11" fmla="*/ 257725 h 648250"/>
                <a:gd name="connsiteX12" fmla="*/ 1238253 w 2457462"/>
                <a:gd name="connsiteY12" fmla="*/ 333925 h 648250"/>
                <a:gd name="connsiteX0" fmla="*/ 1338294 w 2471778"/>
                <a:gd name="connsiteY0" fmla="*/ 647702 h 647702"/>
                <a:gd name="connsiteX1" fmla="*/ 3 w 2471778"/>
                <a:gd name="connsiteY1" fmla="*/ 339359 h 647702"/>
                <a:gd name="connsiteX2" fmla="*/ 1271619 w 2471778"/>
                <a:gd name="connsiteY2" fmla="*/ 2 h 647702"/>
                <a:gd name="connsiteX3" fmla="*/ 2471769 w 2471778"/>
                <a:gd name="connsiteY3" fmla="*/ 342902 h 647702"/>
                <a:gd name="connsiteX4" fmla="*/ 1290669 w 2471778"/>
                <a:gd name="connsiteY4" fmla="*/ 533402 h 647702"/>
                <a:gd name="connsiteX5" fmla="*/ 281019 w 2471778"/>
                <a:gd name="connsiteY5" fmla="*/ 419102 h 647702"/>
                <a:gd name="connsiteX6" fmla="*/ 1309719 w 2471778"/>
                <a:gd name="connsiteY6" fmla="*/ 114302 h 647702"/>
                <a:gd name="connsiteX7" fmla="*/ 2166969 w 2471778"/>
                <a:gd name="connsiteY7" fmla="*/ 304802 h 647702"/>
                <a:gd name="connsiteX8" fmla="*/ 1309719 w 2471778"/>
                <a:gd name="connsiteY8" fmla="*/ 438152 h 647702"/>
                <a:gd name="connsiteX9" fmla="*/ 642969 w 2471778"/>
                <a:gd name="connsiteY9" fmla="*/ 381002 h 647702"/>
                <a:gd name="connsiteX10" fmla="*/ 1252569 w 2471778"/>
                <a:gd name="connsiteY10" fmla="*/ 219077 h 647702"/>
                <a:gd name="connsiteX11" fmla="*/ 1624044 w 2471778"/>
                <a:gd name="connsiteY11" fmla="*/ 257177 h 647702"/>
                <a:gd name="connsiteX12" fmla="*/ 1252569 w 2471778"/>
                <a:gd name="connsiteY12" fmla="*/ 333377 h 647702"/>
                <a:gd name="connsiteX0" fmla="*/ 1338294 w 2471778"/>
                <a:gd name="connsiteY0" fmla="*/ 647702 h 647702"/>
                <a:gd name="connsiteX1" fmla="*/ 3 w 2471778"/>
                <a:gd name="connsiteY1" fmla="*/ 339359 h 647702"/>
                <a:gd name="connsiteX2" fmla="*/ 1271619 w 2471778"/>
                <a:gd name="connsiteY2" fmla="*/ 2 h 647702"/>
                <a:gd name="connsiteX3" fmla="*/ 2471769 w 2471778"/>
                <a:gd name="connsiteY3" fmla="*/ 342902 h 647702"/>
                <a:gd name="connsiteX4" fmla="*/ 1290669 w 2471778"/>
                <a:gd name="connsiteY4" fmla="*/ 533402 h 647702"/>
                <a:gd name="connsiteX5" fmla="*/ 281020 w 2471778"/>
                <a:gd name="connsiteY5" fmla="*/ 334085 h 647702"/>
                <a:gd name="connsiteX6" fmla="*/ 1309719 w 2471778"/>
                <a:gd name="connsiteY6" fmla="*/ 114302 h 647702"/>
                <a:gd name="connsiteX7" fmla="*/ 2166969 w 2471778"/>
                <a:gd name="connsiteY7" fmla="*/ 304802 h 647702"/>
                <a:gd name="connsiteX8" fmla="*/ 1309719 w 2471778"/>
                <a:gd name="connsiteY8" fmla="*/ 438152 h 647702"/>
                <a:gd name="connsiteX9" fmla="*/ 642969 w 2471778"/>
                <a:gd name="connsiteY9" fmla="*/ 381002 h 647702"/>
                <a:gd name="connsiteX10" fmla="*/ 1252569 w 2471778"/>
                <a:gd name="connsiteY10" fmla="*/ 219077 h 647702"/>
                <a:gd name="connsiteX11" fmla="*/ 1624044 w 2471778"/>
                <a:gd name="connsiteY11" fmla="*/ 257177 h 647702"/>
                <a:gd name="connsiteX12" fmla="*/ 1252569 w 2471778"/>
                <a:gd name="connsiteY12" fmla="*/ 333377 h 647702"/>
                <a:gd name="connsiteX0" fmla="*/ 1338294 w 2471778"/>
                <a:gd name="connsiteY0" fmla="*/ 647702 h 647702"/>
                <a:gd name="connsiteX1" fmla="*/ 3 w 2471778"/>
                <a:gd name="connsiteY1" fmla="*/ 339359 h 647702"/>
                <a:gd name="connsiteX2" fmla="*/ 1271619 w 2471778"/>
                <a:gd name="connsiteY2" fmla="*/ 2 h 647702"/>
                <a:gd name="connsiteX3" fmla="*/ 2471769 w 2471778"/>
                <a:gd name="connsiteY3" fmla="*/ 342902 h 647702"/>
                <a:gd name="connsiteX4" fmla="*/ 1290669 w 2471778"/>
                <a:gd name="connsiteY4" fmla="*/ 533402 h 647702"/>
                <a:gd name="connsiteX5" fmla="*/ 281020 w 2471778"/>
                <a:gd name="connsiteY5" fmla="*/ 334085 h 647702"/>
                <a:gd name="connsiteX6" fmla="*/ 1309719 w 2471778"/>
                <a:gd name="connsiteY6" fmla="*/ 114302 h 647702"/>
                <a:gd name="connsiteX7" fmla="*/ 2166969 w 2471778"/>
                <a:gd name="connsiteY7" fmla="*/ 304802 h 647702"/>
                <a:gd name="connsiteX8" fmla="*/ 1309719 w 2471778"/>
                <a:gd name="connsiteY8" fmla="*/ 438152 h 647702"/>
                <a:gd name="connsiteX9" fmla="*/ 633426 w 2471778"/>
                <a:gd name="connsiteY9" fmla="*/ 321490 h 647702"/>
                <a:gd name="connsiteX10" fmla="*/ 1252569 w 2471778"/>
                <a:gd name="connsiteY10" fmla="*/ 219077 h 647702"/>
                <a:gd name="connsiteX11" fmla="*/ 1624044 w 2471778"/>
                <a:gd name="connsiteY11" fmla="*/ 257177 h 647702"/>
                <a:gd name="connsiteX12" fmla="*/ 1252569 w 2471778"/>
                <a:gd name="connsiteY12" fmla="*/ 333377 h 647702"/>
                <a:gd name="connsiteX0" fmla="*/ 1338294 w 2490865"/>
                <a:gd name="connsiteY0" fmla="*/ 647916 h 647916"/>
                <a:gd name="connsiteX1" fmla="*/ 3 w 2490865"/>
                <a:gd name="connsiteY1" fmla="*/ 339573 h 647916"/>
                <a:gd name="connsiteX2" fmla="*/ 1271619 w 2490865"/>
                <a:gd name="connsiteY2" fmla="*/ 216 h 647916"/>
                <a:gd name="connsiteX3" fmla="*/ 2490856 w 2490865"/>
                <a:gd name="connsiteY3" fmla="*/ 292106 h 647916"/>
                <a:gd name="connsiteX4" fmla="*/ 1290669 w 2490865"/>
                <a:gd name="connsiteY4" fmla="*/ 533616 h 647916"/>
                <a:gd name="connsiteX5" fmla="*/ 281020 w 2490865"/>
                <a:gd name="connsiteY5" fmla="*/ 334299 h 647916"/>
                <a:gd name="connsiteX6" fmla="*/ 1309719 w 2490865"/>
                <a:gd name="connsiteY6" fmla="*/ 114516 h 647916"/>
                <a:gd name="connsiteX7" fmla="*/ 2166969 w 2490865"/>
                <a:gd name="connsiteY7" fmla="*/ 305016 h 647916"/>
                <a:gd name="connsiteX8" fmla="*/ 1309719 w 2490865"/>
                <a:gd name="connsiteY8" fmla="*/ 438366 h 647916"/>
                <a:gd name="connsiteX9" fmla="*/ 633426 w 2490865"/>
                <a:gd name="connsiteY9" fmla="*/ 321704 h 647916"/>
                <a:gd name="connsiteX10" fmla="*/ 1252569 w 2490865"/>
                <a:gd name="connsiteY10" fmla="*/ 219291 h 647916"/>
                <a:gd name="connsiteX11" fmla="*/ 1624044 w 2490865"/>
                <a:gd name="connsiteY11" fmla="*/ 257391 h 647916"/>
                <a:gd name="connsiteX12" fmla="*/ 1252569 w 2490865"/>
                <a:gd name="connsiteY12" fmla="*/ 333591 h 647916"/>
                <a:gd name="connsiteX0" fmla="*/ 1338294 w 2491480"/>
                <a:gd name="connsiteY0" fmla="*/ 648012 h 648012"/>
                <a:gd name="connsiteX1" fmla="*/ 3 w 2491480"/>
                <a:gd name="connsiteY1" fmla="*/ 339669 h 648012"/>
                <a:gd name="connsiteX2" fmla="*/ 1271619 w 2491480"/>
                <a:gd name="connsiteY2" fmla="*/ 312 h 648012"/>
                <a:gd name="connsiteX3" fmla="*/ 2490856 w 2491480"/>
                <a:gd name="connsiteY3" fmla="*/ 292202 h 648012"/>
                <a:gd name="connsiteX4" fmla="*/ 1290669 w 2491480"/>
                <a:gd name="connsiteY4" fmla="*/ 533712 h 648012"/>
                <a:gd name="connsiteX5" fmla="*/ 281020 w 2491480"/>
                <a:gd name="connsiteY5" fmla="*/ 334395 h 648012"/>
                <a:gd name="connsiteX6" fmla="*/ 1309719 w 2491480"/>
                <a:gd name="connsiteY6" fmla="*/ 114612 h 648012"/>
                <a:gd name="connsiteX7" fmla="*/ 2166969 w 2491480"/>
                <a:gd name="connsiteY7" fmla="*/ 305112 h 648012"/>
                <a:gd name="connsiteX8" fmla="*/ 1309719 w 2491480"/>
                <a:gd name="connsiteY8" fmla="*/ 438462 h 648012"/>
                <a:gd name="connsiteX9" fmla="*/ 633426 w 2491480"/>
                <a:gd name="connsiteY9" fmla="*/ 321800 h 648012"/>
                <a:gd name="connsiteX10" fmla="*/ 1252569 w 2491480"/>
                <a:gd name="connsiteY10" fmla="*/ 219387 h 648012"/>
                <a:gd name="connsiteX11" fmla="*/ 1624044 w 2491480"/>
                <a:gd name="connsiteY11" fmla="*/ 257487 h 648012"/>
                <a:gd name="connsiteX12" fmla="*/ 1252569 w 2491480"/>
                <a:gd name="connsiteY12" fmla="*/ 333687 h 648012"/>
                <a:gd name="connsiteX0" fmla="*/ 1338294 w 2490892"/>
                <a:gd name="connsiteY0" fmla="*/ 648032 h 648032"/>
                <a:gd name="connsiteX1" fmla="*/ 3 w 2490892"/>
                <a:gd name="connsiteY1" fmla="*/ 339689 h 648032"/>
                <a:gd name="connsiteX2" fmla="*/ 1271619 w 2490892"/>
                <a:gd name="connsiteY2" fmla="*/ 332 h 648032"/>
                <a:gd name="connsiteX3" fmla="*/ 2490856 w 2490892"/>
                <a:gd name="connsiteY3" fmla="*/ 292222 h 648032"/>
                <a:gd name="connsiteX4" fmla="*/ 1290669 w 2490892"/>
                <a:gd name="connsiteY4" fmla="*/ 533732 h 648032"/>
                <a:gd name="connsiteX5" fmla="*/ 281020 w 2490892"/>
                <a:gd name="connsiteY5" fmla="*/ 334415 h 648032"/>
                <a:gd name="connsiteX6" fmla="*/ 1309719 w 2490892"/>
                <a:gd name="connsiteY6" fmla="*/ 114632 h 648032"/>
                <a:gd name="connsiteX7" fmla="*/ 2166969 w 2490892"/>
                <a:gd name="connsiteY7" fmla="*/ 305132 h 648032"/>
                <a:gd name="connsiteX8" fmla="*/ 1309719 w 2490892"/>
                <a:gd name="connsiteY8" fmla="*/ 438482 h 648032"/>
                <a:gd name="connsiteX9" fmla="*/ 633426 w 2490892"/>
                <a:gd name="connsiteY9" fmla="*/ 321820 h 648032"/>
                <a:gd name="connsiteX10" fmla="*/ 1252569 w 2490892"/>
                <a:gd name="connsiteY10" fmla="*/ 219407 h 648032"/>
                <a:gd name="connsiteX11" fmla="*/ 1624044 w 2490892"/>
                <a:gd name="connsiteY11" fmla="*/ 257507 h 648032"/>
                <a:gd name="connsiteX12" fmla="*/ 1252569 w 2490892"/>
                <a:gd name="connsiteY12" fmla="*/ 333707 h 648032"/>
                <a:gd name="connsiteX0" fmla="*/ 1338294 w 2490894"/>
                <a:gd name="connsiteY0" fmla="*/ 648032 h 648032"/>
                <a:gd name="connsiteX1" fmla="*/ 3 w 2490894"/>
                <a:gd name="connsiteY1" fmla="*/ 339689 h 648032"/>
                <a:gd name="connsiteX2" fmla="*/ 1271619 w 2490894"/>
                <a:gd name="connsiteY2" fmla="*/ 332 h 648032"/>
                <a:gd name="connsiteX3" fmla="*/ 2490856 w 2490894"/>
                <a:gd name="connsiteY3" fmla="*/ 292222 h 648032"/>
                <a:gd name="connsiteX4" fmla="*/ 1290669 w 2490894"/>
                <a:gd name="connsiteY4" fmla="*/ 533732 h 648032"/>
                <a:gd name="connsiteX5" fmla="*/ 281020 w 2490894"/>
                <a:gd name="connsiteY5" fmla="*/ 334415 h 648032"/>
                <a:gd name="connsiteX6" fmla="*/ 1309719 w 2490894"/>
                <a:gd name="connsiteY6" fmla="*/ 114632 h 648032"/>
                <a:gd name="connsiteX7" fmla="*/ 2166969 w 2490894"/>
                <a:gd name="connsiteY7" fmla="*/ 305132 h 648032"/>
                <a:gd name="connsiteX8" fmla="*/ 1309719 w 2490894"/>
                <a:gd name="connsiteY8" fmla="*/ 438482 h 648032"/>
                <a:gd name="connsiteX9" fmla="*/ 633426 w 2490894"/>
                <a:gd name="connsiteY9" fmla="*/ 321820 h 648032"/>
                <a:gd name="connsiteX10" fmla="*/ 1252569 w 2490894"/>
                <a:gd name="connsiteY10" fmla="*/ 219407 h 648032"/>
                <a:gd name="connsiteX11" fmla="*/ 1624044 w 2490894"/>
                <a:gd name="connsiteY11" fmla="*/ 257507 h 648032"/>
                <a:gd name="connsiteX12" fmla="*/ 1252569 w 2490894"/>
                <a:gd name="connsiteY12" fmla="*/ 333707 h 6480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490894" h="648032">
                  <a:moveTo>
                    <a:pt x="1338294" y="648032"/>
                  </a:moveTo>
                  <a:cubicBezTo>
                    <a:pt x="672337" y="621044"/>
                    <a:pt x="1591" y="523839"/>
                    <a:pt x="3" y="339689"/>
                  </a:cubicBezTo>
                  <a:cubicBezTo>
                    <a:pt x="-1585" y="155539"/>
                    <a:pt x="856477" y="8243"/>
                    <a:pt x="1271619" y="332"/>
                  </a:cubicBezTo>
                  <a:cubicBezTo>
                    <a:pt x="1686761" y="-7579"/>
                    <a:pt x="2497226" y="126807"/>
                    <a:pt x="2490856" y="292222"/>
                  </a:cubicBezTo>
                  <a:cubicBezTo>
                    <a:pt x="2484486" y="457637"/>
                    <a:pt x="1658975" y="526700"/>
                    <a:pt x="1290669" y="533732"/>
                  </a:cubicBezTo>
                  <a:cubicBezTo>
                    <a:pt x="922363" y="540764"/>
                    <a:pt x="277845" y="461415"/>
                    <a:pt x="281020" y="334415"/>
                  </a:cubicBezTo>
                  <a:cubicBezTo>
                    <a:pt x="284195" y="207415"/>
                    <a:pt x="995394" y="119512"/>
                    <a:pt x="1309719" y="114632"/>
                  </a:cubicBezTo>
                  <a:cubicBezTo>
                    <a:pt x="1624044" y="109752"/>
                    <a:pt x="2166969" y="208648"/>
                    <a:pt x="2166969" y="305132"/>
                  </a:cubicBezTo>
                  <a:cubicBezTo>
                    <a:pt x="2166969" y="401616"/>
                    <a:pt x="1565310" y="435701"/>
                    <a:pt x="1309719" y="438482"/>
                  </a:cubicBezTo>
                  <a:cubicBezTo>
                    <a:pt x="1054129" y="441263"/>
                    <a:pt x="642951" y="396432"/>
                    <a:pt x="633426" y="321820"/>
                  </a:cubicBezTo>
                  <a:cubicBezTo>
                    <a:pt x="623901" y="247208"/>
                    <a:pt x="1087466" y="230126"/>
                    <a:pt x="1252569" y="219407"/>
                  </a:cubicBezTo>
                  <a:cubicBezTo>
                    <a:pt x="1417672" y="208688"/>
                    <a:pt x="1624044" y="200357"/>
                    <a:pt x="1624044" y="257507"/>
                  </a:cubicBezTo>
                  <a:cubicBezTo>
                    <a:pt x="1624044" y="314657"/>
                    <a:pt x="1372425" y="307513"/>
                    <a:pt x="1252569" y="333707"/>
                  </a:cubicBezTo>
                </a:path>
              </a:pathLst>
            </a:custGeom>
            <a:ln w="38100">
              <a:gradFill>
                <a:gsLst>
                  <a:gs pos="0">
                    <a:srgbClr val="FFAC6D"/>
                  </a:gs>
                  <a:gs pos="100000">
                    <a:srgbClr val="FB9705"/>
                  </a:gs>
                </a:gsLst>
                <a:lin ang="5400000" scaled="1"/>
              </a:gradFill>
            </a:ln>
            <a:effectLst>
              <a:glow rad="38100">
                <a:srgbClr val="FFC000">
                  <a:alpha val="71000"/>
                </a:srgbClr>
              </a:glow>
            </a:effectLst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61" name="Straight Arrow Connector 160"/>
          <p:cNvCxnSpPr/>
          <p:nvPr/>
        </p:nvCxnSpPr>
        <p:spPr>
          <a:xfrm flipV="1">
            <a:off x="2285536" y="3444755"/>
            <a:ext cx="3431828" cy="87337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2" name="Group 161"/>
          <p:cNvGrpSpPr/>
          <p:nvPr/>
        </p:nvGrpSpPr>
        <p:grpSpPr>
          <a:xfrm>
            <a:off x="690079" y="2192776"/>
            <a:ext cx="526142" cy="686047"/>
            <a:chOff x="631896" y="2049998"/>
            <a:chExt cx="787892" cy="969048"/>
          </a:xfrm>
        </p:grpSpPr>
        <p:sp>
          <p:nvSpPr>
            <p:cNvPr id="163" name="Arc 162"/>
            <p:cNvSpPr/>
            <p:nvPr/>
          </p:nvSpPr>
          <p:spPr>
            <a:xfrm>
              <a:off x="631896" y="2225839"/>
              <a:ext cx="476182" cy="585668"/>
            </a:xfrm>
            <a:prstGeom prst="arc">
              <a:avLst>
                <a:gd name="adj1" fmla="val 18296449"/>
                <a:gd name="adj2" fmla="val 3587601"/>
              </a:avLst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4" name="Arc 163"/>
            <p:cNvSpPr/>
            <p:nvPr/>
          </p:nvSpPr>
          <p:spPr>
            <a:xfrm>
              <a:off x="731958" y="2189288"/>
              <a:ext cx="535618" cy="658770"/>
            </a:xfrm>
            <a:prstGeom prst="arc">
              <a:avLst>
                <a:gd name="adj1" fmla="val 18296449"/>
                <a:gd name="adj2" fmla="val 3587601"/>
              </a:avLst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5" name="Arc 164"/>
            <p:cNvSpPr/>
            <p:nvPr/>
          </p:nvSpPr>
          <p:spPr>
            <a:xfrm>
              <a:off x="631896" y="2049998"/>
              <a:ext cx="787892" cy="969048"/>
            </a:xfrm>
            <a:prstGeom prst="arc">
              <a:avLst>
                <a:gd name="adj1" fmla="val 18296449"/>
                <a:gd name="adj2" fmla="val 3587601"/>
              </a:avLst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66" name="Straight Arrow Connector 165"/>
          <p:cNvCxnSpPr>
            <a:stCxn id="74" idx="3"/>
          </p:cNvCxnSpPr>
          <p:nvPr/>
        </p:nvCxnSpPr>
        <p:spPr>
          <a:xfrm>
            <a:off x="2287806" y="4318132"/>
            <a:ext cx="3429557" cy="79331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7" name="Group 166"/>
          <p:cNvGrpSpPr>
            <a:grpSpLocks noChangeAspect="1"/>
          </p:cNvGrpSpPr>
          <p:nvPr/>
        </p:nvGrpSpPr>
        <p:grpSpPr>
          <a:xfrm>
            <a:off x="5757000" y="2946723"/>
            <a:ext cx="993743" cy="988090"/>
            <a:chOff x="3673147" y="3643853"/>
            <a:chExt cx="1554067" cy="1545226"/>
          </a:xfrm>
        </p:grpSpPr>
        <p:sp>
          <p:nvSpPr>
            <p:cNvPr id="168" name="Rectangle 167"/>
            <p:cNvSpPr/>
            <p:nvPr/>
          </p:nvSpPr>
          <p:spPr>
            <a:xfrm>
              <a:off x="3673147" y="3643853"/>
              <a:ext cx="1554067" cy="1545226"/>
            </a:xfrm>
            <a:prstGeom prst="rect">
              <a:avLst/>
            </a:prstGeom>
            <a:ln>
              <a:headEnd w="med" len="med"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>
              <a:normAutofit fontScale="70000" lnSpcReduction="20000"/>
            </a:bodyPr>
            <a:lstStyle/>
            <a:p>
              <a:pPr algn="ctr"/>
              <a:endParaRPr lang="en-US" sz="1400" dirty="0" smtClean="0"/>
            </a:p>
            <a:p>
              <a:pPr algn="ctr"/>
              <a:endParaRPr lang="en-US" sz="1400" dirty="0"/>
            </a:p>
            <a:p>
              <a:pPr algn="ctr"/>
              <a:endParaRPr lang="en-US" sz="1400" dirty="0" smtClean="0"/>
            </a:p>
            <a:p>
              <a:pPr algn="ctr"/>
              <a:endParaRPr lang="en-US" sz="1400" dirty="0"/>
            </a:p>
            <a:p>
              <a:pPr algn="ctr"/>
              <a:endParaRPr lang="en-US" sz="1400" dirty="0" smtClean="0"/>
            </a:p>
            <a:p>
              <a:pPr algn="ctr"/>
              <a:r>
                <a:rPr lang="en-US" sz="1400" dirty="0" smtClean="0"/>
                <a:t>Hot Plate Controller</a:t>
              </a:r>
              <a:endParaRPr lang="en-US" sz="1400" dirty="0"/>
            </a:p>
          </p:txBody>
        </p:sp>
        <p:pic>
          <p:nvPicPr>
            <p:cNvPr id="169" name="Picture 2" descr="http://www.mouser.com/images/LPAtemlAVR32-5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59159" y="3677632"/>
              <a:ext cx="1323663" cy="9795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70" name="Group 169"/>
          <p:cNvGrpSpPr>
            <a:grpSpLocks noChangeAspect="1"/>
          </p:cNvGrpSpPr>
          <p:nvPr/>
        </p:nvGrpSpPr>
        <p:grpSpPr>
          <a:xfrm>
            <a:off x="5744541" y="4669164"/>
            <a:ext cx="993743" cy="988090"/>
            <a:chOff x="3673147" y="3643853"/>
            <a:chExt cx="1554067" cy="1545226"/>
          </a:xfrm>
        </p:grpSpPr>
        <p:sp>
          <p:nvSpPr>
            <p:cNvPr id="171" name="Rectangle 170"/>
            <p:cNvSpPr/>
            <p:nvPr/>
          </p:nvSpPr>
          <p:spPr>
            <a:xfrm>
              <a:off x="3673147" y="3643853"/>
              <a:ext cx="1554067" cy="1545226"/>
            </a:xfrm>
            <a:prstGeom prst="rect">
              <a:avLst/>
            </a:prstGeom>
            <a:ln>
              <a:headEnd w="med" len="med"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>
              <a:normAutofit fontScale="70000" lnSpcReduction="20000"/>
            </a:bodyPr>
            <a:lstStyle/>
            <a:p>
              <a:pPr algn="ctr"/>
              <a:endParaRPr lang="en-US" sz="1400" dirty="0" smtClean="0"/>
            </a:p>
            <a:p>
              <a:pPr algn="ctr"/>
              <a:endParaRPr lang="en-US" sz="1400" dirty="0"/>
            </a:p>
            <a:p>
              <a:pPr algn="ctr"/>
              <a:endParaRPr lang="en-US" sz="1400" dirty="0" smtClean="0"/>
            </a:p>
            <a:p>
              <a:pPr algn="ctr"/>
              <a:endParaRPr lang="en-US" sz="1400" dirty="0"/>
            </a:p>
            <a:p>
              <a:pPr algn="ctr"/>
              <a:endParaRPr lang="en-US" sz="1400" dirty="0" smtClean="0"/>
            </a:p>
            <a:p>
              <a:pPr algn="ctr"/>
              <a:r>
                <a:rPr lang="en-US" sz="1400" dirty="0" smtClean="0"/>
                <a:t>Oven Controller</a:t>
              </a:r>
              <a:endParaRPr lang="en-US" sz="1400" dirty="0"/>
            </a:p>
          </p:txBody>
        </p:sp>
        <p:pic>
          <p:nvPicPr>
            <p:cNvPr id="172" name="Picture 2" descr="http://www.mouser.com/images/LPAtemlAVR32-5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36080" y="3734292"/>
              <a:ext cx="1246743" cy="9225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73" name="Oval 172"/>
          <p:cNvSpPr/>
          <p:nvPr/>
        </p:nvSpPr>
        <p:spPr>
          <a:xfrm rot="2413033">
            <a:off x="336496" y="3202928"/>
            <a:ext cx="2105175" cy="3191280"/>
          </a:xfrm>
          <a:prstGeom prst="ellipse">
            <a:avLst/>
          </a:prstGeom>
          <a:noFill/>
          <a:ln w="38100">
            <a:solidFill>
              <a:schemeClr val="accent6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194425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3" grpId="0" animBg="1"/>
    </p:bldLst>
  </p:timing>
</p:sld>
</file>

<file path=ppt/theme/theme1.xml><?xml version="1.0" encoding="utf-8"?>
<a:theme xmlns:a="http://schemas.openxmlformats.org/drawingml/2006/main" name="Theme1">
  <a:themeElements>
    <a:clrScheme name="Custom 4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386294"/>
      </a:accent1>
      <a:accent2>
        <a:srgbClr val="BA7D02"/>
      </a:accent2>
      <a:accent3>
        <a:srgbClr val="627A32"/>
      </a:accent3>
      <a:accent4>
        <a:srgbClr val="60497B"/>
      </a:accent4>
      <a:accent5>
        <a:srgbClr val="266A7C"/>
      </a:accent5>
      <a:accent6>
        <a:srgbClr val="C0504D"/>
      </a:accent6>
      <a:hlink>
        <a:srgbClr val="0000FF"/>
      </a:hlink>
      <a:folHlink>
        <a:srgbClr val="800080"/>
      </a:folHlink>
    </a:clrScheme>
    <a:fontScheme name="Custom 2">
      <a:majorFont>
        <a:latin typeface="Goudy Old Style"/>
        <a:ea typeface=""/>
        <a:cs typeface=""/>
      </a:majorFont>
      <a:minorFont>
        <a:latin typeface="Gill Sans MT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Theme1</Template>
  <TotalTime>2743</TotalTime>
  <Words>1566</Words>
  <Application>Microsoft Office PowerPoint</Application>
  <PresentationFormat>On-screen Show (4:3)</PresentationFormat>
  <Paragraphs>547</Paragraphs>
  <Slides>48</Slides>
  <Notes>22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54" baseType="lpstr">
      <vt:lpstr>Arial</vt:lpstr>
      <vt:lpstr>Calibri</vt:lpstr>
      <vt:lpstr>Gill Sans MT</vt:lpstr>
      <vt:lpstr>Goudy Old Style</vt:lpstr>
      <vt:lpstr>Wingdings</vt:lpstr>
      <vt:lpstr>Theme1</vt:lpstr>
      <vt:lpstr>Sudo Chef</vt:lpstr>
      <vt:lpstr>Current State of the Kitchen</vt:lpstr>
      <vt:lpstr>What is Sudo Chef?</vt:lpstr>
      <vt:lpstr>System Overview</vt:lpstr>
      <vt:lpstr>Block Diagram</vt:lpstr>
      <vt:lpstr>What We Had For MDR</vt:lpstr>
      <vt:lpstr>MDR Progress</vt:lpstr>
      <vt:lpstr>Recipe Fetch, Parsing, and Guidance</vt:lpstr>
      <vt:lpstr>Context</vt:lpstr>
      <vt:lpstr>Parsing Recipes</vt:lpstr>
      <vt:lpstr>HTML Parser</vt:lpstr>
      <vt:lpstr>Keyword Parser</vt:lpstr>
      <vt:lpstr>CDR Progress</vt:lpstr>
      <vt:lpstr>Going Forward</vt:lpstr>
      <vt:lpstr>Voice Processing &amp; Ingredients</vt:lpstr>
      <vt:lpstr>Context</vt:lpstr>
      <vt:lpstr>UPC Integration/Ingredients Database</vt:lpstr>
      <vt:lpstr>Voice Input/Output</vt:lpstr>
      <vt:lpstr>Interfacing with Recipe Module</vt:lpstr>
      <vt:lpstr>CDR Progress</vt:lpstr>
      <vt:lpstr>Going Forward</vt:lpstr>
      <vt:lpstr>Bluetooth Handshake</vt:lpstr>
      <vt:lpstr>Context</vt:lpstr>
      <vt:lpstr>PowerPoint Presentation</vt:lpstr>
      <vt:lpstr>Android App</vt:lpstr>
      <vt:lpstr>PowerPoint Presentation</vt:lpstr>
      <vt:lpstr>PowerPoint Presentation</vt:lpstr>
      <vt:lpstr>CDR Progress</vt:lpstr>
      <vt:lpstr>PowerPoint Presentation</vt:lpstr>
      <vt:lpstr>PowerPoint Presentation</vt:lpstr>
      <vt:lpstr>Toaster Oven Controller</vt:lpstr>
      <vt:lpstr>Context</vt:lpstr>
      <vt:lpstr>Controller Implementation</vt:lpstr>
      <vt:lpstr>Understanding Toaster Oven Functionality</vt:lpstr>
      <vt:lpstr>Toaster Oven Automation</vt:lpstr>
      <vt:lpstr>CDR Deliverables</vt:lpstr>
      <vt:lpstr>CDR Progress</vt:lpstr>
      <vt:lpstr>Going Forward</vt:lpstr>
      <vt:lpstr>CDR Deliverables</vt:lpstr>
      <vt:lpstr>FPR Deliverables</vt:lpstr>
      <vt:lpstr>Demonstration</vt:lpstr>
      <vt:lpstr>Communication</vt:lpstr>
      <vt:lpstr>UPC-A format</vt:lpstr>
      <vt:lpstr>Soundex</vt:lpstr>
      <vt:lpstr>Yummly</vt:lpstr>
      <vt:lpstr>Specifications</vt:lpstr>
      <vt:lpstr>Budget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Libr-PublicUser</dc:creator>
  <cp:lastModifiedBy>LH-21</cp:lastModifiedBy>
  <cp:revision>111</cp:revision>
  <dcterms:created xsi:type="dcterms:W3CDTF">2014-11-19T21:19:34Z</dcterms:created>
  <dcterms:modified xsi:type="dcterms:W3CDTF">2015-03-06T13:45:52Z</dcterms:modified>
</cp:coreProperties>
</file>