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0" r:id="rId16"/>
    <p:sldId id="273" r:id="rId17"/>
    <p:sldId id="274" r:id="rId18"/>
    <p:sldId id="271" r:id="rId19"/>
    <p:sldId id="272" r:id="rId2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D383-6277-B641-A33E-126B2F59998F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A589-D21B-8244-8691-CB3759730C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433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D383-6277-B641-A33E-126B2F59998F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A589-D21B-8244-8691-CB3759730C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16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D383-6277-B641-A33E-126B2F59998F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A589-D21B-8244-8691-CB3759730C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02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D383-6277-B641-A33E-126B2F59998F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A589-D21B-8244-8691-CB3759730C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63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D383-6277-B641-A33E-126B2F59998F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A589-D21B-8244-8691-CB3759730C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90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D383-6277-B641-A33E-126B2F59998F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A589-D21B-8244-8691-CB3759730C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00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D383-6277-B641-A33E-126B2F59998F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A589-D21B-8244-8691-CB3759730C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21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D383-6277-B641-A33E-126B2F59998F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A589-D21B-8244-8691-CB3759730C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19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D383-6277-B641-A33E-126B2F59998F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A589-D21B-8244-8691-CB3759730C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32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D383-6277-B641-A33E-126B2F59998F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A589-D21B-8244-8691-CB3759730C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53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D383-6277-B641-A33E-126B2F59998F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A589-D21B-8244-8691-CB3759730C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85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4D383-6277-B641-A33E-126B2F59998F}" type="datetimeFigureOut">
              <a:rPr lang="it-IT" smtClean="0"/>
              <a:t>26/06/18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A589-D21B-8244-8691-CB3759730C0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20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rithsymposium.or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lna@dtu.dk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Future Directions in Computer Arithmetic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16.10-17.10 </a:t>
            </a:r>
            <a:r>
              <a:rPr lang="it-IT" dirty="0" err="1" smtClean="0"/>
              <a:t>June</a:t>
            </a:r>
            <a:r>
              <a:rPr lang="it-IT" dirty="0" smtClean="0"/>
              <a:t> 26, 2018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466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26 alle 09.31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38"/>
            <a:ext cx="9144000" cy="654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5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26 alle 09.44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200"/>
            <a:ext cx="9144000" cy="64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4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26 alle 09.32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55"/>
            <a:ext cx="9144000" cy="6567839"/>
          </a:xfrm>
          <a:prstGeom prst="rect">
            <a:avLst/>
          </a:prstGeom>
        </p:spPr>
      </p:pic>
      <p:sp>
        <p:nvSpPr>
          <p:cNvPr id="3" name="Freccia sinistra 2"/>
          <p:cNvSpPr/>
          <p:nvPr/>
        </p:nvSpPr>
        <p:spPr>
          <a:xfrm>
            <a:off x="5257330" y="2483286"/>
            <a:ext cx="822960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8" name="Figura a mano libera 7"/>
          <p:cNvSpPr/>
          <p:nvPr/>
        </p:nvSpPr>
        <p:spPr>
          <a:xfrm>
            <a:off x="1065122" y="1583928"/>
            <a:ext cx="587839" cy="286746"/>
          </a:xfrm>
          <a:custGeom>
            <a:avLst/>
            <a:gdLst>
              <a:gd name="connsiteX0" fmla="*/ 150209 w 587839"/>
              <a:gd name="connsiteY0" fmla="*/ 0 h 286746"/>
              <a:gd name="connsiteX1" fmla="*/ 150209 w 587839"/>
              <a:gd name="connsiteY1" fmla="*/ 0 h 286746"/>
              <a:gd name="connsiteX2" fmla="*/ 27310 w 587839"/>
              <a:gd name="connsiteY2" fmla="*/ 27309 h 286746"/>
              <a:gd name="connsiteX3" fmla="*/ 0 w 587839"/>
              <a:gd name="connsiteY3" fmla="*/ 109237 h 286746"/>
              <a:gd name="connsiteX4" fmla="*/ 13655 w 587839"/>
              <a:gd name="connsiteY4" fmla="*/ 218473 h 286746"/>
              <a:gd name="connsiteX5" fmla="*/ 95587 w 587839"/>
              <a:gd name="connsiteY5" fmla="*/ 245782 h 286746"/>
              <a:gd name="connsiteX6" fmla="*/ 136554 w 587839"/>
              <a:gd name="connsiteY6" fmla="*/ 259437 h 286746"/>
              <a:gd name="connsiteX7" fmla="*/ 232141 w 587839"/>
              <a:gd name="connsiteY7" fmla="*/ 286746 h 286746"/>
              <a:gd name="connsiteX8" fmla="*/ 450628 w 587839"/>
              <a:gd name="connsiteY8" fmla="*/ 273091 h 286746"/>
              <a:gd name="connsiteX9" fmla="*/ 546216 w 587839"/>
              <a:gd name="connsiteY9" fmla="*/ 245782 h 286746"/>
              <a:gd name="connsiteX10" fmla="*/ 587182 w 587839"/>
              <a:gd name="connsiteY10" fmla="*/ 163855 h 286746"/>
              <a:gd name="connsiteX11" fmla="*/ 491594 w 587839"/>
              <a:gd name="connsiteY11" fmla="*/ 54619 h 286746"/>
              <a:gd name="connsiteX12" fmla="*/ 382351 w 587839"/>
              <a:gd name="connsiteY12" fmla="*/ 0 h 286746"/>
              <a:gd name="connsiteX13" fmla="*/ 95587 w 587839"/>
              <a:gd name="connsiteY13" fmla="*/ 0 h 28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7839" h="286746">
                <a:moveTo>
                  <a:pt x="150209" y="0"/>
                </a:moveTo>
                <a:lnTo>
                  <a:pt x="150209" y="0"/>
                </a:lnTo>
                <a:cubicBezTo>
                  <a:pt x="109243" y="9103"/>
                  <a:pt x="61250" y="2627"/>
                  <a:pt x="27310" y="27309"/>
                </a:cubicBezTo>
                <a:cubicBezTo>
                  <a:pt x="4029" y="44240"/>
                  <a:pt x="0" y="109237"/>
                  <a:pt x="0" y="109237"/>
                </a:cubicBezTo>
                <a:cubicBezTo>
                  <a:pt x="4552" y="145649"/>
                  <a:pt x="-7389" y="188412"/>
                  <a:pt x="13655" y="218473"/>
                </a:cubicBezTo>
                <a:cubicBezTo>
                  <a:pt x="30164" y="242056"/>
                  <a:pt x="68276" y="236679"/>
                  <a:pt x="95587" y="245782"/>
                </a:cubicBezTo>
                <a:cubicBezTo>
                  <a:pt x="109243" y="250334"/>
                  <a:pt x="122589" y="255946"/>
                  <a:pt x="136554" y="259437"/>
                </a:cubicBezTo>
                <a:cubicBezTo>
                  <a:pt x="205139" y="276582"/>
                  <a:pt x="173371" y="267156"/>
                  <a:pt x="232141" y="286746"/>
                </a:cubicBezTo>
                <a:cubicBezTo>
                  <a:pt x="304970" y="282194"/>
                  <a:pt x="378019" y="280351"/>
                  <a:pt x="450628" y="273091"/>
                </a:cubicBezTo>
                <a:cubicBezTo>
                  <a:pt x="475126" y="270641"/>
                  <a:pt x="521260" y="254100"/>
                  <a:pt x="546216" y="245782"/>
                </a:cubicBezTo>
                <a:cubicBezTo>
                  <a:pt x="552861" y="235815"/>
                  <a:pt x="593463" y="182698"/>
                  <a:pt x="587182" y="163855"/>
                </a:cubicBezTo>
                <a:cubicBezTo>
                  <a:pt x="558630" y="78204"/>
                  <a:pt x="542283" y="95168"/>
                  <a:pt x="491594" y="54619"/>
                </a:cubicBezTo>
                <a:cubicBezTo>
                  <a:pt x="449552" y="20987"/>
                  <a:pt x="463918" y="0"/>
                  <a:pt x="382351" y="0"/>
                </a:cubicBezTo>
                <a:lnTo>
                  <a:pt x="95587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98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26 alle 09.32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75"/>
            <a:ext cx="9144000" cy="6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1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/>
          <a:lstStyle/>
          <a:p>
            <a:r>
              <a:rPr lang="en-US" dirty="0" smtClean="0"/>
              <a:t>I was a bit unfair (apologies J-M </a:t>
            </a:r>
            <a:r>
              <a:rPr lang="en-US" dirty="0" smtClean="0">
                <a:sym typeface="Wingdings"/>
              </a:rPr>
              <a:t>)</a:t>
            </a:r>
            <a:endParaRPr lang="en-US" dirty="0"/>
          </a:p>
        </p:txBody>
      </p:sp>
      <p:pic>
        <p:nvPicPr>
          <p:cNvPr id="3" name="Immagine 2" descr="Schermata 2018-06-26 alle 10.19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714"/>
            <a:ext cx="9144000" cy="551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51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Computer Arithmetic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requires communication, visibility and creation of awareness about who we are as a Community</a:t>
            </a:r>
          </a:p>
          <a:p>
            <a:endParaRPr lang="en-US" dirty="0" smtClean="0"/>
          </a:p>
          <a:p>
            <a:r>
              <a:rPr lang="en-US" dirty="0" smtClean="0"/>
              <a:t> We have a new web site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www.arithsymposium.org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(and a </a:t>
            </a:r>
            <a:r>
              <a:rPr lang="en-US" sz="2800" dirty="0" err="1" smtClean="0"/>
              <a:t>wikipedia</a:t>
            </a:r>
            <a:r>
              <a:rPr lang="en-US" sz="2800" dirty="0" smtClean="0"/>
              <a:t> page too)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134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26 alle 10.0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91"/>
            <a:ext cx="9144000" cy="6526877"/>
          </a:xfrm>
          <a:prstGeom prst="rect">
            <a:avLst/>
          </a:prstGeom>
        </p:spPr>
      </p:pic>
      <p:sp>
        <p:nvSpPr>
          <p:cNvPr id="3" name="Freccia sinistra 2"/>
          <p:cNvSpPr/>
          <p:nvPr/>
        </p:nvSpPr>
        <p:spPr>
          <a:xfrm>
            <a:off x="5678830" y="5173233"/>
            <a:ext cx="822960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50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26 alle 10.07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36"/>
            <a:ext cx="9144000" cy="649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6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417"/>
          </a:xfrm>
        </p:spPr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Arith</a:t>
            </a:r>
            <a:r>
              <a:rPr lang="en-US" dirty="0" smtClean="0"/>
              <a:t> Web Site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3528"/>
            <a:ext cx="8229600" cy="5065840"/>
          </a:xfrm>
        </p:spPr>
        <p:txBody>
          <a:bodyPr>
            <a:normAutofit/>
          </a:bodyPr>
          <a:lstStyle/>
          <a:p>
            <a:r>
              <a:rPr lang="en-US" dirty="0" smtClean="0"/>
              <a:t>General info about </a:t>
            </a:r>
            <a:r>
              <a:rPr lang="en-US" dirty="0" err="1" smtClean="0"/>
              <a:t>Arith</a:t>
            </a:r>
            <a:r>
              <a:rPr lang="en-US" dirty="0" smtClean="0"/>
              <a:t> (bylaws, committees, archives, …)</a:t>
            </a:r>
          </a:p>
          <a:p>
            <a:r>
              <a:rPr lang="en-US" dirty="0" smtClean="0"/>
              <a:t>News</a:t>
            </a:r>
          </a:p>
          <a:p>
            <a:r>
              <a:rPr lang="en-US" dirty="0" smtClean="0"/>
              <a:t>Our History</a:t>
            </a:r>
          </a:p>
          <a:p>
            <a:r>
              <a:rPr lang="en-US" dirty="0" smtClean="0"/>
              <a:t>Perspectives</a:t>
            </a:r>
          </a:p>
          <a:p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sz="3600" dirty="0" smtClean="0"/>
              <a:t>	JOIN THE WEBSITE EDITORIAL BOARD</a:t>
            </a:r>
          </a:p>
          <a:p>
            <a:pPr marL="0" indent="0">
              <a:buNone/>
            </a:pPr>
            <a:r>
              <a:rPr lang="en-US" dirty="0" smtClean="0"/>
              <a:t>	  (contact Alberto </a:t>
            </a:r>
            <a:r>
              <a:rPr lang="en-US" dirty="0" err="1" smtClean="0"/>
              <a:t>Nannarelli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alna@dtu.dk</a:t>
            </a:r>
            <a:r>
              <a:rPr lang="en-US" dirty="0" smtClean="0"/>
              <a:t>) 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16436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Panel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Milos</a:t>
            </a:r>
          </a:p>
          <a:p>
            <a:r>
              <a:rPr lang="en-US" dirty="0" smtClean="0"/>
              <a:t>Jean-Michel</a:t>
            </a:r>
          </a:p>
          <a:p>
            <a:r>
              <a:rPr lang="en-US" dirty="0" smtClean="0"/>
              <a:t>David</a:t>
            </a:r>
          </a:p>
          <a:p>
            <a:endParaRPr lang="en-US" dirty="0" smtClean="0"/>
          </a:p>
          <a:p>
            <a:r>
              <a:rPr lang="en-US" dirty="0" smtClean="0"/>
              <a:t>Question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4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Panelists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Milos </a:t>
            </a:r>
            <a:r>
              <a:rPr lang="en-US" dirty="0" err="1" smtClean="0"/>
              <a:t>Ercegovac</a:t>
            </a:r>
            <a:endParaRPr lang="en-US" dirty="0" smtClean="0"/>
          </a:p>
          <a:p>
            <a:r>
              <a:rPr lang="en-US" dirty="0" smtClean="0"/>
              <a:t>David </a:t>
            </a:r>
            <a:r>
              <a:rPr lang="en-US" dirty="0" err="1" smtClean="0"/>
              <a:t>Matula</a:t>
            </a:r>
            <a:endParaRPr lang="en-US" dirty="0" smtClean="0"/>
          </a:p>
          <a:p>
            <a:r>
              <a:rPr lang="en-US" dirty="0" smtClean="0"/>
              <a:t>Jean-Michel </a:t>
            </a:r>
            <a:r>
              <a:rPr lang="en-US" dirty="0" smtClean="0"/>
              <a:t>Muller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4000" dirty="0" smtClean="0"/>
              <a:t>Three pillars of our Community!</a:t>
            </a:r>
            <a:endParaRPr lang="en-US" sz="4000" dirty="0" smtClean="0"/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193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108"/>
          </a:xfrm>
        </p:spPr>
        <p:txBody>
          <a:bodyPr/>
          <a:lstStyle/>
          <a:p>
            <a:r>
              <a:rPr lang="en-US" dirty="0" smtClean="0"/>
              <a:t>Meet Our Panelists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42564"/>
            <a:ext cx="8229600" cy="5202386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Axioms:</a:t>
            </a:r>
          </a:p>
          <a:p>
            <a:pPr lvl="1"/>
            <a:r>
              <a:rPr lang="en-US" sz="3900" i="1" dirty="0" smtClean="0"/>
              <a:t>If you are not in the Internet, (basically) you do not exist</a:t>
            </a:r>
          </a:p>
          <a:p>
            <a:pPr lvl="1"/>
            <a:r>
              <a:rPr lang="en-US" sz="3900" i="1" dirty="0" smtClean="0"/>
              <a:t>Wikipedia has a solution for everything</a:t>
            </a:r>
          </a:p>
          <a:p>
            <a:pPr marL="400050" lvl="1" indent="0">
              <a:buNone/>
            </a:pPr>
            <a:endParaRPr lang="en-US" sz="4300" dirty="0" smtClean="0"/>
          </a:p>
          <a:p>
            <a:r>
              <a:rPr lang="en-US" sz="3500" dirty="0" smtClean="0"/>
              <a:t>Let’s see what our panelists say about themselves</a:t>
            </a:r>
          </a:p>
          <a:p>
            <a:endParaRPr lang="en-US" sz="3500" dirty="0" smtClean="0"/>
          </a:p>
          <a:p>
            <a:r>
              <a:rPr lang="en-US" sz="3500" dirty="0" smtClean="0"/>
              <a:t>Run an experiment: </a:t>
            </a:r>
            <a:r>
              <a:rPr lang="en-US" sz="3500" dirty="0" err="1" smtClean="0"/>
              <a:t>google</a:t>
            </a:r>
            <a:r>
              <a:rPr lang="en-US" sz="3500" dirty="0" smtClean="0"/>
              <a:t> searched </a:t>
            </a:r>
          </a:p>
          <a:p>
            <a:pPr marL="0" indent="0">
              <a:buNone/>
            </a:pPr>
            <a:r>
              <a:rPr lang="en-US" sz="3500" dirty="0" smtClean="0"/>
              <a:t>	</a:t>
            </a:r>
            <a:r>
              <a:rPr lang="en-US" sz="3500" b="1" dirty="0" err="1" smtClean="0"/>
              <a:t>first_name</a:t>
            </a:r>
            <a:r>
              <a:rPr lang="en-US" sz="3500" b="1" dirty="0" smtClean="0"/>
              <a:t>   </a:t>
            </a:r>
            <a:r>
              <a:rPr lang="en-US" sz="3500" b="1" dirty="0" err="1" smtClean="0"/>
              <a:t>last_name</a:t>
            </a:r>
            <a:r>
              <a:rPr lang="en-US" sz="3500" b="1" dirty="0" smtClean="0"/>
              <a:t>   </a:t>
            </a:r>
            <a:r>
              <a:rPr lang="en-US" sz="3500" b="1" dirty="0" err="1" smtClean="0"/>
              <a:t>wikipedia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5829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26 alle 09.30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94"/>
            <a:ext cx="9144000" cy="68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1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26 alle 09.30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72"/>
            <a:ext cx="9144000" cy="658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1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26 alle 09.30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817"/>
            <a:ext cx="9144000" cy="651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2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26 alle 09.31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371"/>
            <a:ext cx="9144000" cy="648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0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26 alle 09.31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74"/>
            <a:ext cx="9144000" cy="655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2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06-26 alle 09.32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36"/>
            <a:ext cx="9144000" cy="651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3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142</Words>
  <Application>Microsoft Macintosh PowerPoint</Application>
  <PresentationFormat>Presentazione su schermo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Future Directions in Computer Arithmetic</vt:lpstr>
      <vt:lpstr>Panelists</vt:lpstr>
      <vt:lpstr>Meet Our Panelists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I was a bit unfair (apologies J-M )</vt:lpstr>
      <vt:lpstr>Future of Computer Arithmetic</vt:lpstr>
      <vt:lpstr>Presentazione di PowerPoint</vt:lpstr>
      <vt:lpstr>Presentazione di PowerPoint</vt:lpstr>
      <vt:lpstr>New Arith Web Site</vt:lpstr>
      <vt:lpstr>Outline of the Panel</vt:lpstr>
    </vt:vector>
  </TitlesOfParts>
  <Company>Politecnico di Torino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Directions in Computer Arithmetic</dc:title>
  <dc:creator>Paolo Montuschi</dc:creator>
  <cp:lastModifiedBy>Paolo Montuschi</cp:lastModifiedBy>
  <cp:revision>19</cp:revision>
  <dcterms:created xsi:type="dcterms:W3CDTF">2018-06-26T13:19:12Z</dcterms:created>
  <dcterms:modified xsi:type="dcterms:W3CDTF">2018-06-26T14:29:20Z</dcterms:modified>
</cp:coreProperties>
</file>